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7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 587 опрошенных студентов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ira Sans Extra Condensed SemiBold" panose="020B060402020202020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Тревожные состояния</c:v>
                </c:pt>
                <c:pt idx="1">
                  <c:v>Раздражительность</c:v>
                </c:pt>
                <c:pt idx="2">
                  <c:v>Колебания настроения</c:v>
                </c:pt>
                <c:pt idx="3">
                  <c:v>Депрессивное настроение</c:v>
                </c:pt>
                <c:pt idx="4">
                  <c:v>Страх</c:v>
                </c:pt>
                <c:pt idx="5">
                  <c:v>Панические атаки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0.24</c:v>
                </c:pt>
                <c:pt idx="1">
                  <c:v>0.21</c:v>
                </c:pt>
                <c:pt idx="2">
                  <c:v>0.2</c:v>
                </c:pt>
                <c:pt idx="3">
                  <c:v>0.14000000000000001</c:v>
                </c:pt>
                <c:pt idx="4">
                  <c:v>0.13</c:v>
                </c:pt>
                <c:pt idx="5">
                  <c:v>0.08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3571704"/>
        <c:axId val="233568176"/>
      </c:barChart>
      <c:catAx>
        <c:axId val="23357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Extra Condensed SemiBold" panose="020B0604020202020204" charset="0"/>
                <a:ea typeface="+mn-ea"/>
                <a:cs typeface="+mn-cs"/>
              </a:defRPr>
            </a:pPr>
            <a:endParaRPr lang="ru-RU"/>
          </a:p>
        </c:txPr>
        <c:crossAx val="233568176"/>
        <c:crosses val="autoZero"/>
        <c:auto val="1"/>
        <c:lblAlgn val="ctr"/>
        <c:lblOffset val="100"/>
        <c:noMultiLvlLbl val="0"/>
      </c:catAx>
      <c:valAx>
        <c:axId val="23356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Extra Condensed SemiBold" panose="020B0604020202020204" charset="0"/>
                <a:ea typeface="+mn-ea"/>
                <a:cs typeface="+mn-cs"/>
              </a:defRPr>
            </a:pPr>
            <a:endParaRPr lang="ru-RU"/>
          </a:p>
        </c:txPr>
        <c:crossAx val="233571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03952146956011"/>
          <c:y val="0.92993028347592799"/>
          <c:w val="0.53992075924582617"/>
          <c:h val="6.31207713000901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 587 опрошенных студентов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ira Sans Extra Condensed SemiBold" panose="020B060402020202020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Тревожные расстройства</c:v>
                </c:pt>
                <c:pt idx="1">
                  <c:v>Прокрастинация</c:v>
                </c:pt>
                <c:pt idx="2">
                  <c:v>Психосоматика</c:v>
                </c:pt>
                <c:pt idx="3">
                  <c:v>Депрессия</c:v>
                </c:pt>
                <c:pt idx="4">
                  <c:v>Аутоагрессия</c:v>
                </c:pt>
                <c:pt idx="5">
                  <c:v>Стресс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0.84</c:v>
                </c:pt>
                <c:pt idx="1">
                  <c:v>0.76</c:v>
                </c:pt>
                <c:pt idx="2">
                  <c:v>0.73</c:v>
                </c:pt>
                <c:pt idx="3">
                  <c:v>0.71</c:v>
                </c:pt>
                <c:pt idx="4">
                  <c:v>0.71</c:v>
                </c:pt>
                <c:pt idx="5">
                  <c:v>0.62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3567392"/>
        <c:axId val="233571312"/>
      </c:barChart>
      <c:catAx>
        <c:axId val="23356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Extra Condensed SemiBold" panose="020B0604020202020204" charset="0"/>
                <a:ea typeface="+mn-ea"/>
                <a:cs typeface="+mn-cs"/>
              </a:defRPr>
            </a:pPr>
            <a:endParaRPr lang="ru-RU"/>
          </a:p>
        </c:txPr>
        <c:crossAx val="233571312"/>
        <c:crosses val="autoZero"/>
        <c:auto val="1"/>
        <c:lblAlgn val="ctr"/>
        <c:lblOffset val="100"/>
        <c:noMultiLvlLbl val="0"/>
      </c:catAx>
      <c:valAx>
        <c:axId val="23357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Extra Condensed SemiBold" panose="020B0604020202020204" charset="0"/>
                <a:ea typeface="+mn-ea"/>
                <a:cs typeface="+mn-cs"/>
              </a:defRPr>
            </a:pPr>
            <a:endParaRPr lang="ru-RU"/>
          </a:p>
        </c:txPr>
        <c:crossAx val="23356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03952146956011"/>
          <c:y val="0.92993028347592799"/>
          <c:w val="0.53992075924582617"/>
          <c:h val="6.31207713000901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4E9F-3B6D-42A2-997C-388CE5D472A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89E86-7264-4134-8D05-74572C38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30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77b7884eb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77b7884eb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07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Google Shape;1397;g101266b9b2f_0_2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8" name="Google Shape;1398;g101266b9b2f_0_2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2339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101266b9b2f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101266b9b2f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8557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101266b9b2f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101266b9b2f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4352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101266b9b2f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101266b9b2f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0382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101266b9b2f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101266b9b2f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6528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101266b9b2f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101266b9b2f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5707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101266b9b2f_0_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101266b9b2f_0_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12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f88550721b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f88550721b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56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Google Shape;1397;g101266b9b2f_0_2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8" name="Google Shape;1398;g101266b9b2f_0_2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3226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f88550721b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f88550721b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9340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f88550721b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f88550721b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5988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101266b9b2f_0_1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101266b9b2f_0_1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1688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77b7884eb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77b7884eb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8113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g101266b9b2f_0_1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7" name="Google Shape;1117;g101266b9b2f_0_15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6846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01266b9b2f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101266b9b2f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26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1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6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4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0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5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A416-FA2A-4BF6-9E77-64C21BD6D52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adezhdapyshkina@gmail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publications/i/item/97892400367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7916"/>
          <a:stretch/>
        </p:blipFill>
        <p:spPr>
          <a:xfrm>
            <a:off x="1207524" y="266700"/>
            <a:ext cx="9851001" cy="606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p39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Сотрудничество (1020 студентов) </a:t>
            </a:r>
            <a:endParaRPr dirty="0"/>
          </a:p>
        </p:txBody>
      </p:sp>
      <p:grpSp>
        <p:nvGrpSpPr>
          <p:cNvPr id="1120" name="Google Shape;1120;p39"/>
          <p:cNvGrpSpPr/>
          <p:nvPr/>
        </p:nvGrpSpPr>
        <p:grpSpPr>
          <a:xfrm>
            <a:off x="1659475" y="1620437"/>
            <a:ext cx="3202910" cy="890200"/>
            <a:chOff x="711205" y="1215327"/>
            <a:chExt cx="2402183" cy="667650"/>
          </a:xfrm>
        </p:grpSpPr>
        <p:grpSp>
          <p:nvGrpSpPr>
            <p:cNvPr id="1121" name="Google Shape;1121;p39"/>
            <p:cNvGrpSpPr/>
            <p:nvPr/>
          </p:nvGrpSpPr>
          <p:grpSpPr>
            <a:xfrm>
              <a:off x="711205" y="1215327"/>
              <a:ext cx="2138287" cy="650327"/>
              <a:chOff x="711205" y="1043877"/>
              <a:chExt cx="2138287" cy="650327"/>
            </a:xfrm>
          </p:grpSpPr>
          <p:sp>
            <p:nvSpPr>
              <p:cNvPr id="1122" name="Google Shape;1122;p39"/>
              <p:cNvSpPr txBox="1"/>
              <p:nvPr/>
            </p:nvSpPr>
            <p:spPr>
              <a:xfrm>
                <a:off x="788492" y="1043877"/>
                <a:ext cx="2061000" cy="27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Fira Sans Extra Condensed"/>
                    <a:cs typeface="Fira Sans Extra Condensed"/>
                    <a:sym typeface="Fira Sans Extra Condensed"/>
                  </a:rPr>
                  <a:t>МГППУ</a:t>
                </a:r>
                <a:endParaRPr sz="2400" b="1" dirty="0">
                  <a:solidFill>
                    <a:schemeClr val="dk1"/>
                  </a:solidFill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123" name="Google Shape;1123;p39"/>
              <p:cNvSpPr txBox="1"/>
              <p:nvPr/>
            </p:nvSpPr>
            <p:spPr>
              <a:xfrm>
                <a:off x="711205" y="1295504"/>
                <a:ext cx="2061000" cy="39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2</a:t>
                </a:r>
                <a:r>
                  <a:rPr lang="en-US" sz="2400" dirty="0" smtClean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65</a:t>
                </a:r>
                <a:r>
                  <a:rPr lang="ru-RU" sz="2400" dirty="0" smtClean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 </a:t>
                </a:r>
                <a:r>
                  <a:rPr lang="ru-RU" sz="2400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студентов</a:t>
                </a:r>
                <a:endParaRPr sz="2400" dirty="0">
                  <a:solidFill>
                    <a:schemeClr val="dk1"/>
                  </a:solidFill>
                  <a:latin typeface="Franklin Gothic Medium" panose="020B06030201020202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24" name="Google Shape;1124;p39"/>
            <p:cNvSpPr/>
            <p:nvPr/>
          </p:nvSpPr>
          <p:spPr>
            <a:xfrm>
              <a:off x="2518188" y="1287777"/>
              <a:ext cx="595200" cy="595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25" name="Google Shape;1125;p39"/>
          <p:cNvGrpSpPr/>
          <p:nvPr/>
        </p:nvGrpSpPr>
        <p:grpSpPr>
          <a:xfrm>
            <a:off x="966567" y="3364994"/>
            <a:ext cx="3184617" cy="800659"/>
            <a:chOff x="724925" y="2523746"/>
            <a:chExt cx="2388463" cy="600494"/>
          </a:xfrm>
        </p:grpSpPr>
        <p:grpSp>
          <p:nvGrpSpPr>
            <p:cNvPr id="1126" name="Google Shape;1126;p39"/>
            <p:cNvGrpSpPr/>
            <p:nvPr/>
          </p:nvGrpSpPr>
          <p:grpSpPr>
            <a:xfrm>
              <a:off x="724925" y="2523746"/>
              <a:ext cx="2159937" cy="576113"/>
              <a:chOff x="724925" y="2071621"/>
              <a:chExt cx="2159937" cy="576113"/>
            </a:xfrm>
          </p:grpSpPr>
          <p:sp>
            <p:nvSpPr>
              <p:cNvPr id="1127" name="Google Shape;1127;p39"/>
              <p:cNvSpPr txBox="1"/>
              <p:nvPr/>
            </p:nvSpPr>
            <p:spPr>
              <a:xfrm>
                <a:off x="823862" y="2071621"/>
                <a:ext cx="2061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Fira Sans Extra Condensed"/>
                    <a:cs typeface="Fira Sans Extra Condensed"/>
                    <a:sym typeface="Fira Sans Extra Condensed"/>
                  </a:rPr>
                  <a:t>РГСУ</a:t>
                </a:r>
                <a:endParaRPr lang="ru-RU" sz="2400" b="1" dirty="0">
                  <a:solidFill>
                    <a:schemeClr val="dk1"/>
                  </a:solidFill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128" name="Google Shape;1128;p39"/>
              <p:cNvSpPr txBox="1"/>
              <p:nvPr/>
            </p:nvSpPr>
            <p:spPr>
              <a:xfrm>
                <a:off x="724925" y="2244234"/>
                <a:ext cx="2061000" cy="40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140 студентов</a:t>
                </a:r>
                <a:endParaRPr sz="2400" dirty="0">
                  <a:solidFill>
                    <a:schemeClr val="dk1"/>
                  </a:solidFill>
                  <a:latin typeface="Franklin Gothic Medium" panose="020B06030201020202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29" name="Google Shape;1129;p39"/>
            <p:cNvSpPr/>
            <p:nvPr/>
          </p:nvSpPr>
          <p:spPr>
            <a:xfrm>
              <a:off x="2518188" y="2529040"/>
              <a:ext cx="595200" cy="595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6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30" name="Google Shape;1130;p39"/>
          <p:cNvGrpSpPr/>
          <p:nvPr/>
        </p:nvGrpSpPr>
        <p:grpSpPr>
          <a:xfrm>
            <a:off x="429789" y="4970067"/>
            <a:ext cx="4432595" cy="850603"/>
            <a:chOff x="-211058" y="3727550"/>
            <a:chExt cx="3324446" cy="637952"/>
          </a:xfrm>
        </p:grpSpPr>
        <p:grpSp>
          <p:nvGrpSpPr>
            <p:cNvPr id="1131" name="Google Shape;1131;p39"/>
            <p:cNvGrpSpPr/>
            <p:nvPr/>
          </p:nvGrpSpPr>
          <p:grpSpPr>
            <a:xfrm>
              <a:off x="-211058" y="3727550"/>
              <a:ext cx="2729258" cy="637952"/>
              <a:chOff x="-211058" y="4051400"/>
              <a:chExt cx="2729258" cy="637952"/>
            </a:xfrm>
          </p:grpSpPr>
          <p:sp>
            <p:nvSpPr>
              <p:cNvPr id="1132" name="Google Shape;1132;p39"/>
              <p:cNvSpPr txBox="1"/>
              <p:nvPr/>
            </p:nvSpPr>
            <p:spPr>
              <a:xfrm>
                <a:off x="-211058" y="4051400"/>
                <a:ext cx="2729258" cy="27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lvl="0" algn="ctr"/>
                <a:r>
                  <a:rPr lang="ru-RU" sz="2400" b="1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Fira Sans Extra Condensed"/>
                    <a:cs typeface="Fira Sans Extra Condensed"/>
                    <a:sym typeface="Fira Sans Extra Condensed"/>
                  </a:rPr>
                  <a:t>МГМУ им. И.М. Сеченова</a:t>
                </a:r>
                <a:endParaRPr sz="2400" b="1" dirty="0">
                  <a:solidFill>
                    <a:schemeClr val="dk1"/>
                  </a:solidFill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133" name="Google Shape;1133;p39"/>
              <p:cNvSpPr txBox="1"/>
              <p:nvPr/>
            </p:nvSpPr>
            <p:spPr>
              <a:xfrm>
                <a:off x="-211058" y="4290652"/>
                <a:ext cx="2729258" cy="39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180 </a:t>
                </a:r>
                <a:r>
                  <a:rPr lang="ru-RU" sz="2400" dirty="0" smtClean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студентов</a:t>
                </a:r>
                <a:endParaRPr sz="2400" dirty="0">
                  <a:solidFill>
                    <a:schemeClr val="dk1"/>
                  </a:solidFill>
                  <a:latin typeface="Franklin Gothic Medium" panose="020B06030201020202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34" name="Google Shape;1134;p39"/>
            <p:cNvSpPr/>
            <p:nvPr/>
          </p:nvSpPr>
          <p:spPr>
            <a:xfrm>
              <a:off x="2518188" y="3770302"/>
              <a:ext cx="595200" cy="5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5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35" name="Google Shape;1135;p39"/>
          <p:cNvGrpSpPr/>
          <p:nvPr/>
        </p:nvGrpSpPr>
        <p:grpSpPr>
          <a:xfrm>
            <a:off x="7353451" y="1660068"/>
            <a:ext cx="4566640" cy="850569"/>
            <a:chOff x="6048488" y="1245050"/>
            <a:chExt cx="3424980" cy="637927"/>
          </a:xfrm>
        </p:grpSpPr>
        <p:grpSp>
          <p:nvGrpSpPr>
            <p:cNvPr id="1136" name="Google Shape;1136;p39"/>
            <p:cNvGrpSpPr/>
            <p:nvPr/>
          </p:nvGrpSpPr>
          <p:grpSpPr>
            <a:xfrm>
              <a:off x="6627015" y="1245050"/>
              <a:ext cx="2846453" cy="615920"/>
              <a:chOff x="6627015" y="1073600"/>
              <a:chExt cx="2846453" cy="615920"/>
            </a:xfrm>
          </p:grpSpPr>
          <p:sp>
            <p:nvSpPr>
              <p:cNvPr id="1137" name="Google Shape;1137;p39"/>
              <p:cNvSpPr txBox="1"/>
              <p:nvPr/>
            </p:nvSpPr>
            <p:spPr>
              <a:xfrm>
                <a:off x="6643699" y="1073600"/>
                <a:ext cx="2829769" cy="27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Fira Sans Extra Condensed"/>
                    <a:cs typeface="Fira Sans Extra Condensed"/>
                    <a:sym typeface="Fira Sans Extra Condensed"/>
                  </a:rPr>
                  <a:t>РНИМУ им. Н.И. Пирогова</a:t>
                </a:r>
                <a:endParaRPr sz="2400" b="1" dirty="0">
                  <a:solidFill>
                    <a:schemeClr val="dk1"/>
                  </a:solidFill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138" name="Google Shape;1138;p39"/>
              <p:cNvSpPr txBox="1"/>
              <p:nvPr/>
            </p:nvSpPr>
            <p:spPr>
              <a:xfrm>
                <a:off x="6627015" y="1290820"/>
                <a:ext cx="2750828" cy="39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140  студентов</a:t>
                </a:r>
                <a:endParaRPr sz="2400" dirty="0">
                  <a:solidFill>
                    <a:schemeClr val="dk1"/>
                  </a:solidFill>
                  <a:latin typeface="Franklin Gothic Medium" panose="020B06030201020202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39" name="Google Shape;1139;p39"/>
            <p:cNvSpPr/>
            <p:nvPr/>
          </p:nvSpPr>
          <p:spPr>
            <a:xfrm>
              <a:off x="6048488" y="1287777"/>
              <a:ext cx="595200" cy="595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40" name="Google Shape;1140;p39"/>
          <p:cNvGrpSpPr/>
          <p:nvPr/>
        </p:nvGrpSpPr>
        <p:grpSpPr>
          <a:xfrm>
            <a:off x="8064652" y="3323960"/>
            <a:ext cx="3374443" cy="841696"/>
            <a:chOff x="6048488" y="2492968"/>
            <a:chExt cx="2530832" cy="631272"/>
          </a:xfrm>
        </p:grpSpPr>
        <p:grpSp>
          <p:nvGrpSpPr>
            <p:cNvPr id="1141" name="Google Shape;1141;p39"/>
            <p:cNvGrpSpPr/>
            <p:nvPr/>
          </p:nvGrpSpPr>
          <p:grpSpPr>
            <a:xfrm>
              <a:off x="6277088" y="2492968"/>
              <a:ext cx="2302232" cy="606887"/>
              <a:chOff x="6277088" y="2040843"/>
              <a:chExt cx="2302232" cy="606887"/>
            </a:xfrm>
          </p:grpSpPr>
          <p:sp>
            <p:nvSpPr>
              <p:cNvPr id="1142" name="Google Shape;1142;p39"/>
              <p:cNvSpPr txBox="1"/>
              <p:nvPr/>
            </p:nvSpPr>
            <p:spPr>
              <a:xfrm>
                <a:off x="6277088" y="2040843"/>
                <a:ext cx="2067077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Fira Sans Extra Condensed"/>
                    <a:cs typeface="Fira Sans Extra Condensed"/>
                    <a:sym typeface="Fira Sans Extra Condensed"/>
                  </a:rPr>
                  <a:t>МГПУ</a:t>
                </a:r>
                <a:endParaRPr sz="2400" b="1" dirty="0">
                  <a:solidFill>
                    <a:schemeClr val="dk1"/>
                  </a:solidFill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143" name="Google Shape;1143;p39"/>
              <p:cNvSpPr txBox="1"/>
              <p:nvPr/>
            </p:nvSpPr>
            <p:spPr>
              <a:xfrm>
                <a:off x="6518320" y="2244230"/>
                <a:ext cx="2061000" cy="40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140  студентов</a:t>
                </a:r>
                <a:endParaRPr sz="2400" dirty="0">
                  <a:solidFill>
                    <a:schemeClr val="dk1"/>
                  </a:solidFill>
                  <a:latin typeface="Franklin Gothic Medium" panose="020B06030201020202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44" name="Google Shape;1144;p39"/>
            <p:cNvSpPr/>
            <p:nvPr/>
          </p:nvSpPr>
          <p:spPr>
            <a:xfrm>
              <a:off x="6048488" y="2529040"/>
              <a:ext cx="595200" cy="595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45" name="Google Shape;1145;p39"/>
          <p:cNvGrpSpPr/>
          <p:nvPr/>
        </p:nvGrpSpPr>
        <p:grpSpPr>
          <a:xfrm>
            <a:off x="7353450" y="4977486"/>
            <a:ext cx="3284666" cy="848806"/>
            <a:chOff x="6048488" y="3733110"/>
            <a:chExt cx="2463500" cy="636604"/>
          </a:xfrm>
        </p:grpSpPr>
        <p:grpSp>
          <p:nvGrpSpPr>
            <p:cNvPr id="1146" name="Google Shape;1146;p39"/>
            <p:cNvGrpSpPr/>
            <p:nvPr/>
          </p:nvGrpSpPr>
          <p:grpSpPr>
            <a:xfrm>
              <a:off x="6314790" y="3733110"/>
              <a:ext cx="2197198" cy="636604"/>
              <a:chOff x="6314790" y="4056960"/>
              <a:chExt cx="2197198" cy="636604"/>
            </a:xfrm>
          </p:grpSpPr>
          <p:sp>
            <p:nvSpPr>
              <p:cNvPr id="1147" name="Google Shape;1147;p39"/>
              <p:cNvSpPr txBox="1"/>
              <p:nvPr/>
            </p:nvSpPr>
            <p:spPr>
              <a:xfrm>
                <a:off x="6314790" y="4056960"/>
                <a:ext cx="2061000" cy="27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Fira Sans Extra Condensed"/>
                    <a:cs typeface="Fira Sans Extra Condensed"/>
                    <a:sym typeface="Fira Sans Extra Condensed"/>
                  </a:rPr>
                  <a:t>РГГУ</a:t>
                </a:r>
                <a:endParaRPr sz="2400" b="1" dirty="0">
                  <a:solidFill>
                    <a:schemeClr val="dk1"/>
                  </a:solidFill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148" name="Google Shape;1148;p39"/>
              <p:cNvSpPr txBox="1"/>
              <p:nvPr/>
            </p:nvSpPr>
            <p:spPr>
              <a:xfrm>
                <a:off x="6450988" y="4294864"/>
                <a:ext cx="2061000" cy="39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dirty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180 </a:t>
                </a:r>
                <a:r>
                  <a:rPr lang="ru-RU" sz="2400" dirty="0" smtClean="0">
                    <a:solidFill>
                      <a:schemeClr val="dk1"/>
                    </a:solidFill>
                    <a:latin typeface="Franklin Gothic Medium" panose="020B0603020102020204" pitchFamily="34" charset="0"/>
                    <a:ea typeface="Roboto"/>
                    <a:cs typeface="Roboto"/>
                    <a:sym typeface="Roboto"/>
                  </a:rPr>
                  <a:t>студентов</a:t>
                </a:r>
                <a:endParaRPr sz="2400" dirty="0">
                  <a:solidFill>
                    <a:schemeClr val="dk1"/>
                  </a:solidFill>
                  <a:latin typeface="Franklin Gothic Medium" panose="020B06030201020202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49" name="Google Shape;1149;p39"/>
            <p:cNvSpPr/>
            <p:nvPr/>
          </p:nvSpPr>
          <p:spPr>
            <a:xfrm>
              <a:off x="6048488" y="3770302"/>
              <a:ext cx="595200" cy="59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4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1150" name="Google Shape;1150;p39"/>
          <p:cNvSpPr/>
          <p:nvPr/>
        </p:nvSpPr>
        <p:spPr>
          <a:xfrm>
            <a:off x="4964167" y="3073384"/>
            <a:ext cx="2287600" cy="13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ВУЗы</a:t>
            </a:r>
            <a:endParaRPr sz="2800" b="1" dirty="0">
              <a:solidFill>
                <a:schemeClr val="lt1"/>
              </a:solidFill>
              <a:latin typeface="Franklin Gothic Medium" panose="020B060302010202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1151" name="Google Shape;1151;p39"/>
          <p:cNvCxnSpPr>
            <a:endCxn id="1124" idx="5"/>
          </p:cNvCxnSpPr>
          <p:nvPr/>
        </p:nvCxnSpPr>
        <p:spPr>
          <a:xfrm flipH="1" flipV="1">
            <a:off x="4746164" y="2394416"/>
            <a:ext cx="238568" cy="67896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" name="Google Shape;1151;p39"/>
          <p:cNvCxnSpPr>
            <a:endCxn id="1139" idx="3"/>
          </p:cNvCxnSpPr>
          <p:nvPr/>
        </p:nvCxnSpPr>
        <p:spPr>
          <a:xfrm flipV="1">
            <a:off x="7231103" y="2394416"/>
            <a:ext cx="238568" cy="67896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" name="Google Shape;1151;p39"/>
          <p:cNvCxnSpPr>
            <a:stCxn id="1150" idx="1"/>
            <a:endCxn id="1129" idx="6"/>
          </p:cNvCxnSpPr>
          <p:nvPr/>
        </p:nvCxnSpPr>
        <p:spPr>
          <a:xfrm flipH="1">
            <a:off x="4151185" y="3768784"/>
            <a:ext cx="812983" cy="6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" name="Google Shape;1151;p39"/>
          <p:cNvCxnSpPr>
            <a:stCxn id="1150" idx="3"/>
            <a:endCxn id="1144" idx="2"/>
          </p:cNvCxnSpPr>
          <p:nvPr/>
        </p:nvCxnSpPr>
        <p:spPr>
          <a:xfrm>
            <a:off x="7251767" y="3768784"/>
            <a:ext cx="812884" cy="6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" name="Google Shape;1151;p39"/>
          <p:cNvCxnSpPr>
            <a:endCxn id="1134" idx="7"/>
          </p:cNvCxnSpPr>
          <p:nvPr/>
        </p:nvCxnSpPr>
        <p:spPr>
          <a:xfrm flipH="1">
            <a:off x="4746165" y="4464185"/>
            <a:ext cx="233217" cy="67910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3" name="Google Shape;1151;p39"/>
          <p:cNvCxnSpPr>
            <a:endCxn id="1149" idx="1"/>
          </p:cNvCxnSpPr>
          <p:nvPr/>
        </p:nvCxnSpPr>
        <p:spPr>
          <a:xfrm>
            <a:off x="7231103" y="4464185"/>
            <a:ext cx="238568" cy="67910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73" name="Google Shape;993;p44"/>
          <p:cNvGrpSpPr/>
          <p:nvPr/>
        </p:nvGrpSpPr>
        <p:grpSpPr>
          <a:xfrm rot="4152530">
            <a:off x="-466323" y="-459573"/>
            <a:ext cx="1749848" cy="2397645"/>
            <a:chOff x="5031520" y="2505901"/>
            <a:chExt cx="1357366" cy="1859867"/>
          </a:xfrm>
        </p:grpSpPr>
        <p:sp>
          <p:nvSpPr>
            <p:cNvPr id="74" name="Google Shape;994;p44"/>
            <p:cNvSpPr/>
            <p:nvPr/>
          </p:nvSpPr>
          <p:spPr>
            <a:xfrm>
              <a:off x="5031520" y="2505901"/>
              <a:ext cx="992723" cy="1859867"/>
            </a:xfrm>
            <a:custGeom>
              <a:avLst/>
              <a:gdLst/>
              <a:ahLst/>
              <a:cxnLst/>
              <a:rect l="l" t="t" r="r" b="b"/>
              <a:pathLst>
                <a:path w="5336" h="9997" extrusionOk="0">
                  <a:moveTo>
                    <a:pt x="3340" y="5296"/>
                  </a:moveTo>
                  <a:cubicBezTo>
                    <a:pt x="3045" y="5099"/>
                    <a:pt x="2692" y="4997"/>
                    <a:pt x="2339" y="5012"/>
                  </a:cubicBezTo>
                  <a:cubicBezTo>
                    <a:pt x="1858" y="5022"/>
                    <a:pt x="1399" y="5146"/>
                    <a:pt x="893" y="5266"/>
                  </a:cubicBezTo>
                  <a:cubicBezTo>
                    <a:pt x="1308" y="5470"/>
                    <a:pt x="1712" y="5605"/>
                    <a:pt x="2113" y="5561"/>
                  </a:cubicBezTo>
                  <a:cubicBezTo>
                    <a:pt x="2707" y="5496"/>
                    <a:pt x="3151" y="5729"/>
                    <a:pt x="3544" y="6115"/>
                  </a:cubicBezTo>
                  <a:cubicBezTo>
                    <a:pt x="3963" y="6530"/>
                    <a:pt x="4469" y="6811"/>
                    <a:pt x="4979" y="7087"/>
                  </a:cubicBezTo>
                  <a:cubicBezTo>
                    <a:pt x="5099" y="7149"/>
                    <a:pt x="5212" y="7218"/>
                    <a:pt x="5336" y="7288"/>
                  </a:cubicBezTo>
                  <a:cubicBezTo>
                    <a:pt x="5281" y="7346"/>
                    <a:pt x="5216" y="7335"/>
                    <a:pt x="5161" y="7328"/>
                  </a:cubicBezTo>
                  <a:cubicBezTo>
                    <a:pt x="4506" y="7277"/>
                    <a:pt x="3857" y="7189"/>
                    <a:pt x="3235" y="6942"/>
                  </a:cubicBezTo>
                  <a:cubicBezTo>
                    <a:pt x="2641" y="6705"/>
                    <a:pt x="2128" y="6381"/>
                    <a:pt x="1723" y="5886"/>
                  </a:cubicBezTo>
                  <a:cubicBezTo>
                    <a:pt x="1567" y="5696"/>
                    <a:pt x="1330" y="5612"/>
                    <a:pt x="1126" y="5478"/>
                  </a:cubicBezTo>
                  <a:cubicBezTo>
                    <a:pt x="1450" y="5842"/>
                    <a:pt x="1778" y="6202"/>
                    <a:pt x="2095" y="6567"/>
                  </a:cubicBezTo>
                  <a:cubicBezTo>
                    <a:pt x="2441" y="6967"/>
                    <a:pt x="2874" y="7273"/>
                    <a:pt x="3242" y="7641"/>
                  </a:cubicBezTo>
                  <a:cubicBezTo>
                    <a:pt x="3697" y="8092"/>
                    <a:pt x="3985" y="8653"/>
                    <a:pt x="3981" y="9320"/>
                  </a:cubicBezTo>
                  <a:cubicBezTo>
                    <a:pt x="3981" y="9549"/>
                    <a:pt x="4036" y="9782"/>
                    <a:pt x="3923" y="9997"/>
                  </a:cubicBezTo>
                  <a:cubicBezTo>
                    <a:pt x="3643" y="9680"/>
                    <a:pt x="3304" y="9411"/>
                    <a:pt x="3034" y="9072"/>
                  </a:cubicBezTo>
                  <a:cubicBezTo>
                    <a:pt x="2976" y="8999"/>
                    <a:pt x="2940" y="8915"/>
                    <a:pt x="2922" y="8824"/>
                  </a:cubicBezTo>
                  <a:cubicBezTo>
                    <a:pt x="2881" y="8591"/>
                    <a:pt x="2776" y="8387"/>
                    <a:pt x="2648" y="8191"/>
                  </a:cubicBezTo>
                  <a:cubicBezTo>
                    <a:pt x="2506" y="7969"/>
                    <a:pt x="2393" y="7736"/>
                    <a:pt x="2390" y="7459"/>
                  </a:cubicBezTo>
                  <a:cubicBezTo>
                    <a:pt x="2379" y="6989"/>
                    <a:pt x="2117" y="6650"/>
                    <a:pt x="1804" y="6337"/>
                  </a:cubicBezTo>
                  <a:cubicBezTo>
                    <a:pt x="1658" y="6191"/>
                    <a:pt x="1519" y="6035"/>
                    <a:pt x="1363" y="5896"/>
                  </a:cubicBezTo>
                  <a:cubicBezTo>
                    <a:pt x="1370" y="5995"/>
                    <a:pt x="1443" y="6057"/>
                    <a:pt x="1501" y="6119"/>
                  </a:cubicBezTo>
                  <a:cubicBezTo>
                    <a:pt x="1869" y="6497"/>
                    <a:pt x="2011" y="6978"/>
                    <a:pt x="2091" y="7477"/>
                  </a:cubicBezTo>
                  <a:cubicBezTo>
                    <a:pt x="2120" y="7659"/>
                    <a:pt x="2022" y="7859"/>
                    <a:pt x="2015" y="8052"/>
                  </a:cubicBezTo>
                  <a:cubicBezTo>
                    <a:pt x="2004" y="8307"/>
                    <a:pt x="1851" y="8540"/>
                    <a:pt x="1924" y="8810"/>
                  </a:cubicBezTo>
                  <a:cubicBezTo>
                    <a:pt x="1844" y="8792"/>
                    <a:pt x="1851" y="8737"/>
                    <a:pt x="1844" y="8701"/>
                  </a:cubicBezTo>
                  <a:cubicBezTo>
                    <a:pt x="1763" y="8395"/>
                    <a:pt x="1654" y="8096"/>
                    <a:pt x="1516" y="7808"/>
                  </a:cubicBezTo>
                  <a:cubicBezTo>
                    <a:pt x="1239" y="7218"/>
                    <a:pt x="1112" y="6607"/>
                    <a:pt x="1243" y="5958"/>
                  </a:cubicBezTo>
                  <a:cubicBezTo>
                    <a:pt x="1268" y="5842"/>
                    <a:pt x="1254" y="5754"/>
                    <a:pt x="1152" y="5689"/>
                  </a:cubicBezTo>
                  <a:cubicBezTo>
                    <a:pt x="1144" y="5682"/>
                    <a:pt x="1133" y="5671"/>
                    <a:pt x="1130" y="5660"/>
                  </a:cubicBezTo>
                  <a:cubicBezTo>
                    <a:pt x="922" y="5354"/>
                    <a:pt x="664" y="5281"/>
                    <a:pt x="329" y="5456"/>
                  </a:cubicBezTo>
                  <a:cubicBezTo>
                    <a:pt x="245" y="5500"/>
                    <a:pt x="81" y="5587"/>
                    <a:pt x="41" y="5463"/>
                  </a:cubicBezTo>
                  <a:cubicBezTo>
                    <a:pt x="1" y="5339"/>
                    <a:pt x="187" y="5361"/>
                    <a:pt x="274" y="5321"/>
                  </a:cubicBezTo>
                  <a:cubicBezTo>
                    <a:pt x="314" y="5307"/>
                    <a:pt x="354" y="5296"/>
                    <a:pt x="394" y="5285"/>
                  </a:cubicBezTo>
                  <a:cubicBezTo>
                    <a:pt x="744" y="5201"/>
                    <a:pt x="809" y="5117"/>
                    <a:pt x="707" y="4768"/>
                  </a:cubicBezTo>
                  <a:cubicBezTo>
                    <a:pt x="591" y="4407"/>
                    <a:pt x="518" y="4036"/>
                    <a:pt x="485" y="3657"/>
                  </a:cubicBezTo>
                  <a:cubicBezTo>
                    <a:pt x="456" y="3293"/>
                    <a:pt x="489" y="2947"/>
                    <a:pt x="678" y="2615"/>
                  </a:cubicBezTo>
                  <a:cubicBezTo>
                    <a:pt x="893" y="2240"/>
                    <a:pt x="922" y="1800"/>
                    <a:pt x="1006" y="1384"/>
                  </a:cubicBezTo>
                  <a:cubicBezTo>
                    <a:pt x="1017" y="1319"/>
                    <a:pt x="1024" y="1257"/>
                    <a:pt x="1039" y="1159"/>
                  </a:cubicBezTo>
                  <a:cubicBezTo>
                    <a:pt x="1188" y="1486"/>
                    <a:pt x="1130" y="1818"/>
                    <a:pt x="1261" y="2113"/>
                  </a:cubicBezTo>
                  <a:cubicBezTo>
                    <a:pt x="1377" y="2386"/>
                    <a:pt x="1399" y="2677"/>
                    <a:pt x="1421" y="2972"/>
                  </a:cubicBezTo>
                  <a:cubicBezTo>
                    <a:pt x="1450" y="3325"/>
                    <a:pt x="1330" y="3642"/>
                    <a:pt x="1155" y="3941"/>
                  </a:cubicBezTo>
                  <a:cubicBezTo>
                    <a:pt x="1108" y="4014"/>
                    <a:pt x="1086" y="4097"/>
                    <a:pt x="1082" y="4185"/>
                  </a:cubicBezTo>
                  <a:cubicBezTo>
                    <a:pt x="1082" y="4432"/>
                    <a:pt x="930" y="4633"/>
                    <a:pt x="886" y="4869"/>
                  </a:cubicBezTo>
                  <a:cubicBezTo>
                    <a:pt x="871" y="4931"/>
                    <a:pt x="824" y="4990"/>
                    <a:pt x="868" y="5073"/>
                  </a:cubicBezTo>
                  <a:lnTo>
                    <a:pt x="1195" y="4414"/>
                  </a:lnTo>
                  <a:cubicBezTo>
                    <a:pt x="1261" y="4269"/>
                    <a:pt x="1330" y="4127"/>
                    <a:pt x="1407" y="3988"/>
                  </a:cubicBezTo>
                  <a:cubicBezTo>
                    <a:pt x="1731" y="3478"/>
                    <a:pt x="1658" y="2910"/>
                    <a:pt x="1665" y="2353"/>
                  </a:cubicBezTo>
                  <a:cubicBezTo>
                    <a:pt x="1672" y="2080"/>
                    <a:pt x="1709" y="1807"/>
                    <a:pt x="1658" y="1534"/>
                  </a:cubicBezTo>
                  <a:cubicBezTo>
                    <a:pt x="1643" y="1446"/>
                    <a:pt x="1687" y="1363"/>
                    <a:pt x="1723" y="1290"/>
                  </a:cubicBezTo>
                  <a:cubicBezTo>
                    <a:pt x="1920" y="885"/>
                    <a:pt x="2055" y="463"/>
                    <a:pt x="2051" y="1"/>
                  </a:cubicBezTo>
                  <a:cubicBezTo>
                    <a:pt x="2109" y="19"/>
                    <a:pt x="2149" y="66"/>
                    <a:pt x="2153" y="128"/>
                  </a:cubicBezTo>
                  <a:cubicBezTo>
                    <a:pt x="2219" y="463"/>
                    <a:pt x="2393" y="751"/>
                    <a:pt x="2528" y="1057"/>
                  </a:cubicBezTo>
                  <a:cubicBezTo>
                    <a:pt x="2586" y="1173"/>
                    <a:pt x="2594" y="1304"/>
                    <a:pt x="2557" y="1428"/>
                  </a:cubicBezTo>
                  <a:cubicBezTo>
                    <a:pt x="2506" y="1621"/>
                    <a:pt x="2466" y="1818"/>
                    <a:pt x="2437" y="2018"/>
                  </a:cubicBezTo>
                  <a:cubicBezTo>
                    <a:pt x="2383" y="2393"/>
                    <a:pt x="2164" y="2695"/>
                    <a:pt x="1971" y="3005"/>
                  </a:cubicBezTo>
                  <a:cubicBezTo>
                    <a:pt x="1712" y="3427"/>
                    <a:pt x="1552" y="3897"/>
                    <a:pt x="1326" y="4338"/>
                  </a:cubicBezTo>
                  <a:cubicBezTo>
                    <a:pt x="1483" y="4225"/>
                    <a:pt x="1614" y="4087"/>
                    <a:pt x="1654" y="3908"/>
                  </a:cubicBezTo>
                  <a:cubicBezTo>
                    <a:pt x="1727" y="3566"/>
                    <a:pt x="1949" y="3311"/>
                    <a:pt x="2113" y="3020"/>
                  </a:cubicBezTo>
                  <a:cubicBezTo>
                    <a:pt x="2233" y="2801"/>
                    <a:pt x="2379" y="2597"/>
                    <a:pt x="2554" y="2415"/>
                  </a:cubicBezTo>
                  <a:cubicBezTo>
                    <a:pt x="2579" y="2382"/>
                    <a:pt x="2612" y="2353"/>
                    <a:pt x="2645" y="2331"/>
                  </a:cubicBezTo>
                  <a:cubicBezTo>
                    <a:pt x="3009" y="2175"/>
                    <a:pt x="3355" y="1982"/>
                    <a:pt x="3734" y="1872"/>
                  </a:cubicBezTo>
                  <a:cubicBezTo>
                    <a:pt x="3883" y="1829"/>
                    <a:pt x="4007" y="1741"/>
                    <a:pt x="4149" y="1683"/>
                  </a:cubicBezTo>
                  <a:cubicBezTo>
                    <a:pt x="4192" y="1661"/>
                    <a:pt x="4254" y="1610"/>
                    <a:pt x="4294" y="1672"/>
                  </a:cubicBezTo>
                  <a:cubicBezTo>
                    <a:pt x="4324" y="1723"/>
                    <a:pt x="4251" y="1752"/>
                    <a:pt x="4222" y="1785"/>
                  </a:cubicBezTo>
                  <a:cubicBezTo>
                    <a:pt x="3781" y="2247"/>
                    <a:pt x="3362" y="2732"/>
                    <a:pt x="2972" y="3238"/>
                  </a:cubicBezTo>
                  <a:cubicBezTo>
                    <a:pt x="2903" y="3322"/>
                    <a:pt x="2852" y="3420"/>
                    <a:pt x="2790" y="3511"/>
                  </a:cubicBezTo>
                  <a:cubicBezTo>
                    <a:pt x="2623" y="3755"/>
                    <a:pt x="2430" y="3959"/>
                    <a:pt x="2139" y="4072"/>
                  </a:cubicBezTo>
                  <a:cubicBezTo>
                    <a:pt x="1895" y="4163"/>
                    <a:pt x="1669" y="4305"/>
                    <a:pt x="1439" y="4429"/>
                  </a:cubicBezTo>
                  <a:cubicBezTo>
                    <a:pt x="1268" y="4516"/>
                    <a:pt x="1133" y="4658"/>
                    <a:pt x="1053" y="4833"/>
                  </a:cubicBezTo>
                  <a:cubicBezTo>
                    <a:pt x="1006" y="4939"/>
                    <a:pt x="944" y="5041"/>
                    <a:pt x="868" y="5132"/>
                  </a:cubicBezTo>
                  <a:cubicBezTo>
                    <a:pt x="1804" y="5117"/>
                    <a:pt x="2590" y="4771"/>
                    <a:pt x="3231" y="4090"/>
                  </a:cubicBezTo>
                  <a:cubicBezTo>
                    <a:pt x="3373" y="4141"/>
                    <a:pt x="3282" y="4247"/>
                    <a:pt x="3297" y="4334"/>
                  </a:cubicBezTo>
                  <a:cubicBezTo>
                    <a:pt x="3359" y="4309"/>
                    <a:pt x="3417" y="4221"/>
                    <a:pt x="3493" y="4280"/>
                  </a:cubicBezTo>
                  <a:cubicBezTo>
                    <a:pt x="3562" y="4331"/>
                    <a:pt x="3501" y="4403"/>
                    <a:pt x="3501" y="4480"/>
                  </a:cubicBezTo>
                  <a:cubicBezTo>
                    <a:pt x="3606" y="4491"/>
                    <a:pt x="3715" y="4487"/>
                    <a:pt x="3817" y="4520"/>
                  </a:cubicBezTo>
                  <a:cubicBezTo>
                    <a:pt x="3857" y="4534"/>
                    <a:pt x="3901" y="4549"/>
                    <a:pt x="3912" y="4596"/>
                  </a:cubicBezTo>
                  <a:cubicBezTo>
                    <a:pt x="3927" y="4655"/>
                    <a:pt x="3887" y="4687"/>
                    <a:pt x="3846" y="4717"/>
                  </a:cubicBezTo>
                  <a:cubicBezTo>
                    <a:pt x="3770" y="4764"/>
                    <a:pt x="3690" y="4808"/>
                    <a:pt x="3606" y="4848"/>
                  </a:cubicBezTo>
                  <a:cubicBezTo>
                    <a:pt x="3570" y="4869"/>
                    <a:pt x="3526" y="4895"/>
                    <a:pt x="3581" y="4942"/>
                  </a:cubicBezTo>
                  <a:cubicBezTo>
                    <a:pt x="3635" y="4990"/>
                    <a:pt x="3712" y="5026"/>
                    <a:pt x="3672" y="5099"/>
                  </a:cubicBezTo>
                  <a:cubicBezTo>
                    <a:pt x="3624" y="5183"/>
                    <a:pt x="3541" y="5113"/>
                    <a:pt x="3475" y="5110"/>
                  </a:cubicBezTo>
                  <a:cubicBezTo>
                    <a:pt x="3460" y="5106"/>
                    <a:pt x="3450" y="5106"/>
                    <a:pt x="3439" y="5110"/>
                  </a:cubicBezTo>
                  <a:cubicBezTo>
                    <a:pt x="3428" y="5139"/>
                    <a:pt x="3457" y="5150"/>
                    <a:pt x="3468" y="5164"/>
                  </a:cubicBezTo>
                  <a:cubicBezTo>
                    <a:pt x="3519" y="5223"/>
                    <a:pt x="3570" y="5299"/>
                    <a:pt x="3515" y="5361"/>
                  </a:cubicBezTo>
                  <a:cubicBezTo>
                    <a:pt x="3442" y="5441"/>
                    <a:pt x="3402" y="5317"/>
                    <a:pt x="3340" y="52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995;p44"/>
            <p:cNvSpPr/>
            <p:nvPr/>
          </p:nvSpPr>
          <p:spPr>
            <a:xfrm>
              <a:off x="5630578" y="2838545"/>
              <a:ext cx="758309" cy="932445"/>
            </a:xfrm>
            <a:custGeom>
              <a:avLst/>
              <a:gdLst/>
              <a:ahLst/>
              <a:cxnLst/>
              <a:rect l="l" t="t" r="r" b="b"/>
              <a:pathLst>
                <a:path w="4076" h="5012" extrusionOk="0">
                  <a:moveTo>
                    <a:pt x="120" y="3508"/>
                  </a:moveTo>
                  <a:lnTo>
                    <a:pt x="277" y="3562"/>
                  </a:lnTo>
                  <a:cubicBezTo>
                    <a:pt x="302" y="3406"/>
                    <a:pt x="142" y="3373"/>
                    <a:pt x="84" y="3260"/>
                  </a:cubicBezTo>
                  <a:cubicBezTo>
                    <a:pt x="211" y="3224"/>
                    <a:pt x="317" y="3300"/>
                    <a:pt x="441" y="3304"/>
                  </a:cubicBezTo>
                  <a:cubicBezTo>
                    <a:pt x="423" y="3183"/>
                    <a:pt x="259" y="3205"/>
                    <a:pt x="233" y="3089"/>
                  </a:cubicBezTo>
                  <a:cubicBezTo>
                    <a:pt x="350" y="3027"/>
                    <a:pt x="466" y="2965"/>
                    <a:pt x="579" y="2896"/>
                  </a:cubicBezTo>
                  <a:cubicBezTo>
                    <a:pt x="616" y="2878"/>
                    <a:pt x="677" y="2878"/>
                    <a:pt x="670" y="2823"/>
                  </a:cubicBezTo>
                  <a:cubicBezTo>
                    <a:pt x="663" y="2768"/>
                    <a:pt x="594" y="2776"/>
                    <a:pt x="550" y="2765"/>
                  </a:cubicBezTo>
                  <a:cubicBezTo>
                    <a:pt x="426" y="2732"/>
                    <a:pt x="299" y="2750"/>
                    <a:pt x="157" y="2746"/>
                  </a:cubicBezTo>
                  <a:cubicBezTo>
                    <a:pt x="197" y="2655"/>
                    <a:pt x="302" y="2615"/>
                    <a:pt x="270" y="2510"/>
                  </a:cubicBezTo>
                  <a:cubicBezTo>
                    <a:pt x="164" y="2499"/>
                    <a:pt x="113" y="2615"/>
                    <a:pt x="0" y="2630"/>
                  </a:cubicBezTo>
                  <a:cubicBezTo>
                    <a:pt x="26" y="2517"/>
                    <a:pt x="88" y="2408"/>
                    <a:pt x="15" y="2299"/>
                  </a:cubicBezTo>
                  <a:cubicBezTo>
                    <a:pt x="270" y="1738"/>
                    <a:pt x="707" y="1330"/>
                    <a:pt x="1158" y="937"/>
                  </a:cubicBezTo>
                  <a:cubicBezTo>
                    <a:pt x="1413" y="714"/>
                    <a:pt x="1690" y="518"/>
                    <a:pt x="1690" y="128"/>
                  </a:cubicBezTo>
                  <a:cubicBezTo>
                    <a:pt x="1690" y="1"/>
                    <a:pt x="1770" y="30"/>
                    <a:pt x="1836" y="88"/>
                  </a:cubicBezTo>
                  <a:cubicBezTo>
                    <a:pt x="1938" y="179"/>
                    <a:pt x="1992" y="310"/>
                    <a:pt x="1985" y="449"/>
                  </a:cubicBezTo>
                  <a:cubicBezTo>
                    <a:pt x="1967" y="769"/>
                    <a:pt x="1821" y="1017"/>
                    <a:pt x="1555" y="1199"/>
                  </a:cubicBezTo>
                  <a:cubicBezTo>
                    <a:pt x="1970" y="1126"/>
                    <a:pt x="2258" y="871"/>
                    <a:pt x="2509" y="558"/>
                  </a:cubicBezTo>
                  <a:cubicBezTo>
                    <a:pt x="2622" y="791"/>
                    <a:pt x="2557" y="1133"/>
                    <a:pt x="2389" y="1308"/>
                  </a:cubicBezTo>
                  <a:cubicBezTo>
                    <a:pt x="2192" y="1512"/>
                    <a:pt x="1901" y="1512"/>
                    <a:pt x="1683" y="1672"/>
                  </a:cubicBezTo>
                  <a:cubicBezTo>
                    <a:pt x="2331" y="1490"/>
                    <a:pt x="3059" y="1581"/>
                    <a:pt x="3642" y="1071"/>
                  </a:cubicBezTo>
                  <a:cubicBezTo>
                    <a:pt x="3664" y="1326"/>
                    <a:pt x="3522" y="1483"/>
                    <a:pt x="3372" y="1625"/>
                  </a:cubicBezTo>
                  <a:cubicBezTo>
                    <a:pt x="3110" y="1872"/>
                    <a:pt x="2771" y="1967"/>
                    <a:pt x="2444" y="2080"/>
                  </a:cubicBezTo>
                  <a:cubicBezTo>
                    <a:pt x="2203" y="2189"/>
                    <a:pt x="1930" y="2189"/>
                    <a:pt x="1730" y="2291"/>
                  </a:cubicBezTo>
                  <a:cubicBezTo>
                    <a:pt x="1945" y="2240"/>
                    <a:pt x="2181" y="2116"/>
                    <a:pt x="2451" y="2142"/>
                  </a:cubicBezTo>
                  <a:cubicBezTo>
                    <a:pt x="2997" y="2080"/>
                    <a:pt x="3533" y="2131"/>
                    <a:pt x="4075" y="2368"/>
                  </a:cubicBezTo>
                  <a:cubicBezTo>
                    <a:pt x="3467" y="2677"/>
                    <a:pt x="2903" y="3016"/>
                    <a:pt x="2229" y="3089"/>
                  </a:cubicBezTo>
                  <a:cubicBezTo>
                    <a:pt x="2145" y="3096"/>
                    <a:pt x="2065" y="3118"/>
                    <a:pt x="1981" y="3132"/>
                  </a:cubicBezTo>
                  <a:cubicBezTo>
                    <a:pt x="1927" y="3125"/>
                    <a:pt x="1876" y="3125"/>
                    <a:pt x="1821" y="3136"/>
                  </a:cubicBezTo>
                  <a:cubicBezTo>
                    <a:pt x="1876" y="3129"/>
                    <a:pt x="1927" y="3129"/>
                    <a:pt x="1981" y="3132"/>
                  </a:cubicBezTo>
                  <a:cubicBezTo>
                    <a:pt x="2174" y="3187"/>
                    <a:pt x="2364" y="3122"/>
                    <a:pt x="2557" y="3100"/>
                  </a:cubicBezTo>
                  <a:cubicBezTo>
                    <a:pt x="2932" y="3060"/>
                    <a:pt x="3296" y="3063"/>
                    <a:pt x="3649" y="3234"/>
                  </a:cubicBezTo>
                  <a:cubicBezTo>
                    <a:pt x="3824" y="3322"/>
                    <a:pt x="3962" y="3471"/>
                    <a:pt x="4035" y="3650"/>
                  </a:cubicBezTo>
                  <a:cubicBezTo>
                    <a:pt x="3434" y="3351"/>
                    <a:pt x="2870" y="3599"/>
                    <a:pt x="2298" y="3686"/>
                  </a:cubicBezTo>
                  <a:cubicBezTo>
                    <a:pt x="2181" y="3701"/>
                    <a:pt x="2069" y="3722"/>
                    <a:pt x="1956" y="3748"/>
                  </a:cubicBezTo>
                  <a:cubicBezTo>
                    <a:pt x="2218" y="3737"/>
                    <a:pt x="2476" y="3770"/>
                    <a:pt x="2724" y="3846"/>
                  </a:cubicBezTo>
                  <a:cubicBezTo>
                    <a:pt x="3077" y="3952"/>
                    <a:pt x="3198" y="4119"/>
                    <a:pt x="3172" y="4516"/>
                  </a:cubicBezTo>
                  <a:cubicBezTo>
                    <a:pt x="2757" y="4221"/>
                    <a:pt x="2309" y="4101"/>
                    <a:pt x="1806" y="4174"/>
                  </a:cubicBezTo>
                  <a:cubicBezTo>
                    <a:pt x="1934" y="4203"/>
                    <a:pt x="2061" y="4232"/>
                    <a:pt x="2189" y="4265"/>
                  </a:cubicBezTo>
                  <a:cubicBezTo>
                    <a:pt x="2571" y="4363"/>
                    <a:pt x="2695" y="4622"/>
                    <a:pt x="2535" y="5012"/>
                  </a:cubicBezTo>
                  <a:cubicBezTo>
                    <a:pt x="2487" y="4968"/>
                    <a:pt x="2440" y="4928"/>
                    <a:pt x="2393" y="4884"/>
                  </a:cubicBezTo>
                  <a:cubicBezTo>
                    <a:pt x="2087" y="4593"/>
                    <a:pt x="1664" y="4527"/>
                    <a:pt x="1297" y="4360"/>
                  </a:cubicBezTo>
                  <a:cubicBezTo>
                    <a:pt x="845" y="4152"/>
                    <a:pt x="441" y="3890"/>
                    <a:pt x="120" y="35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6" name="Google Shape;993;p44"/>
          <p:cNvGrpSpPr/>
          <p:nvPr/>
        </p:nvGrpSpPr>
        <p:grpSpPr>
          <a:xfrm rot="8311550">
            <a:off x="10741584" y="-562656"/>
            <a:ext cx="1749848" cy="2397645"/>
            <a:chOff x="5031520" y="2505901"/>
            <a:chExt cx="1357366" cy="1859867"/>
          </a:xfrm>
        </p:grpSpPr>
        <p:sp>
          <p:nvSpPr>
            <p:cNvPr id="77" name="Google Shape;994;p44"/>
            <p:cNvSpPr/>
            <p:nvPr/>
          </p:nvSpPr>
          <p:spPr>
            <a:xfrm>
              <a:off x="5031520" y="2505901"/>
              <a:ext cx="992723" cy="1859867"/>
            </a:xfrm>
            <a:custGeom>
              <a:avLst/>
              <a:gdLst/>
              <a:ahLst/>
              <a:cxnLst/>
              <a:rect l="l" t="t" r="r" b="b"/>
              <a:pathLst>
                <a:path w="5336" h="9997" extrusionOk="0">
                  <a:moveTo>
                    <a:pt x="3340" y="5296"/>
                  </a:moveTo>
                  <a:cubicBezTo>
                    <a:pt x="3045" y="5099"/>
                    <a:pt x="2692" y="4997"/>
                    <a:pt x="2339" y="5012"/>
                  </a:cubicBezTo>
                  <a:cubicBezTo>
                    <a:pt x="1858" y="5022"/>
                    <a:pt x="1399" y="5146"/>
                    <a:pt x="893" y="5266"/>
                  </a:cubicBezTo>
                  <a:cubicBezTo>
                    <a:pt x="1308" y="5470"/>
                    <a:pt x="1712" y="5605"/>
                    <a:pt x="2113" y="5561"/>
                  </a:cubicBezTo>
                  <a:cubicBezTo>
                    <a:pt x="2707" y="5496"/>
                    <a:pt x="3151" y="5729"/>
                    <a:pt x="3544" y="6115"/>
                  </a:cubicBezTo>
                  <a:cubicBezTo>
                    <a:pt x="3963" y="6530"/>
                    <a:pt x="4469" y="6811"/>
                    <a:pt x="4979" y="7087"/>
                  </a:cubicBezTo>
                  <a:cubicBezTo>
                    <a:pt x="5099" y="7149"/>
                    <a:pt x="5212" y="7218"/>
                    <a:pt x="5336" y="7288"/>
                  </a:cubicBezTo>
                  <a:cubicBezTo>
                    <a:pt x="5281" y="7346"/>
                    <a:pt x="5216" y="7335"/>
                    <a:pt x="5161" y="7328"/>
                  </a:cubicBezTo>
                  <a:cubicBezTo>
                    <a:pt x="4506" y="7277"/>
                    <a:pt x="3857" y="7189"/>
                    <a:pt x="3235" y="6942"/>
                  </a:cubicBezTo>
                  <a:cubicBezTo>
                    <a:pt x="2641" y="6705"/>
                    <a:pt x="2128" y="6381"/>
                    <a:pt x="1723" y="5886"/>
                  </a:cubicBezTo>
                  <a:cubicBezTo>
                    <a:pt x="1567" y="5696"/>
                    <a:pt x="1330" y="5612"/>
                    <a:pt x="1126" y="5478"/>
                  </a:cubicBezTo>
                  <a:cubicBezTo>
                    <a:pt x="1450" y="5842"/>
                    <a:pt x="1778" y="6202"/>
                    <a:pt x="2095" y="6567"/>
                  </a:cubicBezTo>
                  <a:cubicBezTo>
                    <a:pt x="2441" y="6967"/>
                    <a:pt x="2874" y="7273"/>
                    <a:pt x="3242" y="7641"/>
                  </a:cubicBezTo>
                  <a:cubicBezTo>
                    <a:pt x="3697" y="8092"/>
                    <a:pt x="3985" y="8653"/>
                    <a:pt x="3981" y="9320"/>
                  </a:cubicBezTo>
                  <a:cubicBezTo>
                    <a:pt x="3981" y="9549"/>
                    <a:pt x="4036" y="9782"/>
                    <a:pt x="3923" y="9997"/>
                  </a:cubicBezTo>
                  <a:cubicBezTo>
                    <a:pt x="3643" y="9680"/>
                    <a:pt x="3304" y="9411"/>
                    <a:pt x="3034" y="9072"/>
                  </a:cubicBezTo>
                  <a:cubicBezTo>
                    <a:pt x="2976" y="8999"/>
                    <a:pt x="2940" y="8915"/>
                    <a:pt x="2922" y="8824"/>
                  </a:cubicBezTo>
                  <a:cubicBezTo>
                    <a:pt x="2881" y="8591"/>
                    <a:pt x="2776" y="8387"/>
                    <a:pt x="2648" y="8191"/>
                  </a:cubicBezTo>
                  <a:cubicBezTo>
                    <a:pt x="2506" y="7969"/>
                    <a:pt x="2393" y="7736"/>
                    <a:pt x="2390" y="7459"/>
                  </a:cubicBezTo>
                  <a:cubicBezTo>
                    <a:pt x="2379" y="6989"/>
                    <a:pt x="2117" y="6650"/>
                    <a:pt x="1804" y="6337"/>
                  </a:cubicBezTo>
                  <a:cubicBezTo>
                    <a:pt x="1658" y="6191"/>
                    <a:pt x="1519" y="6035"/>
                    <a:pt x="1363" y="5896"/>
                  </a:cubicBezTo>
                  <a:cubicBezTo>
                    <a:pt x="1370" y="5995"/>
                    <a:pt x="1443" y="6057"/>
                    <a:pt x="1501" y="6119"/>
                  </a:cubicBezTo>
                  <a:cubicBezTo>
                    <a:pt x="1869" y="6497"/>
                    <a:pt x="2011" y="6978"/>
                    <a:pt x="2091" y="7477"/>
                  </a:cubicBezTo>
                  <a:cubicBezTo>
                    <a:pt x="2120" y="7659"/>
                    <a:pt x="2022" y="7859"/>
                    <a:pt x="2015" y="8052"/>
                  </a:cubicBezTo>
                  <a:cubicBezTo>
                    <a:pt x="2004" y="8307"/>
                    <a:pt x="1851" y="8540"/>
                    <a:pt x="1924" y="8810"/>
                  </a:cubicBezTo>
                  <a:cubicBezTo>
                    <a:pt x="1844" y="8792"/>
                    <a:pt x="1851" y="8737"/>
                    <a:pt x="1844" y="8701"/>
                  </a:cubicBezTo>
                  <a:cubicBezTo>
                    <a:pt x="1763" y="8395"/>
                    <a:pt x="1654" y="8096"/>
                    <a:pt x="1516" y="7808"/>
                  </a:cubicBezTo>
                  <a:cubicBezTo>
                    <a:pt x="1239" y="7218"/>
                    <a:pt x="1112" y="6607"/>
                    <a:pt x="1243" y="5958"/>
                  </a:cubicBezTo>
                  <a:cubicBezTo>
                    <a:pt x="1268" y="5842"/>
                    <a:pt x="1254" y="5754"/>
                    <a:pt x="1152" y="5689"/>
                  </a:cubicBezTo>
                  <a:cubicBezTo>
                    <a:pt x="1144" y="5682"/>
                    <a:pt x="1133" y="5671"/>
                    <a:pt x="1130" y="5660"/>
                  </a:cubicBezTo>
                  <a:cubicBezTo>
                    <a:pt x="922" y="5354"/>
                    <a:pt x="664" y="5281"/>
                    <a:pt x="329" y="5456"/>
                  </a:cubicBezTo>
                  <a:cubicBezTo>
                    <a:pt x="245" y="5500"/>
                    <a:pt x="81" y="5587"/>
                    <a:pt x="41" y="5463"/>
                  </a:cubicBezTo>
                  <a:cubicBezTo>
                    <a:pt x="1" y="5339"/>
                    <a:pt x="187" y="5361"/>
                    <a:pt x="274" y="5321"/>
                  </a:cubicBezTo>
                  <a:cubicBezTo>
                    <a:pt x="314" y="5307"/>
                    <a:pt x="354" y="5296"/>
                    <a:pt x="394" y="5285"/>
                  </a:cubicBezTo>
                  <a:cubicBezTo>
                    <a:pt x="744" y="5201"/>
                    <a:pt x="809" y="5117"/>
                    <a:pt x="707" y="4768"/>
                  </a:cubicBezTo>
                  <a:cubicBezTo>
                    <a:pt x="591" y="4407"/>
                    <a:pt x="518" y="4036"/>
                    <a:pt x="485" y="3657"/>
                  </a:cubicBezTo>
                  <a:cubicBezTo>
                    <a:pt x="456" y="3293"/>
                    <a:pt x="489" y="2947"/>
                    <a:pt x="678" y="2615"/>
                  </a:cubicBezTo>
                  <a:cubicBezTo>
                    <a:pt x="893" y="2240"/>
                    <a:pt x="922" y="1800"/>
                    <a:pt x="1006" y="1384"/>
                  </a:cubicBezTo>
                  <a:cubicBezTo>
                    <a:pt x="1017" y="1319"/>
                    <a:pt x="1024" y="1257"/>
                    <a:pt x="1039" y="1159"/>
                  </a:cubicBezTo>
                  <a:cubicBezTo>
                    <a:pt x="1188" y="1486"/>
                    <a:pt x="1130" y="1818"/>
                    <a:pt x="1261" y="2113"/>
                  </a:cubicBezTo>
                  <a:cubicBezTo>
                    <a:pt x="1377" y="2386"/>
                    <a:pt x="1399" y="2677"/>
                    <a:pt x="1421" y="2972"/>
                  </a:cubicBezTo>
                  <a:cubicBezTo>
                    <a:pt x="1450" y="3325"/>
                    <a:pt x="1330" y="3642"/>
                    <a:pt x="1155" y="3941"/>
                  </a:cubicBezTo>
                  <a:cubicBezTo>
                    <a:pt x="1108" y="4014"/>
                    <a:pt x="1086" y="4097"/>
                    <a:pt x="1082" y="4185"/>
                  </a:cubicBezTo>
                  <a:cubicBezTo>
                    <a:pt x="1082" y="4432"/>
                    <a:pt x="930" y="4633"/>
                    <a:pt x="886" y="4869"/>
                  </a:cubicBezTo>
                  <a:cubicBezTo>
                    <a:pt x="871" y="4931"/>
                    <a:pt x="824" y="4990"/>
                    <a:pt x="868" y="5073"/>
                  </a:cubicBezTo>
                  <a:lnTo>
                    <a:pt x="1195" y="4414"/>
                  </a:lnTo>
                  <a:cubicBezTo>
                    <a:pt x="1261" y="4269"/>
                    <a:pt x="1330" y="4127"/>
                    <a:pt x="1407" y="3988"/>
                  </a:cubicBezTo>
                  <a:cubicBezTo>
                    <a:pt x="1731" y="3478"/>
                    <a:pt x="1658" y="2910"/>
                    <a:pt x="1665" y="2353"/>
                  </a:cubicBezTo>
                  <a:cubicBezTo>
                    <a:pt x="1672" y="2080"/>
                    <a:pt x="1709" y="1807"/>
                    <a:pt x="1658" y="1534"/>
                  </a:cubicBezTo>
                  <a:cubicBezTo>
                    <a:pt x="1643" y="1446"/>
                    <a:pt x="1687" y="1363"/>
                    <a:pt x="1723" y="1290"/>
                  </a:cubicBezTo>
                  <a:cubicBezTo>
                    <a:pt x="1920" y="885"/>
                    <a:pt x="2055" y="463"/>
                    <a:pt x="2051" y="1"/>
                  </a:cubicBezTo>
                  <a:cubicBezTo>
                    <a:pt x="2109" y="19"/>
                    <a:pt x="2149" y="66"/>
                    <a:pt x="2153" y="128"/>
                  </a:cubicBezTo>
                  <a:cubicBezTo>
                    <a:pt x="2219" y="463"/>
                    <a:pt x="2393" y="751"/>
                    <a:pt x="2528" y="1057"/>
                  </a:cubicBezTo>
                  <a:cubicBezTo>
                    <a:pt x="2586" y="1173"/>
                    <a:pt x="2594" y="1304"/>
                    <a:pt x="2557" y="1428"/>
                  </a:cubicBezTo>
                  <a:cubicBezTo>
                    <a:pt x="2506" y="1621"/>
                    <a:pt x="2466" y="1818"/>
                    <a:pt x="2437" y="2018"/>
                  </a:cubicBezTo>
                  <a:cubicBezTo>
                    <a:pt x="2383" y="2393"/>
                    <a:pt x="2164" y="2695"/>
                    <a:pt x="1971" y="3005"/>
                  </a:cubicBezTo>
                  <a:cubicBezTo>
                    <a:pt x="1712" y="3427"/>
                    <a:pt x="1552" y="3897"/>
                    <a:pt x="1326" y="4338"/>
                  </a:cubicBezTo>
                  <a:cubicBezTo>
                    <a:pt x="1483" y="4225"/>
                    <a:pt x="1614" y="4087"/>
                    <a:pt x="1654" y="3908"/>
                  </a:cubicBezTo>
                  <a:cubicBezTo>
                    <a:pt x="1727" y="3566"/>
                    <a:pt x="1949" y="3311"/>
                    <a:pt x="2113" y="3020"/>
                  </a:cubicBezTo>
                  <a:cubicBezTo>
                    <a:pt x="2233" y="2801"/>
                    <a:pt x="2379" y="2597"/>
                    <a:pt x="2554" y="2415"/>
                  </a:cubicBezTo>
                  <a:cubicBezTo>
                    <a:pt x="2579" y="2382"/>
                    <a:pt x="2612" y="2353"/>
                    <a:pt x="2645" y="2331"/>
                  </a:cubicBezTo>
                  <a:cubicBezTo>
                    <a:pt x="3009" y="2175"/>
                    <a:pt x="3355" y="1982"/>
                    <a:pt x="3734" y="1872"/>
                  </a:cubicBezTo>
                  <a:cubicBezTo>
                    <a:pt x="3883" y="1829"/>
                    <a:pt x="4007" y="1741"/>
                    <a:pt x="4149" y="1683"/>
                  </a:cubicBezTo>
                  <a:cubicBezTo>
                    <a:pt x="4192" y="1661"/>
                    <a:pt x="4254" y="1610"/>
                    <a:pt x="4294" y="1672"/>
                  </a:cubicBezTo>
                  <a:cubicBezTo>
                    <a:pt x="4324" y="1723"/>
                    <a:pt x="4251" y="1752"/>
                    <a:pt x="4222" y="1785"/>
                  </a:cubicBezTo>
                  <a:cubicBezTo>
                    <a:pt x="3781" y="2247"/>
                    <a:pt x="3362" y="2732"/>
                    <a:pt x="2972" y="3238"/>
                  </a:cubicBezTo>
                  <a:cubicBezTo>
                    <a:pt x="2903" y="3322"/>
                    <a:pt x="2852" y="3420"/>
                    <a:pt x="2790" y="3511"/>
                  </a:cubicBezTo>
                  <a:cubicBezTo>
                    <a:pt x="2623" y="3755"/>
                    <a:pt x="2430" y="3959"/>
                    <a:pt x="2139" y="4072"/>
                  </a:cubicBezTo>
                  <a:cubicBezTo>
                    <a:pt x="1895" y="4163"/>
                    <a:pt x="1669" y="4305"/>
                    <a:pt x="1439" y="4429"/>
                  </a:cubicBezTo>
                  <a:cubicBezTo>
                    <a:pt x="1268" y="4516"/>
                    <a:pt x="1133" y="4658"/>
                    <a:pt x="1053" y="4833"/>
                  </a:cubicBezTo>
                  <a:cubicBezTo>
                    <a:pt x="1006" y="4939"/>
                    <a:pt x="944" y="5041"/>
                    <a:pt x="868" y="5132"/>
                  </a:cubicBezTo>
                  <a:cubicBezTo>
                    <a:pt x="1804" y="5117"/>
                    <a:pt x="2590" y="4771"/>
                    <a:pt x="3231" y="4090"/>
                  </a:cubicBezTo>
                  <a:cubicBezTo>
                    <a:pt x="3373" y="4141"/>
                    <a:pt x="3282" y="4247"/>
                    <a:pt x="3297" y="4334"/>
                  </a:cubicBezTo>
                  <a:cubicBezTo>
                    <a:pt x="3359" y="4309"/>
                    <a:pt x="3417" y="4221"/>
                    <a:pt x="3493" y="4280"/>
                  </a:cubicBezTo>
                  <a:cubicBezTo>
                    <a:pt x="3562" y="4331"/>
                    <a:pt x="3501" y="4403"/>
                    <a:pt x="3501" y="4480"/>
                  </a:cubicBezTo>
                  <a:cubicBezTo>
                    <a:pt x="3606" y="4491"/>
                    <a:pt x="3715" y="4487"/>
                    <a:pt x="3817" y="4520"/>
                  </a:cubicBezTo>
                  <a:cubicBezTo>
                    <a:pt x="3857" y="4534"/>
                    <a:pt x="3901" y="4549"/>
                    <a:pt x="3912" y="4596"/>
                  </a:cubicBezTo>
                  <a:cubicBezTo>
                    <a:pt x="3927" y="4655"/>
                    <a:pt x="3887" y="4687"/>
                    <a:pt x="3846" y="4717"/>
                  </a:cubicBezTo>
                  <a:cubicBezTo>
                    <a:pt x="3770" y="4764"/>
                    <a:pt x="3690" y="4808"/>
                    <a:pt x="3606" y="4848"/>
                  </a:cubicBezTo>
                  <a:cubicBezTo>
                    <a:pt x="3570" y="4869"/>
                    <a:pt x="3526" y="4895"/>
                    <a:pt x="3581" y="4942"/>
                  </a:cubicBezTo>
                  <a:cubicBezTo>
                    <a:pt x="3635" y="4990"/>
                    <a:pt x="3712" y="5026"/>
                    <a:pt x="3672" y="5099"/>
                  </a:cubicBezTo>
                  <a:cubicBezTo>
                    <a:pt x="3624" y="5183"/>
                    <a:pt x="3541" y="5113"/>
                    <a:pt x="3475" y="5110"/>
                  </a:cubicBezTo>
                  <a:cubicBezTo>
                    <a:pt x="3460" y="5106"/>
                    <a:pt x="3450" y="5106"/>
                    <a:pt x="3439" y="5110"/>
                  </a:cubicBezTo>
                  <a:cubicBezTo>
                    <a:pt x="3428" y="5139"/>
                    <a:pt x="3457" y="5150"/>
                    <a:pt x="3468" y="5164"/>
                  </a:cubicBezTo>
                  <a:cubicBezTo>
                    <a:pt x="3519" y="5223"/>
                    <a:pt x="3570" y="5299"/>
                    <a:pt x="3515" y="5361"/>
                  </a:cubicBezTo>
                  <a:cubicBezTo>
                    <a:pt x="3442" y="5441"/>
                    <a:pt x="3402" y="5317"/>
                    <a:pt x="3340" y="52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995;p44"/>
            <p:cNvSpPr/>
            <p:nvPr/>
          </p:nvSpPr>
          <p:spPr>
            <a:xfrm>
              <a:off x="5630578" y="2838545"/>
              <a:ext cx="758309" cy="932445"/>
            </a:xfrm>
            <a:custGeom>
              <a:avLst/>
              <a:gdLst/>
              <a:ahLst/>
              <a:cxnLst/>
              <a:rect l="l" t="t" r="r" b="b"/>
              <a:pathLst>
                <a:path w="4076" h="5012" extrusionOk="0">
                  <a:moveTo>
                    <a:pt x="120" y="3508"/>
                  </a:moveTo>
                  <a:lnTo>
                    <a:pt x="277" y="3562"/>
                  </a:lnTo>
                  <a:cubicBezTo>
                    <a:pt x="302" y="3406"/>
                    <a:pt x="142" y="3373"/>
                    <a:pt x="84" y="3260"/>
                  </a:cubicBezTo>
                  <a:cubicBezTo>
                    <a:pt x="211" y="3224"/>
                    <a:pt x="317" y="3300"/>
                    <a:pt x="441" y="3304"/>
                  </a:cubicBezTo>
                  <a:cubicBezTo>
                    <a:pt x="423" y="3183"/>
                    <a:pt x="259" y="3205"/>
                    <a:pt x="233" y="3089"/>
                  </a:cubicBezTo>
                  <a:cubicBezTo>
                    <a:pt x="350" y="3027"/>
                    <a:pt x="466" y="2965"/>
                    <a:pt x="579" y="2896"/>
                  </a:cubicBezTo>
                  <a:cubicBezTo>
                    <a:pt x="616" y="2878"/>
                    <a:pt x="677" y="2878"/>
                    <a:pt x="670" y="2823"/>
                  </a:cubicBezTo>
                  <a:cubicBezTo>
                    <a:pt x="663" y="2768"/>
                    <a:pt x="594" y="2776"/>
                    <a:pt x="550" y="2765"/>
                  </a:cubicBezTo>
                  <a:cubicBezTo>
                    <a:pt x="426" y="2732"/>
                    <a:pt x="299" y="2750"/>
                    <a:pt x="157" y="2746"/>
                  </a:cubicBezTo>
                  <a:cubicBezTo>
                    <a:pt x="197" y="2655"/>
                    <a:pt x="302" y="2615"/>
                    <a:pt x="270" y="2510"/>
                  </a:cubicBezTo>
                  <a:cubicBezTo>
                    <a:pt x="164" y="2499"/>
                    <a:pt x="113" y="2615"/>
                    <a:pt x="0" y="2630"/>
                  </a:cubicBezTo>
                  <a:cubicBezTo>
                    <a:pt x="26" y="2517"/>
                    <a:pt x="88" y="2408"/>
                    <a:pt x="15" y="2299"/>
                  </a:cubicBezTo>
                  <a:cubicBezTo>
                    <a:pt x="270" y="1738"/>
                    <a:pt x="707" y="1330"/>
                    <a:pt x="1158" y="937"/>
                  </a:cubicBezTo>
                  <a:cubicBezTo>
                    <a:pt x="1413" y="714"/>
                    <a:pt x="1690" y="518"/>
                    <a:pt x="1690" y="128"/>
                  </a:cubicBezTo>
                  <a:cubicBezTo>
                    <a:pt x="1690" y="1"/>
                    <a:pt x="1770" y="30"/>
                    <a:pt x="1836" y="88"/>
                  </a:cubicBezTo>
                  <a:cubicBezTo>
                    <a:pt x="1938" y="179"/>
                    <a:pt x="1992" y="310"/>
                    <a:pt x="1985" y="449"/>
                  </a:cubicBezTo>
                  <a:cubicBezTo>
                    <a:pt x="1967" y="769"/>
                    <a:pt x="1821" y="1017"/>
                    <a:pt x="1555" y="1199"/>
                  </a:cubicBezTo>
                  <a:cubicBezTo>
                    <a:pt x="1970" y="1126"/>
                    <a:pt x="2258" y="871"/>
                    <a:pt x="2509" y="558"/>
                  </a:cubicBezTo>
                  <a:cubicBezTo>
                    <a:pt x="2622" y="791"/>
                    <a:pt x="2557" y="1133"/>
                    <a:pt x="2389" y="1308"/>
                  </a:cubicBezTo>
                  <a:cubicBezTo>
                    <a:pt x="2192" y="1512"/>
                    <a:pt x="1901" y="1512"/>
                    <a:pt x="1683" y="1672"/>
                  </a:cubicBezTo>
                  <a:cubicBezTo>
                    <a:pt x="2331" y="1490"/>
                    <a:pt x="3059" y="1581"/>
                    <a:pt x="3642" y="1071"/>
                  </a:cubicBezTo>
                  <a:cubicBezTo>
                    <a:pt x="3664" y="1326"/>
                    <a:pt x="3522" y="1483"/>
                    <a:pt x="3372" y="1625"/>
                  </a:cubicBezTo>
                  <a:cubicBezTo>
                    <a:pt x="3110" y="1872"/>
                    <a:pt x="2771" y="1967"/>
                    <a:pt x="2444" y="2080"/>
                  </a:cubicBezTo>
                  <a:cubicBezTo>
                    <a:pt x="2203" y="2189"/>
                    <a:pt x="1930" y="2189"/>
                    <a:pt x="1730" y="2291"/>
                  </a:cubicBezTo>
                  <a:cubicBezTo>
                    <a:pt x="1945" y="2240"/>
                    <a:pt x="2181" y="2116"/>
                    <a:pt x="2451" y="2142"/>
                  </a:cubicBezTo>
                  <a:cubicBezTo>
                    <a:pt x="2997" y="2080"/>
                    <a:pt x="3533" y="2131"/>
                    <a:pt x="4075" y="2368"/>
                  </a:cubicBezTo>
                  <a:cubicBezTo>
                    <a:pt x="3467" y="2677"/>
                    <a:pt x="2903" y="3016"/>
                    <a:pt x="2229" y="3089"/>
                  </a:cubicBezTo>
                  <a:cubicBezTo>
                    <a:pt x="2145" y="3096"/>
                    <a:pt x="2065" y="3118"/>
                    <a:pt x="1981" y="3132"/>
                  </a:cubicBezTo>
                  <a:cubicBezTo>
                    <a:pt x="1927" y="3125"/>
                    <a:pt x="1876" y="3125"/>
                    <a:pt x="1821" y="3136"/>
                  </a:cubicBezTo>
                  <a:cubicBezTo>
                    <a:pt x="1876" y="3129"/>
                    <a:pt x="1927" y="3129"/>
                    <a:pt x="1981" y="3132"/>
                  </a:cubicBezTo>
                  <a:cubicBezTo>
                    <a:pt x="2174" y="3187"/>
                    <a:pt x="2364" y="3122"/>
                    <a:pt x="2557" y="3100"/>
                  </a:cubicBezTo>
                  <a:cubicBezTo>
                    <a:pt x="2932" y="3060"/>
                    <a:pt x="3296" y="3063"/>
                    <a:pt x="3649" y="3234"/>
                  </a:cubicBezTo>
                  <a:cubicBezTo>
                    <a:pt x="3824" y="3322"/>
                    <a:pt x="3962" y="3471"/>
                    <a:pt x="4035" y="3650"/>
                  </a:cubicBezTo>
                  <a:cubicBezTo>
                    <a:pt x="3434" y="3351"/>
                    <a:pt x="2870" y="3599"/>
                    <a:pt x="2298" y="3686"/>
                  </a:cubicBezTo>
                  <a:cubicBezTo>
                    <a:pt x="2181" y="3701"/>
                    <a:pt x="2069" y="3722"/>
                    <a:pt x="1956" y="3748"/>
                  </a:cubicBezTo>
                  <a:cubicBezTo>
                    <a:pt x="2218" y="3737"/>
                    <a:pt x="2476" y="3770"/>
                    <a:pt x="2724" y="3846"/>
                  </a:cubicBezTo>
                  <a:cubicBezTo>
                    <a:pt x="3077" y="3952"/>
                    <a:pt x="3198" y="4119"/>
                    <a:pt x="3172" y="4516"/>
                  </a:cubicBezTo>
                  <a:cubicBezTo>
                    <a:pt x="2757" y="4221"/>
                    <a:pt x="2309" y="4101"/>
                    <a:pt x="1806" y="4174"/>
                  </a:cubicBezTo>
                  <a:cubicBezTo>
                    <a:pt x="1934" y="4203"/>
                    <a:pt x="2061" y="4232"/>
                    <a:pt x="2189" y="4265"/>
                  </a:cubicBezTo>
                  <a:cubicBezTo>
                    <a:pt x="2571" y="4363"/>
                    <a:pt x="2695" y="4622"/>
                    <a:pt x="2535" y="5012"/>
                  </a:cubicBezTo>
                  <a:cubicBezTo>
                    <a:pt x="2487" y="4968"/>
                    <a:pt x="2440" y="4928"/>
                    <a:pt x="2393" y="4884"/>
                  </a:cubicBezTo>
                  <a:cubicBezTo>
                    <a:pt x="2087" y="4593"/>
                    <a:pt x="1664" y="4527"/>
                    <a:pt x="1297" y="4360"/>
                  </a:cubicBezTo>
                  <a:cubicBezTo>
                    <a:pt x="845" y="4152"/>
                    <a:pt x="441" y="3890"/>
                    <a:pt x="120" y="35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47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34663" y="5994238"/>
            <a:ext cx="968710" cy="897291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1472726" y="6111541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2"/>
          <p:cNvSpPr/>
          <p:nvPr/>
        </p:nvSpPr>
        <p:spPr>
          <a:xfrm>
            <a:off x="610567" y="3402267"/>
            <a:ext cx="10972800" cy="1387200"/>
          </a:xfrm>
          <a:prstGeom prst="roundRect">
            <a:avLst>
              <a:gd name="adj" fmla="val 50000"/>
            </a:avLst>
          </a:prstGeom>
          <a:solidFill>
            <a:srgbClr val="C79DA9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accent2"/>
              </a:solidFill>
            </a:endParaRPr>
          </a:p>
        </p:txBody>
      </p:sp>
      <p:sp>
        <p:nvSpPr>
          <p:cNvPr id="349" name="Google Shape;349;p22"/>
          <p:cNvSpPr/>
          <p:nvPr/>
        </p:nvSpPr>
        <p:spPr>
          <a:xfrm>
            <a:off x="609600" y="1496300"/>
            <a:ext cx="10972800" cy="1387200"/>
          </a:xfrm>
          <a:prstGeom prst="roundRect">
            <a:avLst>
              <a:gd name="adj" fmla="val 50000"/>
            </a:avLst>
          </a:prstGeom>
          <a:solidFill>
            <a:srgbClr val="E8B5BB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51" name="Google Shape;351;p22"/>
          <p:cNvGrpSpPr/>
          <p:nvPr/>
        </p:nvGrpSpPr>
        <p:grpSpPr>
          <a:xfrm>
            <a:off x="241860" y="1578900"/>
            <a:ext cx="3363480" cy="4728885"/>
            <a:chOff x="181395" y="1184175"/>
            <a:chExt cx="2522610" cy="3546664"/>
          </a:xfrm>
        </p:grpSpPr>
        <p:grpSp>
          <p:nvGrpSpPr>
            <p:cNvPr id="352" name="Google Shape;352;p22"/>
            <p:cNvGrpSpPr/>
            <p:nvPr/>
          </p:nvGrpSpPr>
          <p:grpSpPr>
            <a:xfrm>
              <a:off x="181395" y="3907475"/>
              <a:ext cx="2522610" cy="823364"/>
              <a:chOff x="78592" y="3907475"/>
              <a:chExt cx="2581467" cy="823364"/>
            </a:xfrm>
          </p:grpSpPr>
          <p:sp>
            <p:nvSpPr>
              <p:cNvPr id="353" name="Google Shape;353;p22"/>
              <p:cNvSpPr txBox="1"/>
              <p:nvPr/>
            </p:nvSpPr>
            <p:spPr>
              <a:xfrm>
                <a:off x="361025" y="3907475"/>
                <a:ext cx="2016600" cy="33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Программа</a:t>
                </a:r>
                <a:endParaRPr sz="2400" b="1" dirty="0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354" name="Google Shape;354;p22"/>
              <p:cNvSpPr txBox="1"/>
              <p:nvPr/>
            </p:nvSpPr>
            <p:spPr>
              <a:xfrm>
                <a:off x="78592" y="4247839"/>
                <a:ext cx="2581467" cy="48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Разработана и включена в учебные планы студентов</a:t>
                </a:r>
                <a:endParaRPr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55" name="Google Shape;355;p22"/>
            <p:cNvSpPr txBox="1"/>
            <p:nvPr/>
          </p:nvSpPr>
          <p:spPr>
            <a:xfrm>
              <a:off x="997350" y="1184175"/>
              <a:ext cx="890700" cy="9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9333" b="1" dirty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П</a:t>
              </a:r>
              <a:endParaRPr sz="9333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56" name="Google Shape;356;p22"/>
          <p:cNvGrpSpPr/>
          <p:nvPr/>
        </p:nvGrpSpPr>
        <p:grpSpPr>
          <a:xfrm>
            <a:off x="5833373" y="1578900"/>
            <a:ext cx="3308020" cy="4717467"/>
            <a:chOff x="4375029" y="1184175"/>
            <a:chExt cx="2481015" cy="3538100"/>
          </a:xfrm>
        </p:grpSpPr>
        <p:grpSp>
          <p:nvGrpSpPr>
            <p:cNvPr id="357" name="Google Shape;357;p22"/>
            <p:cNvGrpSpPr/>
            <p:nvPr/>
          </p:nvGrpSpPr>
          <p:grpSpPr>
            <a:xfrm>
              <a:off x="4375029" y="3907475"/>
              <a:ext cx="2481015" cy="814800"/>
              <a:chOff x="4373832" y="3907475"/>
              <a:chExt cx="2538901" cy="814800"/>
            </a:xfrm>
          </p:grpSpPr>
          <p:sp>
            <p:nvSpPr>
              <p:cNvPr id="358" name="Google Shape;358;p22"/>
              <p:cNvSpPr txBox="1"/>
              <p:nvPr/>
            </p:nvSpPr>
            <p:spPr>
              <a:xfrm>
                <a:off x="4635012" y="3907475"/>
                <a:ext cx="2016600" cy="33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Мероприятия</a:t>
                </a:r>
                <a:endParaRPr sz="2400" b="1" dirty="0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359" name="Google Shape;359;p22"/>
              <p:cNvSpPr txBox="1"/>
              <p:nvPr/>
            </p:nvSpPr>
            <p:spPr>
              <a:xfrm>
                <a:off x="4373832" y="4239275"/>
                <a:ext cx="2538901" cy="48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Проводятся еженедельно с интерактивными играми</a:t>
                </a:r>
                <a:endParaRPr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60" name="Google Shape;360;p22"/>
            <p:cNvSpPr txBox="1"/>
            <p:nvPr/>
          </p:nvSpPr>
          <p:spPr>
            <a:xfrm>
              <a:off x="5170187" y="1184175"/>
              <a:ext cx="890700" cy="9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9333" b="1" dirty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М</a:t>
              </a:r>
              <a:endParaRPr sz="9333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61" name="Google Shape;361;p22"/>
          <p:cNvGrpSpPr/>
          <p:nvPr/>
        </p:nvGrpSpPr>
        <p:grpSpPr>
          <a:xfrm>
            <a:off x="3064219" y="361370"/>
            <a:ext cx="3282535" cy="4345497"/>
            <a:chOff x="2298164" y="271027"/>
            <a:chExt cx="2461901" cy="3259123"/>
          </a:xfrm>
        </p:grpSpPr>
        <p:grpSp>
          <p:nvGrpSpPr>
            <p:cNvPr id="362" name="Google Shape;362;p22"/>
            <p:cNvGrpSpPr/>
            <p:nvPr/>
          </p:nvGrpSpPr>
          <p:grpSpPr>
            <a:xfrm>
              <a:off x="2298164" y="271027"/>
              <a:ext cx="2461901" cy="863974"/>
              <a:chOff x="2252274" y="271027"/>
              <a:chExt cx="2519342" cy="863974"/>
            </a:xfrm>
          </p:grpSpPr>
          <p:sp>
            <p:nvSpPr>
              <p:cNvPr id="363" name="Google Shape;363;p22"/>
              <p:cNvSpPr txBox="1"/>
              <p:nvPr/>
            </p:nvSpPr>
            <p:spPr>
              <a:xfrm>
                <a:off x="2503645" y="803201"/>
                <a:ext cx="2135131" cy="33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Канал (</a:t>
                </a:r>
                <a:r>
                  <a:rPr lang="en-US" sz="24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Telegram</a:t>
                </a:r>
                <a:r>
                  <a:rPr lang="ru-RU" sz="24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)</a:t>
                </a:r>
                <a:endParaRPr sz="2400" b="1" dirty="0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364" name="Google Shape;364;p22"/>
              <p:cNvSpPr txBox="1"/>
              <p:nvPr/>
            </p:nvSpPr>
            <p:spPr>
              <a:xfrm>
                <a:off x="2252274" y="271027"/>
                <a:ext cx="2519342" cy="48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Создан для публикации актуальной информации</a:t>
                </a:r>
                <a:endParaRPr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65" name="Google Shape;365;p22"/>
            <p:cNvSpPr txBox="1"/>
            <p:nvPr/>
          </p:nvSpPr>
          <p:spPr>
            <a:xfrm>
              <a:off x="3083767" y="2613650"/>
              <a:ext cx="890700" cy="9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9333" b="1" dirty="0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К</a:t>
              </a:r>
              <a:endParaRPr sz="9333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66" name="Google Shape;366;p22"/>
          <p:cNvGrpSpPr/>
          <p:nvPr/>
        </p:nvGrpSpPr>
        <p:grpSpPr>
          <a:xfrm>
            <a:off x="8350079" y="375575"/>
            <a:ext cx="3678401" cy="4331292"/>
            <a:chOff x="6262559" y="281681"/>
            <a:chExt cx="2758801" cy="3248469"/>
          </a:xfrm>
        </p:grpSpPr>
        <p:grpSp>
          <p:nvGrpSpPr>
            <p:cNvPr id="367" name="Google Shape;367;p22"/>
            <p:cNvGrpSpPr/>
            <p:nvPr/>
          </p:nvGrpSpPr>
          <p:grpSpPr>
            <a:xfrm>
              <a:off x="6262559" y="281681"/>
              <a:ext cx="2758801" cy="883244"/>
              <a:chOff x="6301642" y="281681"/>
              <a:chExt cx="2823170" cy="883244"/>
            </a:xfrm>
          </p:grpSpPr>
          <p:sp>
            <p:nvSpPr>
              <p:cNvPr id="368" name="Google Shape;368;p22"/>
              <p:cNvSpPr txBox="1"/>
              <p:nvPr/>
            </p:nvSpPr>
            <p:spPr>
              <a:xfrm>
                <a:off x="6647851" y="833125"/>
                <a:ext cx="2016600" cy="33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Оценка</a:t>
                </a:r>
                <a:endParaRPr sz="2400" b="1" dirty="0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369" name="Google Shape;369;p22"/>
              <p:cNvSpPr txBox="1"/>
              <p:nvPr/>
            </p:nvSpPr>
            <p:spPr>
              <a:xfrm>
                <a:off x="6301642" y="281681"/>
                <a:ext cx="2823170" cy="48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r>
                  <a:rPr lang="ru-RU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Проводятся психологические опросы студентов</a:t>
                </a:r>
                <a:endParaRPr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70" name="Google Shape;370;p22"/>
            <p:cNvSpPr txBox="1"/>
            <p:nvPr/>
          </p:nvSpPr>
          <p:spPr>
            <a:xfrm>
              <a:off x="7256575" y="2613650"/>
              <a:ext cx="890700" cy="9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9333" b="1" dirty="0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О</a:t>
              </a:r>
              <a:endParaRPr sz="9333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cxnSp>
        <p:nvCxnSpPr>
          <p:cNvPr id="371" name="Google Shape;371;p22"/>
          <p:cNvCxnSpPr>
            <a:stCxn id="355" idx="2"/>
            <a:endCxn id="353" idx="0"/>
          </p:cNvCxnSpPr>
          <p:nvPr/>
        </p:nvCxnSpPr>
        <p:spPr>
          <a:xfrm>
            <a:off x="1923600" y="2800900"/>
            <a:ext cx="0" cy="240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oval" w="med" len="med"/>
            <a:tailEnd type="oval" w="med" len="med"/>
          </a:ln>
        </p:spPr>
      </p:cxnSp>
      <p:cxnSp>
        <p:nvCxnSpPr>
          <p:cNvPr id="372" name="Google Shape;372;p22"/>
          <p:cNvCxnSpPr/>
          <p:nvPr/>
        </p:nvCxnSpPr>
        <p:spPr>
          <a:xfrm>
            <a:off x="4705489" y="1578901"/>
            <a:ext cx="1" cy="190596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oval" w="med" len="med"/>
            <a:tailEnd type="oval" w="med" len="med"/>
          </a:ln>
        </p:spPr>
      </p:cxnSp>
      <p:cxnSp>
        <p:nvCxnSpPr>
          <p:cNvPr id="373" name="Google Shape;373;p22"/>
          <p:cNvCxnSpPr>
            <a:stCxn id="360" idx="2"/>
            <a:endCxn id="358" idx="0"/>
          </p:cNvCxnSpPr>
          <p:nvPr/>
        </p:nvCxnSpPr>
        <p:spPr>
          <a:xfrm>
            <a:off x="7487383" y="2800900"/>
            <a:ext cx="0" cy="240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oval" w="med" len="med"/>
            <a:tailEnd type="oval" w="med" len="med"/>
          </a:ln>
        </p:spPr>
      </p:cxnSp>
      <p:cxnSp>
        <p:nvCxnSpPr>
          <p:cNvPr id="374" name="Google Shape;374;p22"/>
          <p:cNvCxnSpPr/>
          <p:nvPr/>
        </p:nvCxnSpPr>
        <p:spPr>
          <a:xfrm>
            <a:off x="10269233" y="1578901"/>
            <a:ext cx="0" cy="190596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oval" w="med" len="med"/>
            <a:tailEnd type="oval" w="med" len="med"/>
          </a:ln>
        </p:spPr>
      </p:cxnSp>
      <p:sp>
        <p:nvSpPr>
          <p:cNvPr id="375" name="Google Shape;375;p22"/>
          <p:cNvSpPr/>
          <p:nvPr/>
        </p:nvSpPr>
        <p:spPr>
          <a:xfrm>
            <a:off x="134728" y="115085"/>
            <a:ext cx="793600" cy="79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 b="1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6" name="Google Shape;376;p22"/>
          <p:cNvSpPr/>
          <p:nvPr/>
        </p:nvSpPr>
        <p:spPr>
          <a:xfrm>
            <a:off x="9519176" y="5209966"/>
            <a:ext cx="793600" cy="793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 b="1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77" name="Google Shape;377;p22"/>
          <p:cNvGrpSpPr/>
          <p:nvPr/>
        </p:nvGrpSpPr>
        <p:grpSpPr>
          <a:xfrm>
            <a:off x="293216" y="274221"/>
            <a:ext cx="476624" cy="475329"/>
            <a:chOff x="-31455100" y="3909350"/>
            <a:chExt cx="294600" cy="293800"/>
          </a:xfrm>
        </p:grpSpPr>
        <p:sp>
          <p:nvSpPr>
            <p:cNvPr id="378" name="Google Shape;378;p22"/>
            <p:cNvSpPr/>
            <p:nvPr/>
          </p:nvSpPr>
          <p:spPr>
            <a:xfrm>
              <a:off x="-31455100" y="3909350"/>
              <a:ext cx="294600" cy="293800"/>
            </a:xfrm>
            <a:custGeom>
              <a:avLst/>
              <a:gdLst/>
              <a:ahLst/>
              <a:cxnLst/>
              <a:rect l="l" t="t" r="r" b="b"/>
              <a:pathLst>
                <a:path w="11784" h="11752" extrusionOk="0">
                  <a:moveTo>
                    <a:pt x="5199" y="1"/>
                  </a:moveTo>
                  <a:cubicBezTo>
                    <a:pt x="5042" y="1"/>
                    <a:pt x="4916" y="127"/>
                    <a:pt x="4884" y="284"/>
                  </a:cubicBezTo>
                  <a:lnTo>
                    <a:pt x="4727" y="883"/>
                  </a:lnTo>
                  <a:cubicBezTo>
                    <a:pt x="4191" y="977"/>
                    <a:pt x="3655" y="1229"/>
                    <a:pt x="3151" y="1513"/>
                  </a:cubicBezTo>
                  <a:lnTo>
                    <a:pt x="2647" y="1229"/>
                  </a:lnTo>
                  <a:cubicBezTo>
                    <a:pt x="2599" y="1205"/>
                    <a:pt x="2542" y="1195"/>
                    <a:pt x="2482" y="1195"/>
                  </a:cubicBezTo>
                  <a:cubicBezTo>
                    <a:pt x="2386" y="1195"/>
                    <a:pt x="2284" y="1222"/>
                    <a:pt x="2206" y="1261"/>
                  </a:cubicBezTo>
                  <a:lnTo>
                    <a:pt x="1261" y="2206"/>
                  </a:lnTo>
                  <a:cubicBezTo>
                    <a:pt x="1135" y="2332"/>
                    <a:pt x="1135" y="2490"/>
                    <a:pt x="1230" y="2647"/>
                  </a:cubicBezTo>
                  <a:lnTo>
                    <a:pt x="1513" y="3151"/>
                  </a:lnTo>
                  <a:cubicBezTo>
                    <a:pt x="1198" y="3624"/>
                    <a:pt x="978" y="4191"/>
                    <a:pt x="883" y="4726"/>
                  </a:cubicBezTo>
                  <a:lnTo>
                    <a:pt x="284" y="4884"/>
                  </a:lnTo>
                  <a:cubicBezTo>
                    <a:pt x="127" y="4947"/>
                    <a:pt x="1" y="5041"/>
                    <a:pt x="1" y="5199"/>
                  </a:cubicBezTo>
                  <a:lnTo>
                    <a:pt x="1" y="6585"/>
                  </a:lnTo>
                  <a:cubicBezTo>
                    <a:pt x="1" y="6743"/>
                    <a:pt x="127" y="6869"/>
                    <a:pt x="284" y="6900"/>
                  </a:cubicBezTo>
                  <a:lnTo>
                    <a:pt x="883" y="7058"/>
                  </a:lnTo>
                  <a:cubicBezTo>
                    <a:pt x="946" y="7404"/>
                    <a:pt x="1072" y="7782"/>
                    <a:pt x="1230" y="8129"/>
                  </a:cubicBezTo>
                  <a:cubicBezTo>
                    <a:pt x="1504" y="7854"/>
                    <a:pt x="2843" y="6486"/>
                    <a:pt x="2841" y="6486"/>
                  </a:cubicBezTo>
                  <a:lnTo>
                    <a:pt x="2841" y="6486"/>
                  </a:lnTo>
                  <a:cubicBezTo>
                    <a:pt x="2841" y="6486"/>
                    <a:pt x="2839" y="6488"/>
                    <a:pt x="2836" y="6491"/>
                  </a:cubicBezTo>
                  <a:cubicBezTo>
                    <a:pt x="2836" y="6459"/>
                    <a:pt x="2805" y="6050"/>
                    <a:pt x="2805" y="5955"/>
                  </a:cubicBezTo>
                  <a:cubicBezTo>
                    <a:pt x="2773" y="4222"/>
                    <a:pt x="4191" y="2836"/>
                    <a:pt x="5861" y="2836"/>
                  </a:cubicBezTo>
                  <a:cubicBezTo>
                    <a:pt x="7562" y="2836"/>
                    <a:pt x="8948" y="4222"/>
                    <a:pt x="8948" y="5924"/>
                  </a:cubicBezTo>
                  <a:cubicBezTo>
                    <a:pt x="8948" y="7499"/>
                    <a:pt x="7751" y="8822"/>
                    <a:pt x="6113" y="8948"/>
                  </a:cubicBezTo>
                  <a:cubicBezTo>
                    <a:pt x="6066" y="8948"/>
                    <a:pt x="5963" y="8956"/>
                    <a:pt x="5821" y="8956"/>
                  </a:cubicBezTo>
                  <a:cubicBezTo>
                    <a:pt x="5680" y="8956"/>
                    <a:pt x="5499" y="8948"/>
                    <a:pt x="5294" y="8917"/>
                  </a:cubicBezTo>
                  <a:lnTo>
                    <a:pt x="3655" y="10523"/>
                  </a:lnTo>
                  <a:cubicBezTo>
                    <a:pt x="4034" y="10681"/>
                    <a:pt x="4349" y="10807"/>
                    <a:pt x="4727" y="10870"/>
                  </a:cubicBezTo>
                  <a:lnTo>
                    <a:pt x="4884" y="11468"/>
                  </a:lnTo>
                  <a:cubicBezTo>
                    <a:pt x="4916" y="11626"/>
                    <a:pt x="5042" y="11752"/>
                    <a:pt x="5199" y="11752"/>
                  </a:cubicBezTo>
                  <a:lnTo>
                    <a:pt x="6585" y="11752"/>
                  </a:lnTo>
                  <a:cubicBezTo>
                    <a:pt x="6743" y="11752"/>
                    <a:pt x="6869" y="11626"/>
                    <a:pt x="6901" y="11468"/>
                  </a:cubicBezTo>
                  <a:lnTo>
                    <a:pt x="7058" y="10870"/>
                  </a:lnTo>
                  <a:cubicBezTo>
                    <a:pt x="7594" y="10775"/>
                    <a:pt x="8129" y="10523"/>
                    <a:pt x="8633" y="10240"/>
                  </a:cubicBezTo>
                  <a:lnTo>
                    <a:pt x="9137" y="10523"/>
                  </a:lnTo>
                  <a:cubicBezTo>
                    <a:pt x="9185" y="10547"/>
                    <a:pt x="9243" y="10558"/>
                    <a:pt x="9302" y="10558"/>
                  </a:cubicBezTo>
                  <a:cubicBezTo>
                    <a:pt x="9399" y="10558"/>
                    <a:pt x="9501" y="10531"/>
                    <a:pt x="9578" y="10492"/>
                  </a:cubicBezTo>
                  <a:lnTo>
                    <a:pt x="10524" y="9547"/>
                  </a:lnTo>
                  <a:cubicBezTo>
                    <a:pt x="10650" y="9421"/>
                    <a:pt x="10650" y="9263"/>
                    <a:pt x="10555" y="9106"/>
                  </a:cubicBezTo>
                  <a:lnTo>
                    <a:pt x="10303" y="8601"/>
                  </a:lnTo>
                  <a:cubicBezTo>
                    <a:pt x="10618" y="8129"/>
                    <a:pt x="10807" y="7562"/>
                    <a:pt x="10933" y="7026"/>
                  </a:cubicBezTo>
                  <a:lnTo>
                    <a:pt x="11500" y="6869"/>
                  </a:lnTo>
                  <a:cubicBezTo>
                    <a:pt x="11658" y="6806"/>
                    <a:pt x="11784" y="6711"/>
                    <a:pt x="11784" y="6554"/>
                  </a:cubicBezTo>
                  <a:lnTo>
                    <a:pt x="11784" y="5167"/>
                  </a:lnTo>
                  <a:cubicBezTo>
                    <a:pt x="11752" y="5041"/>
                    <a:pt x="11658" y="4915"/>
                    <a:pt x="11500" y="4884"/>
                  </a:cubicBezTo>
                  <a:lnTo>
                    <a:pt x="10902" y="4726"/>
                  </a:lnTo>
                  <a:cubicBezTo>
                    <a:pt x="10807" y="4191"/>
                    <a:pt x="10555" y="3687"/>
                    <a:pt x="10272" y="3151"/>
                  </a:cubicBezTo>
                  <a:lnTo>
                    <a:pt x="10555" y="2647"/>
                  </a:lnTo>
                  <a:cubicBezTo>
                    <a:pt x="10650" y="2521"/>
                    <a:pt x="10587" y="2332"/>
                    <a:pt x="10524" y="2206"/>
                  </a:cubicBezTo>
                  <a:lnTo>
                    <a:pt x="9578" y="1261"/>
                  </a:lnTo>
                  <a:cubicBezTo>
                    <a:pt x="9509" y="1209"/>
                    <a:pt x="9430" y="1185"/>
                    <a:pt x="9347" y="1185"/>
                  </a:cubicBezTo>
                  <a:cubicBezTo>
                    <a:pt x="9279" y="1185"/>
                    <a:pt x="9208" y="1201"/>
                    <a:pt x="9137" y="1229"/>
                  </a:cubicBezTo>
                  <a:lnTo>
                    <a:pt x="8633" y="1513"/>
                  </a:lnTo>
                  <a:cubicBezTo>
                    <a:pt x="8161" y="1198"/>
                    <a:pt x="7594" y="977"/>
                    <a:pt x="7058" y="883"/>
                  </a:cubicBezTo>
                  <a:lnTo>
                    <a:pt x="6901" y="284"/>
                  </a:lnTo>
                  <a:cubicBezTo>
                    <a:pt x="6869" y="127"/>
                    <a:pt x="6743" y="1"/>
                    <a:pt x="65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22"/>
            <p:cNvSpPr/>
            <p:nvPr/>
          </p:nvSpPr>
          <p:spPr>
            <a:xfrm>
              <a:off x="-31455100" y="3997350"/>
              <a:ext cx="215050" cy="205025"/>
            </a:xfrm>
            <a:custGeom>
              <a:avLst/>
              <a:gdLst/>
              <a:ahLst/>
              <a:cxnLst/>
              <a:rect l="l" t="t" r="r" b="b"/>
              <a:pathLst>
                <a:path w="8602" h="8201" extrusionOk="0">
                  <a:moveTo>
                    <a:pt x="5939" y="0"/>
                  </a:moveTo>
                  <a:cubicBezTo>
                    <a:pt x="4729" y="0"/>
                    <a:pt x="3750" y="854"/>
                    <a:pt x="3561" y="1963"/>
                  </a:cubicBezTo>
                  <a:cubicBezTo>
                    <a:pt x="3466" y="2404"/>
                    <a:pt x="3498" y="2813"/>
                    <a:pt x="3624" y="3223"/>
                  </a:cubicBezTo>
                  <a:lnTo>
                    <a:pt x="410" y="6468"/>
                  </a:lnTo>
                  <a:cubicBezTo>
                    <a:pt x="1" y="6846"/>
                    <a:pt x="1" y="7507"/>
                    <a:pt x="410" y="7917"/>
                  </a:cubicBezTo>
                  <a:cubicBezTo>
                    <a:pt x="600" y="8106"/>
                    <a:pt x="852" y="8200"/>
                    <a:pt x="1111" y="8200"/>
                  </a:cubicBezTo>
                  <a:cubicBezTo>
                    <a:pt x="1371" y="8200"/>
                    <a:pt x="1639" y="8106"/>
                    <a:pt x="1860" y="7917"/>
                  </a:cubicBezTo>
                  <a:lnTo>
                    <a:pt x="5136" y="4640"/>
                  </a:lnTo>
                  <a:cubicBezTo>
                    <a:pt x="5388" y="4735"/>
                    <a:pt x="5664" y="4782"/>
                    <a:pt x="5947" y="4782"/>
                  </a:cubicBezTo>
                  <a:cubicBezTo>
                    <a:pt x="6231" y="4782"/>
                    <a:pt x="6522" y="4735"/>
                    <a:pt x="6806" y="4640"/>
                  </a:cubicBezTo>
                  <a:cubicBezTo>
                    <a:pt x="7846" y="4294"/>
                    <a:pt x="8602" y="3065"/>
                    <a:pt x="8224" y="1773"/>
                  </a:cubicBezTo>
                  <a:cubicBezTo>
                    <a:pt x="8192" y="1647"/>
                    <a:pt x="8129" y="1553"/>
                    <a:pt x="8003" y="1521"/>
                  </a:cubicBezTo>
                  <a:cubicBezTo>
                    <a:pt x="7972" y="1514"/>
                    <a:pt x="7942" y="1510"/>
                    <a:pt x="7914" y="1510"/>
                  </a:cubicBezTo>
                  <a:cubicBezTo>
                    <a:pt x="7830" y="1510"/>
                    <a:pt x="7759" y="1545"/>
                    <a:pt x="7688" y="1616"/>
                  </a:cubicBezTo>
                  <a:lnTo>
                    <a:pt x="6901" y="2404"/>
                  </a:lnTo>
                  <a:cubicBezTo>
                    <a:pt x="6759" y="2530"/>
                    <a:pt x="6578" y="2593"/>
                    <a:pt x="6400" y="2593"/>
                  </a:cubicBezTo>
                  <a:cubicBezTo>
                    <a:pt x="6223" y="2593"/>
                    <a:pt x="6050" y="2530"/>
                    <a:pt x="5924" y="2404"/>
                  </a:cubicBezTo>
                  <a:cubicBezTo>
                    <a:pt x="5640" y="2120"/>
                    <a:pt x="5640" y="1679"/>
                    <a:pt x="5924" y="1395"/>
                  </a:cubicBezTo>
                  <a:lnTo>
                    <a:pt x="6711" y="608"/>
                  </a:lnTo>
                  <a:cubicBezTo>
                    <a:pt x="6774" y="545"/>
                    <a:pt x="6806" y="419"/>
                    <a:pt x="6774" y="293"/>
                  </a:cubicBezTo>
                  <a:cubicBezTo>
                    <a:pt x="6743" y="198"/>
                    <a:pt x="6648" y="104"/>
                    <a:pt x="6554" y="72"/>
                  </a:cubicBezTo>
                  <a:cubicBezTo>
                    <a:pt x="6344" y="23"/>
                    <a:pt x="6139" y="0"/>
                    <a:pt x="59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0" name="Google Shape;380;p22"/>
          <p:cNvGrpSpPr/>
          <p:nvPr/>
        </p:nvGrpSpPr>
        <p:grpSpPr>
          <a:xfrm>
            <a:off x="9697819" y="5374345"/>
            <a:ext cx="436985" cy="464841"/>
            <a:chOff x="5364750" y="3235150"/>
            <a:chExt cx="277275" cy="294950"/>
          </a:xfrm>
        </p:grpSpPr>
        <p:sp>
          <p:nvSpPr>
            <p:cNvPr id="381" name="Google Shape;381;p22"/>
            <p:cNvSpPr/>
            <p:nvPr/>
          </p:nvSpPr>
          <p:spPr>
            <a:xfrm>
              <a:off x="5502600" y="3235150"/>
              <a:ext cx="17350" cy="44125"/>
            </a:xfrm>
            <a:custGeom>
              <a:avLst/>
              <a:gdLst/>
              <a:ahLst/>
              <a:cxnLst/>
              <a:rect l="l" t="t" r="r" b="b"/>
              <a:pathLst>
                <a:path w="694" h="1765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1418"/>
                  </a:lnTo>
                  <a:cubicBezTo>
                    <a:pt x="0" y="1607"/>
                    <a:pt x="158" y="1765"/>
                    <a:pt x="347" y="1765"/>
                  </a:cubicBezTo>
                  <a:cubicBezTo>
                    <a:pt x="536" y="1765"/>
                    <a:pt x="693" y="1607"/>
                    <a:pt x="693" y="1418"/>
                  </a:cubicBezTo>
                  <a:lnTo>
                    <a:pt x="693" y="347"/>
                  </a:ln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22"/>
            <p:cNvSpPr/>
            <p:nvPr/>
          </p:nvSpPr>
          <p:spPr>
            <a:xfrm>
              <a:off x="5555375" y="3253850"/>
              <a:ext cx="35450" cy="34100"/>
            </a:xfrm>
            <a:custGeom>
              <a:avLst/>
              <a:gdLst/>
              <a:ahLst/>
              <a:cxnLst/>
              <a:rect l="l" t="t" r="r" b="b"/>
              <a:pathLst>
                <a:path w="1418" h="1364" extrusionOk="0">
                  <a:moveTo>
                    <a:pt x="1071" y="1"/>
                  </a:moveTo>
                  <a:cubicBezTo>
                    <a:pt x="977" y="1"/>
                    <a:pt x="882" y="24"/>
                    <a:pt x="819" y="72"/>
                  </a:cubicBezTo>
                  <a:lnTo>
                    <a:pt x="126" y="796"/>
                  </a:lnTo>
                  <a:cubicBezTo>
                    <a:pt x="0" y="922"/>
                    <a:pt x="0" y="1143"/>
                    <a:pt x="126" y="1269"/>
                  </a:cubicBezTo>
                  <a:cubicBezTo>
                    <a:pt x="189" y="1332"/>
                    <a:pt x="268" y="1363"/>
                    <a:pt x="350" y="1363"/>
                  </a:cubicBezTo>
                  <a:cubicBezTo>
                    <a:pt x="433" y="1363"/>
                    <a:pt x="520" y="1332"/>
                    <a:pt x="599" y="1269"/>
                  </a:cubicBezTo>
                  <a:lnTo>
                    <a:pt x="1323" y="544"/>
                  </a:lnTo>
                  <a:cubicBezTo>
                    <a:pt x="1418" y="418"/>
                    <a:pt x="1418" y="198"/>
                    <a:pt x="1323" y="72"/>
                  </a:cubicBezTo>
                  <a:cubicBezTo>
                    <a:pt x="1260" y="24"/>
                    <a:pt x="1166" y="1"/>
                    <a:pt x="1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22"/>
            <p:cNvSpPr/>
            <p:nvPr/>
          </p:nvSpPr>
          <p:spPr>
            <a:xfrm>
              <a:off x="5606550" y="3357225"/>
              <a:ext cx="35475" cy="18150"/>
            </a:xfrm>
            <a:custGeom>
              <a:avLst/>
              <a:gdLst/>
              <a:ahLst/>
              <a:cxnLst/>
              <a:rect l="l" t="t" r="r" b="b"/>
              <a:pathLst>
                <a:path w="1419" h="726" extrusionOk="0">
                  <a:moveTo>
                    <a:pt x="379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79" y="725"/>
                  </a:cubicBezTo>
                  <a:lnTo>
                    <a:pt x="1072" y="725"/>
                  </a:lnTo>
                  <a:cubicBezTo>
                    <a:pt x="1261" y="725"/>
                    <a:pt x="1419" y="568"/>
                    <a:pt x="1419" y="347"/>
                  </a:cubicBezTo>
                  <a:cubicBezTo>
                    <a:pt x="1419" y="158"/>
                    <a:pt x="1261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22"/>
            <p:cNvSpPr/>
            <p:nvPr/>
          </p:nvSpPr>
          <p:spPr>
            <a:xfrm>
              <a:off x="5364750" y="3357225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694"/>
                    <a:pt x="347" y="694"/>
                  </a:cubicBezTo>
                  <a:lnTo>
                    <a:pt x="1072" y="694"/>
                  </a:lnTo>
                  <a:cubicBezTo>
                    <a:pt x="1261" y="694"/>
                    <a:pt x="1419" y="568"/>
                    <a:pt x="1419" y="347"/>
                  </a:cubicBezTo>
                  <a:cubicBezTo>
                    <a:pt x="1419" y="158"/>
                    <a:pt x="1261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22"/>
            <p:cNvSpPr/>
            <p:nvPr/>
          </p:nvSpPr>
          <p:spPr>
            <a:xfrm>
              <a:off x="5433275" y="3253850"/>
              <a:ext cx="35475" cy="34100"/>
            </a:xfrm>
            <a:custGeom>
              <a:avLst/>
              <a:gdLst/>
              <a:ahLst/>
              <a:cxnLst/>
              <a:rect l="l" t="t" r="r" b="b"/>
              <a:pathLst>
                <a:path w="1419" h="1364" extrusionOk="0">
                  <a:moveTo>
                    <a:pt x="363" y="1"/>
                  </a:moveTo>
                  <a:cubicBezTo>
                    <a:pt x="276" y="1"/>
                    <a:pt x="190" y="24"/>
                    <a:pt x="127" y="72"/>
                  </a:cubicBezTo>
                  <a:cubicBezTo>
                    <a:pt x="1" y="198"/>
                    <a:pt x="1" y="450"/>
                    <a:pt x="127" y="544"/>
                  </a:cubicBezTo>
                  <a:lnTo>
                    <a:pt x="820" y="1269"/>
                  </a:lnTo>
                  <a:cubicBezTo>
                    <a:pt x="883" y="1332"/>
                    <a:pt x="977" y="1363"/>
                    <a:pt x="1072" y="1363"/>
                  </a:cubicBezTo>
                  <a:cubicBezTo>
                    <a:pt x="1166" y="1363"/>
                    <a:pt x="1261" y="1332"/>
                    <a:pt x="1324" y="1269"/>
                  </a:cubicBezTo>
                  <a:cubicBezTo>
                    <a:pt x="1418" y="1143"/>
                    <a:pt x="1418" y="922"/>
                    <a:pt x="1324" y="796"/>
                  </a:cubicBezTo>
                  <a:lnTo>
                    <a:pt x="599" y="72"/>
                  </a:lnTo>
                  <a:cubicBezTo>
                    <a:pt x="536" y="24"/>
                    <a:pt x="450" y="1"/>
                    <a:pt x="3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22"/>
            <p:cNvSpPr/>
            <p:nvPr/>
          </p:nvSpPr>
          <p:spPr>
            <a:xfrm>
              <a:off x="5380500" y="3287775"/>
              <a:ext cx="37050" cy="25975"/>
            </a:xfrm>
            <a:custGeom>
              <a:avLst/>
              <a:gdLst/>
              <a:ahLst/>
              <a:cxnLst/>
              <a:rect l="l" t="t" r="r" b="b"/>
              <a:pathLst>
                <a:path w="1482" h="1039" extrusionOk="0">
                  <a:moveTo>
                    <a:pt x="396" y="0"/>
                  </a:moveTo>
                  <a:cubicBezTo>
                    <a:pt x="267" y="0"/>
                    <a:pt x="132" y="81"/>
                    <a:pt x="64" y="195"/>
                  </a:cubicBezTo>
                  <a:cubicBezTo>
                    <a:pt x="1" y="353"/>
                    <a:pt x="64" y="573"/>
                    <a:pt x="221" y="668"/>
                  </a:cubicBezTo>
                  <a:lnTo>
                    <a:pt x="946" y="1015"/>
                  </a:lnTo>
                  <a:cubicBezTo>
                    <a:pt x="987" y="1031"/>
                    <a:pt x="1032" y="1039"/>
                    <a:pt x="1077" y="1039"/>
                  </a:cubicBezTo>
                  <a:cubicBezTo>
                    <a:pt x="1209" y="1039"/>
                    <a:pt x="1349" y="974"/>
                    <a:pt x="1419" y="857"/>
                  </a:cubicBezTo>
                  <a:cubicBezTo>
                    <a:pt x="1482" y="699"/>
                    <a:pt x="1419" y="447"/>
                    <a:pt x="1261" y="384"/>
                  </a:cubicBezTo>
                  <a:lnTo>
                    <a:pt x="536" y="38"/>
                  </a:lnTo>
                  <a:cubicBezTo>
                    <a:pt x="493" y="12"/>
                    <a:pt x="445" y="0"/>
                    <a:pt x="3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22"/>
            <p:cNvSpPr/>
            <p:nvPr/>
          </p:nvSpPr>
          <p:spPr>
            <a:xfrm>
              <a:off x="5588450" y="3288075"/>
              <a:ext cx="37025" cy="26800"/>
            </a:xfrm>
            <a:custGeom>
              <a:avLst/>
              <a:gdLst/>
              <a:ahLst/>
              <a:cxnLst/>
              <a:rect l="l" t="t" r="r" b="b"/>
              <a:pathLst>
                <a:path w="1481" h="1072" extrusionOk="0">
                  <a:moveTo>
                    <a:pt x="1110" y="0"/>
                  </a:moveTo>
                  <a:cubicBezTo>
                    <a:pt x="1049" y="0"/>
                    <a:pt x="983" y="18"/>
                    <a:pt x="914" y="57"/>
                  </a:cubicBezTo>
                  <a:lnTo>
                    <a:pt x="221" y="404"/>
                  </a:lnTo>
                  <a:cubicBezTo>
                    <a:pt x="63" y="498"/>
                    <a:pt x="0" y="687"/>
                    <a:pt x="63" y="877"/>
                  </a:cubicBezTo>
                  <a:cubicBezTo>
                    <a:pt x="132" y="991"/>
                    <a:pt x="250" y="1072"/>
                    <a:pt x="382" y="1072"/>
                  </a:cubicBezTo>
                  <a:cubicBezTo>
                    <a:pt x="432" y="1072"/>
                    <a:pt x="484" y="1060"/>
                    <a:pt x="536" y="1034"/>
                  </a:cubicBezTo>
                  <a:lnTo>
                    <a:pt x="1260" y="687"/>
                  </a:lnTo>
                  <a:cubicBezTo>
                    <a:pt x="1418" y="593"/>
                    <a:pt x="1481" y="404"/>
                    <a:pt x="1418" y="215"/>
                  </a:cubicBezTo>
                  <a:cubicBezTo>
                    <a:pt x="1353" y="85"/>
                    <a:pt x="1244" y="0"/>
                    <a:pt x="11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22"/>
            <p:cNvSpPr/>
            <p:nvPr/>
          </p:nvSpPr>
          <p:spPr>
            <a:xfrm>
              <a:off x="5412025" y="3286350"/>
              <a:ext cx="177225" cy="243750"/>
            </a:xfrm>
            <a:custGeom>
              <a:avLst/>
              <a:gdLst/>
              <a:ahLst/>
              <a:cxnLst/>
              <a:rect l="l" t="t" r="r" b="b"/>
              <a:pathLst>
                <a:path w="7089" h="9750" extrusionOk="0">
                  <a:moveTo>
                    <a:pt x="3529" y="0"/>
                  </a:moveTo>
                  <a:cubicBezTo>
                    <a:pt x="3151" y="0"/>
                    <a:pt x="2836" y="315"/>
                    <a:pt x="2836" y="725"/>
                  </a:cubicBezTo>
                  <a:lnTo>
                    <a:pt x="2836" y="1418"/>
                  </a:lnTo>
                  <a:cubicBezTo>
                    <a:pt x="2836" y="1040"/>
                    <a:pt x="2520" y="725"/>
                    <a:pt x="2111" y="725"/>
                  </a:cubicBezTo>
                  <a:cubicBezTo>
                    <a:pt x="1733" y="725"/>
                    <a:pt x="1418" y="1040"/>
                    <a:pt x="1418" y="1418"/>
                  </a:cubicBezTo>
                  <a:lnTo>
                    <a:pt x="1418" y="2143"/>
                  </a:lnTo>
                  <a:cubicBezTo>
                    <a:pt x="1544" y="2143"/>
                    <a:pt x="1638" y="2080"/>
                    <a:pt x="1764" y="2080"/>
                  </a:cubicBezTo>
                  <a:lnTo>
                    <a:pt x="3497" y="2080"/>
                  </a:lnTo>
                  <a:cubicBezTo>
                    <a:pt x="4253" y="2080"/>
                    <a:pt x="4883" y="2710"/>
                    <a:pt x="4883" y="3466"/>
                  </a:cubicBezTo>
                  <a:cubicBezTo>
                    <a:pt x="4883" y="4096"/>
                    <a:pt x="4474" y="4600"/>
                    <a:pt x="3907" y="4758"/>
                  </a:cubicBezTo>
                  <a:cubicBezTo>
                    <a:pt x="4064" y="5073"/>
                    <a:pt x="4159" y="5482"/>
                    <a:pt x="4159" y="5860"/>
                  </a:cubicBezTo>
                  <a:cubicBezTo>
                    <a:pt x="4159" y="6081"/>
                    <a:pt x="4001" y="6238"/>
                    <a:pt x="3812" y="6238"/>
                  </a:cubicBezTo>
                  <a:cubicBezTo>
                    <a:pt x="3623" y="6238"/>
                    <a:pt x="3466" y="6081"/>
                    <a:pt x="3466" y="5860"/>
                  </a:cubicBezTo>
                  <a:cubicBezTo>
                    <a:pt x="3466" y="4915"/>
                    <a:pt x="2678" y="4128"/>
                    <a:pt x="1733" y="4128"/>
                  </a:cubicBezTo>
                  <a:lnTo>
                    <a:pt x="3466" y="4128"/>
                  </a:lnTo>
                  <a:cubicBezTo>
                    <a:pt x="3844" y="4128"/>
                    <a:pt x="4159" y="3812"/>
                    <a:pt x="4159" y="3434"/>
                  </a:cubicBezTo>
                  <a:cubicBezTo>
                    <a:pt x="4159" y="3025"/>
                    <a:pt x="3844" y="2710"/>
                    <a:pt x="3466" y="2710"/>
                  </a:cubicBezTo>
                  <a:lnTo>
                    <a:pt x="1733" y="2710"/>
                  </a:lnTo>
                  <a:cubicBezTo>
                    <a:pt x="788" y="2710"/>
                    <a:pt x="0" y="3497"/>
                    <a:pt x="0" y="4443"/>
                  </a:cubicBezTo>
                  <a:lnTo>
                    <a:pt x="0" y="5167"/>
                  </a:lnTo>
                  <a:cubicBezTo>
                    <a:pt x="0" y="6112"/>
                    <a:pt x="536" y="6963"/>
                    <a:pt x="1386" y="7372"/>
                  </a:cubicBezTo>
                  <a:lnTo>
                    <a:pt x="1386" y="8318"/>
                  </a:lnTo>
                  <a:cubicBezTo>
                    <a:pt x="977" y="8318"/>
                    <a:pt x="662" y="8633"/>
                    <a:pt x="662" y="9011"/>
                  </a:cubicBezTo>
                  <a:lnTo>
                    <a:pt x="662" y="9389"/>
                  </a:lnTo>
                  <a:cubicBezTo>
                    <a:pt x="662" y="9578"/>
                    <a:pt x="819" y="9735"/>
                    <a:pt x="1008" y="9735"/>
                  </a:cubicBezTo>
                  <a:lnTo>
                    <a:pt x="5860" y="9735"/>
                  </a:lnTo>
                  <a:cubicBezTo>
                    <a:pt x="5923" y="9745"/>
                    <a:pt x="5979" y="9749"/>
                    <a:pt x="6029" y="9749"/>
                  </a:cubicBezTo>
                  <a:cubicBezTo>
                    <a:pt x="6305" y="9749"/>
                    <a:pt x="6396" y="9612"/>
                    <a:pt x="6396" y="9452"/>
                  </a:cubicBezTo>
                  <a:lnTo>
                    <a:pt x="6396" y="9105"/>
                  </a:lnTo>
                  <a:cubicBezTo>
                    <a:pt x="6396" y="8696"/>
                    <a:pt x="6112" y="8381"/>
                    <a:pt x="5702" y="8381"/>
                  </a:cubicBezTo>
                  <a:lnTo>
                    <a:pt x="5702" y="7436"/>
                  </a:lnTo>
                  <a:cubicBezTo>
                    <a:pt x="6522" y="7057"/>
                    <a:pt x="7089" y="6175"/>
                    <a:pt x="7089" y="5230"/>
                  </a:cubicBezTo>
                  <a:lnTo>
                    <a:pt x="7089" y="2143"/>
                  </a:lnTo>
                  <a:cubicBezTo>
                    <a:pt x="7089" y="1733"/>
                    <a:pt x="6774" y="1418"/>
                    <a:pt x="6364" y="1418"/>
                  </a:cubicBezTo>
                  <a:cubicBezTo>
                    <a:pt x="5986" y="1418"/>
                    <a:pt x="5671" y="1733"/>
                    <a:pt x="5671" y="2143"/>
                  </a:cubicBezTo>
                  <a:lnTo>
                    <a:pt x="5671" y="1418"/>
                  </a:lnTo>
                  <a:cubicBezTo>
                    <a:pt x="5671" y="1040"/>
                    <a:pt x="5356" y="725"/>
                    <a:pt x="4946" y="725"/>
                  </a:cubicBezTo>
                  <a:cubicBezTo>
                    <a:pt x="4568" y="725"/>
                    <a:pt x="4253" y="1040"/>
                    <a:pt x="4253" y="1418"/>
                  </a:cubicBezTo>
                  <a:lnTo>
                    <a:pt x="4253" y="725"/>
                  </a:lnTo>
                  <a:cubicBezTo>
                    <a:pt x="4253" y="315"/>
                    <a:pt x="3938" y="0"/>
                    <a:pt x="35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389" name="Google Shape;389;p22"/>
          <p:cNvCxnSpPr>
            <a:stCxn id="355" idx="3"/>
            <a:endCxn id="365" idx="1"/>
          </p:cNvCxnSpPr>
          <p:nvPr/>
        </p:nvCxnSpPr>
        <p:spPr>
          <a:xfrm>
            <a:off x="2517400" y="2189900"/>
            <a:ext cx="1594400" cy="1906000"/>
          </a:xfrm>
          <a:prstGeom prst="bent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390" name="Google Shape;390;p22"/>
          <p:cNvCxnSpPr>
            <a:stCxn id="365" idx="3"/>
            <a:endCxn id="360" idx="1"/>
          </p:cNvCxnSpPr>
          <p:nvPr/>
        </p:nvCxnSpPr>
        <p:spPr>
          <a:xfrm rot="10800000" flipH="1">
            <a:off x="5299289" y="2189867"/>
            <a:ext cx="1594400" cy="1906000"/>
          </a:xfrm>
          <a:prstGeom prst="bent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391" name="Google Shape;391;p22"/>
          <p:cNvCxnSpPr>
            <a:stCxn id="360" idx="3"/>
            <a:endCxn id="370" idx="1"/>
          </p:cNvCxnSpPr>
          <p:nvPr/>
        </p:nvCxnSpPr>
        <p:spPr>
          <a:xfrm>
            <a:off x="8081183" y="2189900"/>
            <a:ext cx="1594400" cy="19060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pic>
        <p:nvPicPr>
          <p:cNvPr id="4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53064" y="6003566"/>
            <a:ext cx="968710" cy="897291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1535896" y="6149379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Google Shape;1400;p45"/>
          <p:cNvSpPr txBox="1">
            <a:spLocks noGrp="1"/>
          </p:cNvSpPr>
          <p:nvPr>
            <p:ph type="title"/>
          </p:nvPr>
        </p:nvSpPr>
        <p:spPr>
          <a:xfrm>
            <a:off x="389299" y="272820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Структура занятий</a:t>
            </a:r>
            <a:endParaRPr dirty="0"/>
          </a:p>
        </p:txBody>
      </p:sp>
      <p:sp>
        <p:nvSpPr>
          <p:cNvPr id="1401" name="Google Shape;1401;p45"/>
          <p:cNvSpPr txBox="1"/>
          <p:nvPr/>
        </p:nvSpPr>
        <p:spPr>
          <a:xfrm>
            <a:off x="4437689" y="1333619"/>
            <a:ext cx="2895600" cy="100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667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Занятие </a:t>
            </a:r>
          </a:p>
          <a:p>
            <a:pPr algn="ctr"/>
            <a:r>
              <a:rPr lang="ru-RU" sz="2667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(2,5 часа)</a:t>
            </a:r>
            <a:endParaRPr sz="2667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2" name="Google Shape;1402;p45"/>
          <p:cNvSpPr txBox="1"/>
          <p:nvPr/>
        </p:nvSpPr>
        <p:spPr>
          <a:xfrm>
            <a:off x="689515" y="4217132"/>
            <a:ext cx="2895600" cy="100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Теоретическая (информационная) часть</a:t>
            </a:r>
          </a:p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(</a:t>
            </a:r>
            <a:r>
              <a:rPr lang="ru-RU" sz="16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30 </a:t>
            </a:r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минут)</a:t>
            </a:r>
            <a:endParaRPr sz="16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3" name="Google Shape;1403;p45"/>
          <p:cNvSpPr txBox="1"/>
          <p:nvPr/>
        </p:nvSpPr>
        <p:spPr>
          <a:xfrm>
            <a:off x="4533617" y="4201201"/>
            <a:ext cx="2895600" cy="100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Практическая часть</a:t>
            </a:r>
          </a:p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(</a:t>
            </a:r>
            <a:r>
              <a:rPr lang="ru-RU" sz="1600" b="1" dirty="0" err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тренинговый</a:t>
            </a:r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формат) </a:t>
            </a:r>
          </a:p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(</a:t>
            </a:r>
            <a:r>
              <a:rPr lang="ru-RU" sz="16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1,5 часа)</a:t>
            </a:r>
            <a:endParaRPr sz="16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4" name="Google Shape;1404;p45"/>
          <p:cNvSpPr txBox="1"/>
          <p:nvPr/>
        </p:nvSpPr>
        <p:spPr>
          <a:xfrm>
            <a:off x="8678319" y="4217132"/>
            <a:ext cx="2895600" cy="100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Обратная связь, заполнение опросников </a:t>
            </a:r>
          </a:p>
          <a:p>
            <a:pPr algn="ctr"/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(30 </a:t>
            </a:r>
            <a:r>
              <a:rPr lang="ru-RU" sz="16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минут</a:t>
            </a:r>
            <a:r>
              <a:rPr lang="ru-RU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)</a:t>
            </a:r>
            <a:endParaRPr sz="16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5" name="Google Shape;1405;p45"/>
          <p:cNvSpPr/>
          <p:nvPr/>
        </p:nvSpPr>
        <p:spPr>
          <a:xfrm>
            <a:off x="5478889" y="3214332"/>
            <a:ext cx="813200" cy="813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28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6" name="Google Shape;1406;p45"/>
          <p:cNvSpPr/>
          <p:nvPr/>
        </p:nvSpPr>
        <p:spPr>
          <a:xfrm>
            <a:off x="1730715" y="3214332"/>
            <a:ext cx="813200" cy="81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28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7" name="Google Shape;1407;p45"/>
          <p:cNvSpPr/>
          <p:nvPr/>
        </p:nvSpPr>
        <p:spPr>
          <a:xfrm>
            <a:off x="9859859" y="3214332"/>
            <a:ext cx="813200" cy="813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28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23" name="Прямая со стрелкой 22"/>
          <p:cNvCxnSpPr>
            <a:stCxn id="1401" idx="2"/>
            <a:endCxn id="1405" idx="0"/>
          </p:cNvCxnSpPr>
          <p:nvPr/>
        </p:nvCxnSpPr>
        <p:spPr>
          <a:xfrm>
            <a:off x="5885489" y="2342420"/>
            <a:ext cx="0" cy="87191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406" idx="7"/>
          </p:cNvCxnSpPr>
          <p:nvPr/>
        </p:nvCxnSpPr>
        <p:spPr>
          <a:xfrm flipH="1">
            <a:off x="2424825" y="2342419"/>
            <a:ext cx="2012865" cy="99100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407" idx="1"/>
          </p:cNvCxnSpPr>
          <p:nvPr/>
        </p:nvCxnSpPr>
        <p:spPr>
          <a:xfrm>
            <a:off x="7333290" y="2342419"/>
            <a:ext cx="2645660" cy="99100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3290" y="5960709"/>
            <a:ext cx="968710" cy="897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362099" y="6057221"/>
            <a:ext cx="591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0"/>
          <p:cNvSpPr txBox="1">
            <a:spLocks noGrp="1"/>
          </p:cNvSpPr>
          <p:nvPr>
            <p:ph type="title"/>
          </p:nvPr>
        </p:nvSpPr>
        <p:spPr>
          <a:xfrm>
            <a:off x="582439" y="108661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Темы занятий</a:t>
            </a:r>
            <a:endParaRPr dirty="0"/>
          </a:p>
        </p:txBody>
      </p:sp>
      <p:graphicFrame>
        <p:nvGraphicFramePr>
          <p:cNvPr id="761" name="Google Shape;761;p30"/>
          <p:cNvGraphicFramePr/>
          <p:nvPr>
            <p:extLst>
              <p:ext uri="{D42A27DB-BD31-4B8C-83A1-F6EECF244321}">
                <p14:modId xmlns:p14="http://schemas.microsoft.com/office/powerpoint/2010/main" val="3467450239"/>
              </p:ext>
            </p:extLst>
          </p:nvPr>
        </p:nvGraphicFramePr>
        <p:xfrm>
          <a:off x="474480" y="649128"/>
          <a:ext cx="11275408" cy="631137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72617"/>
                <a:gridCol w="3602791"/>
              </a:tblGrid>
              <a:tr h="600352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1. Легенды о психике</a:t>
                      </a:r>
                      <a:endParaRPr lang="ru-RU" sz="24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6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21213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Знакомство со слушателями. Представление проекта и ведущих. Что такое наша психика? Историческое развитие понятия «психика»: от древних времен до наших дней.   Связь мозга и психики. Что такое психическое здоровье и почему важно нем заботиться? Статистика России и зарубежных стран по обращениям к специалистам в области психического здоровья. Как психика может измениться и что влияет на ее изменения (горе, влюбленность и т.д.)?  </a:t>
                      </a:r>
                      <a:r>
                        <a:rPr lang="ru-RU" sz="1600" b="0" dirty="0" err="1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Культуральные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особенности и их влияние на психику.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just" defTabSz="8100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слушателями,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взаимное обсуждение, дискуссия. </a:t>
                      </a:r>
                      <a:endParaRPr lang="ru-RU" sz="1600" dirty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  <a:tr h="960587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2. С чем идти к психологу, психиатру, психотерапевту и как выбрать своего специалиста?</a:t>
                      </a:r>
                      <a:endParaRPr sz="2400" b="1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25099"/>
                      </a:srgbClr>
                    </a:solidFill>
                  </a:tcPr>
                </a:tc>
              </a:tr>
              <a:tr h="48027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A7B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5CE"/>
                    </a:solidFill>
                  </a:tcPr>
                </a:tc>
              </a:tr>
              <a:tr h="172608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Кто такой психолог, психиатр, психотерапевт - их задачи и возможности. Что такое психотерапия и что она дает? Как понять, специалист мне подойдет? Виды психотерапии (групповая и индивидуальная) и их преимущества. Куда обращаться за помощью? Мифы о психиатрии.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слушателями,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взаимное обсуждение, дискуссия. </a:t>
                      </a:r>
                      <a:endParaRPr lang="ru-RU" sz="1600" dirty="0" smtClean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9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315321" y="6054219"/>
            <a:ext cx="884222" cy="819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68890" y="6151421"/>
            <a:ext cx="577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0"/>
          <p:cNvSpPr txBox="1">
            <a:spLocks noGrp="1"/>
          </p:cNvSpPr>
          <p:nvPr>
            <p:ph type="title"/>
          </p:nvPr>
        </p:nvSpPr>
        <p:spPr>
          <a:xfrm>
            <a:off x="609600" y="153928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Темы занятий</a:t>
            </a:r>
            <a:endParaRPr dirty="0"/>
          </a:p>
        </p:txBody>
      </p:sp>
      <p:graphicFrame>
        <p:nvGraphicFramePr>
          <p:cNvPr id="761" name="Google Shape;761;p30"/>
          <p:cNvGraphicFramePr/>
          <p:nvPr>
            <p:extLst/>
          </p:nvPr>
        </p:nvGraphicFramePr>
        <p:xfrm>
          <a:off x="458296" y="719116"/>
          <a:ext cx="11275408" cy="539259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72617"/>
                <a:gridCol w="3602791"/>
              </a:tblGrid>
              <a:tr h="60956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3. Зачем нам стресс?</a:t>
                      </a:r>
                      <a:endParaRPr lang="ru-RU" sz="24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2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Понятие и виды стресса. История стресса. Теория стресса. Стресс и мозг. Стрессоры. Плюсы и минусы стресса. Плохой стресс и хороший стресс. Стадии стресса. Проявления и признаки стресса. Реакции на стресс. Признаки стресса. Последствия стресса. Как справляться со стрессом, который нам мешает. Восстановление после стресса. Профилактика стресса.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just" defTabSz="8100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  <a:endParaRPr lang="ru-RU" sz="1600" dirty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  <a:tr h="82556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4.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Прокрастинация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или лень? И есть ли в них польза?</a:t>
                      </a:r>
                      <a:endParaRPr sz="2400" b="1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25099"/>
                      </a:srgbClr>
                    </a:solidFill>
                  </a:tcPr>
                </a:tc>
              </a:tr>
              <a:tr h="4876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A7B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5CE"/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Понятие и признаки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и лень - это одно и тоже? Плюсы и минусы лени. Порочный круг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 Причины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Связь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с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перфекционизмом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Этапы и способы борьбы с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прокрастинацией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Что такое мотивация и какую роль она играет в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прокрастинации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?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9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39028" y="5975287"/>
            <a:ext cx="952971" cy="882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97499" y="6102033"/>
            <a:ext cx="5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0"/>
          <p:cNvSpPr txBox="1">
            <a:spLocks noGrp="1"/>
          </p:cNvSpPr>
          <p:nvPr>
            <p:ph type="title"/>
          </p:nvPr>
        </p:nvSpPr>
        <p:spPr>
          <a:xfrm>
            <a:off x="609600" y="153928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Темы занятий</a:t>
            </a:r>
            <a:endParaRPr dirty="0"/>
          </a:p>
        </p:txBody>
      </p:sp>
      <p:graphicFrame>
        <p:nvGraphicFramePr>
          <p:cNvPr id="761" name="Google Shape;761;p30"/>
          <p:cNvGraphicFramePr/>
          <p:nvPr>
            <p:extLst/>
          </p:nvPr>
        </p:nvGraphicFramePr>
        <p:xfrm>
          <a:off x="458296" y="719116"/>
          <a:ext cx="11275408" cy="519447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72617"/>
                <a:gridCol w="3602791"/>
              </a:tblGrid>
              <a:tr h="60956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5. Откуда берется тревога? И стоит ли от нее избавляться?</a:t>
                      </a:r>
                      <a:endParaRPr lang="ru-RU" sz="24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2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Определении понятия «тревога». Распространенность тревожных расстройств. Функции тревоги. «Хорошая» и «плохая» тревога. Распространенность тревожных расстройств в России и мире. Симптомы и признаки тревоги. Порочный круг тревоги. Какие бывают тревожные расстройства. Что такое фобии и их связь с тревогой. Способы борьбы с тревогой. Методы профилактики. 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just" defTabSz="8100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  <a:endParaRPr lang="ru-RU" sz="1600" dirty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  <a:tr h="82556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6.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Прокрастинация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или лень? И есть ли в них польза?</a:t>
                      </a:r>
                      <a:endParaRPr sz="2400" b="1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25099"/>
                      </a:srgbClr>
                    </a:solidFill>
                  </a:tcPr>
                </a:tc>
              </a:tr>
              <a:tr h="4876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A7B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5CE"/>
                    </a:solidFill>
                  </a:tcPr>
                </a:tc>
              </a:tr>
              <a:tr h="125980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Что такое паника? Определение панической атаки. Виды ПА. Симптомы ПА. Причины ПА. Триггеры. Что происходит с организмом в момент ПА. Динамика ПА. Круг паники.  Навыки и техники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совладания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Что делать с паническими атаками? Методы профилактики.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9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6297" y="5963494"/>
            <a:ext cx="965703" cy="894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61353" y="6057221"/>
            <a:ext cx="55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0"/>
          <p:cNvSpPr txBox="1">
            <a:spLocks noGrp="1"/>
          </p:cNvSpPr>
          <p:nvPr>
            <p:ph type="title"/>
          </p:nvPr>
        </p:nvSpPr>
        <p:spPr>
          <a:xfrm>
            <a:off x="609600" y="153928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Темы занятий</a:t>
            </a:r>
            <a:endParaRPr dirty="0"/>
          </a:p>
        </p:txBody>
      </p:sp>
      <p:graphicFrame>
        <p:nvGraphicFramePr>
          <p:cNvPr id="761" name="Google Shape;761;p30"/>
          <p:cNvGraphicFramePr/>
          <p:nvPr>
            <p:extLst/>
          </p:nvPr>
        </p:nvGraphicFramePr>
        <p:xfrm>
          <a:off x="458296" y="719116"/>
          <a:ext cx="11275408" cy="588027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72617"/>
                <a:gridCol w="3602791"/>
              </a:tblGrid>
              <a:tr h="60956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7. Просто хандра или стоит задуматься?</a:t>
                      </a:r>
                      <a:endParaRPr lang="ru-RU" sz="24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2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5068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Настроение и его изменения: норма и патология. Что влияет на наше настроение? Эмоции, чувства и эмоциональный интеллект. Эмоциональные качели. Тревожные признаки изменения настроения (когда обращаться за помощью).  Почему так популярны БАР и депрессия в современном мире? Определении депрессии и статистика ее распространенности в мире. Причины и симптомы депрессии. Как справиться с депрессией? Навыки оценки настроения и методы самодиагностики.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just" defTabSz="8100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  <a:endParaRPr lang="ru-RU" sz="1600" dirty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  <a:tr h="82556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8. Характер и личность</a:t>
                      </a:r>
                      <a:endParaRPr sz="2400" b="1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25099"/>
                      </a:srgbClr>
                    </a:solidFill>
                  </a:tcPr>
                </a:tc>
              </a:tr>
              <a:tr h="4876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A7B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5CE"/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Определение понятия “характер” и его взаимосвязь с темпераментом. История выделение термина. Различные классификации. Акцентуации характера. Характер и личность - это одно и то же? Расстройства личности. Агрессия 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аутоагрессия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. Самоповреждения. Что такое ПРЛ? Виды помощи. Навыки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совладающего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поведения и профилактики.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9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3290" y="596070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80039" y="6102489"/>
            <a:ext cx="65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0"/>
          <p:cNvSpPr txBox="1">
            <a:spLocks noGrp="1"/>
          </p:cNvSpPr>
          <p:nvPr>
            <p:ph type="title"/>
          </p:nvPr>
        </p:nvSpPr>
        <p:spPr>
          <a:xfrm>
            <a:off x="609600" y="153928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Темы занятий</a:t>
            </a:r>
            <a:endParaRPr dirty="0"/>
          </a:p>
        </p:txBody>
      </p:sp>
      <p:graphicFrame>
        <p:nvGraphicFramePr>
          <p:cNvPr id="761" name="Google Shape;761;p30"/>
          <p:cNvGraphicFramePr/>
          <p:nvPr>
            <p:extLst/>
          </p:nvPr>
        </p:nvGraphicFramePr>
        <p:xfrm>
          <a:off x="458296" y="719116"/>
          <a:ext cx="11275408" cy="563643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72617"/>
                <a:gridCol w="3602791"/>
              </a:tblGrid>
              <a:tr h="60956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9. </a:t>
                      </a:r>
                      <a:r>
                        <a:rPr lang="ru-RU" sz="2400" b="1" dirty="0" err="1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Психосоматика</a:t>
                      </a:r>
                      <a:r>
                        <a:rPr lang="ru-RU" sz="24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– миф или реальность?</a:t>
                      </a:r>
                      <a:endParaRPr lang="ru-RU" sz="24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2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0684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Многим известно, что стресс связан с болезнями, а негативные эмоции могут повлиять на здоровье. Некоторые считают, что даже рак следует лечить в основном при помощи психотерапии. Но насколько это правда? Как наша психика может влиять на наше тело? На лекции мы разберемся, что на самом деле стоит за понятием "</a:t>
                      </a:r>
                      <a:r>
                        <a:rPr lang="ru-RU" sz="1600" b="0" dirty="0" err="1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психосоматика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", используя современные научные знания.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just" defTabSz="8100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  <a:endParaRPr lang="ru-RU" sz="1600" dirty="0">
                        <a:solidFill>
                          <a:schemeClr val="dk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  <a:tr h="82556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10. Пищевое поведение и почему это важно</a:t>
                      </a:r>
                      <a:endParaRPr sz="2400" b="1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25099"/>
                      </a:srgbClr>
                    </a:solidFill>
                  </a:tcPr>
                </a:tc>
              </a:tr>
              <a:tr h="4876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Теоретическая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A7B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Практическая</a:t>
                      </a:r>
                      <a:r>
                        <a:rPr lang="ru-RU" sz="1600" b="1" baseline="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часть</a:t>
                      </a:r>
                      <a:endParaRPr lang="ru-RU" sz="1600" b="1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5CE"/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Норма и патология пищевого поведения: булимия, анорексия 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компульсивное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переедание. Факторы и причины появления. Роль самооценки в развитии РПП. Последствия. Психологические механизмы, поддерживающие РПП. Как понять, что я в зоне риска? Замкнутый круг РПП. Виды помощи. Профилактика появления и обострений.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376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Проведение специалистами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проекта интерактивных занятий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со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Franklin Gothic Medium" panose="020B0603020102020204" pitchFamily="34" charset="0"/>
                          <a:ea typeface="Roboto"/>
                          <a:cs typeface="Roboto"/>
                          <a:sym typeface="Roboto"/>
                        </a:rPr>
                        <a:t>слушателями.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9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B5BB">
                        <a:alpha val="1254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3290" y="596070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07199" y="6048167"/>
            <a:ext cx="600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5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dirty="0" smtClean="0">
                <a:latin typeface="Franklin Gothic Medium" panose="020B0603020102020204" pitchFamily="34" charset="0"/>
              </a:rPr>
              <a:t>Обратная связь</a:t>
            </a:r>
            <a:endParaRPr sz="4000" dirty="0">
              <a:latin typeface="Franklin Gothic Medium" panose="020B0603020102020204" pitchFamily="34" charset="0"/>
            </a:endParaRPr>
          </a:p>
        </p:txBody>
      </p:sp>
      <p:sp>
        <p:nvSpPr>
          <p:cNvPr id="495" name="Google Shape;495;p25"/>
          <p:cNvSpPr txBox="1"/>
          <p:nvPr/>
        </p:nvSpPr>
        <p:spPr>
          <a:xfrm>
            <a:off x="609600" y="1457867"/>
            <a:ext cx="4508400" cy="70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000" b="1" dirty="0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Отзывы</a:t>
            </a:r>
            <a:endParaRPr sz="2000" b="1" dirty="0">
              <a:solidFill>
                <a:schemeClr val="lt1"/>
              </a:solidFill>
              <a:latin typeface="Franklin Gothic Medium" panose="020B060302010202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96" name="Google Shape;496;p25"/>
          <p:cNvSpPr txBox="1"/>
          <p:nvPr/>
        </p:nvSpPr>
        <p:spPr>
          <a:xfrm>
            <a:off x="7074000" y="1457867"/>
            <a:ext cx="4508400" cy="701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2000" b="1" dirty="0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Статистика</a:t>
            </a:r>
            <a:endParaRPr sz="2000" b="1" dirty="0">
              <a:solidFill>
                <a:schemeClr val="lt1"/>
              </a:solidFill>
              <a:latin typeface="Franklin Gothic Medium" panose="020B060302010202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97" name="Google Shape;497;p25"/>
          <p:cNvSpPr txBox="1"/>
          <p:nvPr/>
        </p:nvSpPr>
        <p:spPr>
          <a:xfrm>
            <a:off x="5730800" y="2474872"/>
            <a:ext cx="730400" cy="70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01</a:t>
            </a:r>
            <a:endParaRPr sz="2000" b="1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98" name="Google Shape;498;p25"/>
          <p:cNvSpPr txBox="1"/>
          <p:nvPr/>
        </p:nvSpPr>
        <p:spPr>
          <a:xfrm>
            <a:off x="5730800" y="3510863"/>
            <a:ext cx="730400" cy="70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02</a:t>
            </a:r>
            <a:endParaRPr sz="2000" b="1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99" name="Google Shape;499;p25"/>
          <p:cNvSpPr txBox="1"/>
          <p:nvPr/>
        </p:nvSpPr>
        <p:spPr>
          <a:xfrm>
            <a:off x="5730800" y="4546855"/>
            <a:ext cx="730400" cy="70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03</a:t>
            </a:r>
            <a:endParaRPr sz="2000" b="1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501" name="Google Shape;501;p25"/>
          <p:cNvGrpSpPr/>
          <p:nvPr/>
        </p:nvGrpSpPr>
        <p:grpSpPr>
          <a:xfrm>
            <a:off x="609600" y="2452691"/>
            <a:ext cx="4508400" cy="445781"/>
            <a:chOff x="457200" y="1839518"/>
            <a:chExt cx="3381300" cy="334336"/>
          </a:xfrm>
        </p:grpSpPr>
        <p:sp>
          <p:nvSpPr>
            <p:cNvPr id="503" name="Google Shape;503;p25"/>
            <p:cNvSpPr txBox="1"/>
            <p:nvPr/>
          </p:nvSpPr>
          <p:spPr>
            <a:xfrm>
              <a:off x="457200" y="1839518"/>
              <a:ext cx="33813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b="1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Студенты положительно отзываются о встречах и отмечают их важность</a:t>
              </a:r>
              <a:endParaRPr sz="2000" b="1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729000" y="2064354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cxnSp>
        <p:nvCxnSpPr>
          <p:cNvPr id="506" name="Google Shape;506;p25"/>
          <p:cNvCxnSpPr>
            <a:stCxn id="505" idx="6"/>
            <a:endCxn id="497" idx="1"/>
          </p:cNvCxnSpPr>
          <p:nvPr/>
        </p:nvCxnSpPr>
        <p:spPr>
          <a:xfrm>
            <a:off x="5118000" y="2825472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507" name="Google Shape;507;p25"/>
          <p:cNvGrpSpPr/>
          <p:nvPr/>
        </p:nvGrpSpPr>
        <p:grpSpPr>
          <a:xfrm>
            <a:off x="7074000" y="2452691"/>
            <a:ext cx="4508400" cy="445781"/>
            <a:chOff x="5305500" y="1839518"/>
            <a:chExt cx="3381300" cy="334336"/>
          </a:xfrm>
        </p:grpSpPr>
        <p:sp>
          <p:nvSpPr>
            <p:cNvPr id="509" name="Google Shape;509;p25"/>
            <p:cNvSpPr txBox="1"/>
            <p:nvPr/>
          </p:nvSpPr>
          <p:spPr>
            <a:xfrm>
              <a:off x="5305500" y="1839518"/>
              <a:ext cx="33813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r>
                <a:rPr lang="ru-RU" sz="2000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60% опрошенных отметили мероприятия как «интересные</a:t>
              </a:r>
              <a:r>
                <a:rPr lang="ru-RU" sz="2000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» и «нужные»</a:t>
              </a:r>
              <a:endParaRPr sz="2000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11" name="Google Shape;511;p25"/>
            <p:cNvSpPr/>
            <p:nvPr/>
          </p:nvSpPr>
          <p:spPr>
            <a:xfrm>
              <a:off x="5305500" y="2064354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cxnSp>
        <p:nvCxnSpPr>
          <p:cNvPr id="512" name="Google Shape;512;p25"/>
          <p:cNvCxnSpPr>
            <a:stCxn id="497" idx="3"/>
            <a:endCxn id="511" idx="2"/>
          </p:cNvCxnSpPr>
          <p:nvPr/>
        </p:nvCxnSpPr>
        <p:spPr>
          <a:xfrm>
            <a:off x="6461200" y="2825472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513" name="Google Shape;513;p25"/>
          <p:cNvGrpSpPr/>
          <p:nvPr/>
        </p:nvGrpSpPr>
        <p:grpSpPr>
          <a:xfrm>
            <a:off x="609600" y="3491878"/>
            <a:ext cx="4508400" cy="442585"/>
            <a:chOff x="457200" y="2618908"/>
            <a:chExt cx="3381300" cy="331939"/>
          </a:xfrm>
        </p:grpSpPr>
        <p:sp>
          <p:nvSpPr>
            <p:cNvPr id="515" name="Google Shape;515;p25"/>
            <p:cNvSpPr txBox="1"/>
            <p:nvPr/>
          </p:nvSpPr>
          <p:spPr>
            <a:xfrm>
              <a:off x="457200" y="2618908"/>
              <a:ext cx="3381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b="1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Студенты просят делать акцент на практическую пользу</a:t>
              </a:r>
              <a:endParaRPr sz="2000" b="1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17" name="Google Shape;517;p25"/>
            <p:cNvSpPr/>
            <p:nvPr/>
          </p:nvSpPr>
          <p:spPr>
            <a:xfrm>
              <a:off x="3729000" y="2841347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grpSp>
        <p:nvGrpSpPr>
          <p:cNvPr id="518" name="Google Shape;518;p25"/>
          <p:cNvGrpSpPr/>
          <p:nvPr/>
        </p:nvGrpSpPr>
        <p:grpSpPr>
          <a:xfrm>
            <a:off x="7074000" y="3491878"/>
            <a:ext cx="4508400" cy="442585"/>
            <a:chOff x="5305500" y="2618908"/>
            <a:chExt cx="3381300" cy="331939"/>
          </a:xfrm>
        </p:grpSpPr>
        <p:sp>
          <p:nvSpPr>
            <p:cNvPr id="520" name="Google Shape;520;p25"/>
            <p:cNvSpPr txBox="1"/>
            <p:nvPr/>
          </p:nvSpPr>
          <p:spPr>
            <a:xfrm>
              <a:off x="5305500" y="2618908"/>
              <a:ext cx="3381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90% студентов проявляют активность во время практической работы</a:t>
              </a:r>
              <a:endParaRPr sz="2000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2" name="Google Shape;522;p25"/>
            <p:cNvSpPr/>
            <p:nvPr/>
          </p:nvSpPr>
          <p:spPr>
            <a:xfrm>
              <a:off x="5305500" y="2841347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grpSp>
        <p:nvGrpSpPr>
          <p:cNvPr id="523" name="Google Shape;523;p25"/>
          <p:cNvGrpSpPr/>
          <p:nvPr/>
        </p:nvGrpSpPr>
        <p:grpSpPr>
          <a:xfrm>
            <a:off x="412248" y="4524671"/>
            <a:ext cx="4705752" cy="723384"/>
            <a:chOff x="309186" y="3393503"/>
            <a:chExt cx="3529314" cy="542538"/>
          </a:xfrm>
        </p:grpSpPr>
        <p:sp>
          <p:nvSpPr>
            <p:cNvPr id="525" name="Google Shape;525;p25"/>
            <p:cNvSpPr txBox="1"/>
            <p:nvPr/>
          </p:nvSpPr>
          <p:spPr>
            <a:xfrm>
              <a:off x="309186" y="3393503"/>
              <a:ext cx="3529314" cy="5425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b="1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Студенты проявляют заинтересованность в вопросах профилактики и диагностики психических расстройств</a:t>
              </a:r>
              <a:endParaRPr sz="2000" b="1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7" name="Google Shape;527;p25"/>
            <p:cNvSpPr/>
            <p:nvPr/>
          </p:nvSpPr>
          <p:spPr>
            <a:xfrm>
              <a:off x="3729000" y="3618341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grpSp>
        <p:nvGrpSpPr>
          <p:cNvPr id="528" name="Google Shape;528;p25"/>
          <p:cNvGrpSpPr/>
          <p:nvPr/>
        </p:nvGrpSpPr>
        <p:grpSpPr>
          <a:xfrm>
            <a:off x="7074000" y="4714853"/>
            <a:ext cx="4508400" cy="365200"/>
            <a:chOff x="5305500" y="3536140"/>
            <a:chExt cx="3381300" cy="273900"/>
          </a:xfrm>
        </p:grpSpPr>
        <p:sp>
          <p:nvSpPr>
            <p:cNvPr id="530" name="Google Shape;530;p25"/>
            <p:cNvSpPr txBox="1"/>
            <p:nvPr/>
          </p:nvSpPr>
          <p:spPr>
            <a:xfrm>
              <a:off x="5305500" y="3536140"/>
              <a:ext cx="33813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У 30% студентов по данным опросников* выявлена умеренная степень тревоги и депрессии </a:t>
              </a:r>
              <a:endParaRPr sz="2000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32" name="Google Shape;532;p25"/>
            <p:cNvSpPr/>
            <p:nvPr/>
          </p:nvSpPr>
          <p:spPr>
            <a:xfrm>
              <a:off x="5305500" y="3618341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cxnSp>
        <p:nvCxnSpPr>
          <p:cNvPr id="543" name="Google Shape;543;p25"/>
          <p:cNvCxnSpPr>
            <a:stCxn id="517" idx="6"/>
            <a:endCxn id="498" idx="1"/>
          </p:cNvCxnSpPr>
          <p:nvPr/>
        </p:nvCxnSpPr>
        <p:spPr>
          <a:xfrm>
            <a:off x="5118000" y="3861463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544" name="Google Shape;544;p25"/>
          <p:cNvCxnSpPr>
            <a:stCxn id="527" idx="6"/>
            <a:endCxn id="499" idx="1"/>
          </p:cNvCxnSpPr>
          <p:nvPr/>
        </p:nvCxnSpPr>
        <p:spPr>
          <a:xfrm>
            <a:off x="5118000" y="4897455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546" name="Google Shape;546;p25"/>
          <p:cNvCxnSpPr>
            <a:stCxn id="498" idx="3"/>
            <a:endCxn id="522" idx="2"/>
          </p:cNvCxnSpPr>
          <p:nvPr/>
        </p:nvCxnSpPr>
        <p:spPr>
          <a:xfrm>
            <a:off x="6461200" y="3861463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7" name="Google Shape;547;p25"/>
          <p:cNvCxnSpPr>
            <a:stCxn id="499" idx="3"/>
            <a:endCxn id="532" idx="2"/>
          </p:cNvCxnSpPr>
          <p:nvPr/>
        </p:nvCxnSpPr>
        <p:spPr>
          <a:xfrm>
            <a:off x="6461200" y="4897455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9" name="Google Shape;549;p25"/>
          <p:cNvCxnSpPr>
            <a:stCxn id="495" idx="3"/>
            <a:endCxn id="496" idx="1"/>
          </p:cNvCxnSpPr>
          <p:nvPr/>
        </p:nvCxnSpPr>
        <p:spPr>
          <a:xfrm>
            <a:off x="5118000" y="1808467"/>
            <a:ext cx="195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8" name="Google Shape;494;p25"/>
          <p:cNvSpPr txBox="1">
            <a:spLocks/>
          </p:cNvSpPr>
          <p:nvPr/>
        </p:nvSpPr>
        <p:spPr>
          <a:xfrm>
            <a:off x="-39479" y="6424371"/>
            <a:ext cx="3280437" cy="4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ru-RU" sz="1200" b="0" dirty="0">
                <a:latin typeface="+mn-lt"/>
              </a:rPr>
              <a:t>*Опросники тревоги и депрессии Бека</a:t>
            </a:r>
            <a:endParaRPr lang="en-US" sz="1200" b="0" dirty="0">
              <a:latin typeface="+mn-lt"/>
            </a:endParaRPr>
          </a:p>
        </p:txBody>
      </p:sp>
      <p:grpSp>
        <p:nvGrpSpPr>
          <p:cNvPr id="34" name="Google Shape;523;p25"/>
          <p:cNvGrpSpPr/>
          <p:nvPr/>
        </p:nvGrpSpPr>
        <p:grpSpPr>
          <a:xfrm>
            <a:off x="412248" y="5571739"/>
            <a:ext cx="4705752" cy="723384"/>
            <a:chOff x="309186" y="3393502"/>
            <a:chExt cx="3529314" cy="542538"/>
          </a:xfrm>
        </p:grpSpPr>
        <p:sp>
          <p:nvSpPr>
            <p:cNvPr id="35" name="Google Shape;525;p25"/>
            <p:cNvSpPr txBox="1"/>
            <p:nvPr/>
          </p:nvSpPr>
          <p:spPr>
            <a:xfrm>
              <a:off x="309186" y="3393502"/>
              <a:ext cx="3529314" cy="5425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b="1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Студенты хотят уделять больше времени психическому здоровью</a:t>
              </a:r>
              <a:endParaRPr sz="2000" b="1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" name="Google Shape;527;p25"/>
            <p:cNvSpPr/>
            <p:nvPr/>
          </p:nvSpPr>
          <p:spPr>
            <a:xfrm>
              <a:off x="3729000" y="3618341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grpSp>
        <p:nvGrpSpPr>
          <p:cNvPr id="37" name="Google Shape;528;p25"/>
          <p:cNvGrpSpPr/>
          <p:nvPr/>
        </p:nvGrpSpPr>
        <p:grpSpPr>
          <a:xfrm>
            <a:off x="6917580" y="5750831"/>
            <a:ext cx="4508400" cy="365200"/>
            <a:chOff x="5305500" y="3536140"/>
            <a:chExt cx="3381300" cy="273900"/>
          </a:xfrm>
        </p:grpSpPr>
        <p:sp>
          <p:nvSpPr>
            <p:cNvPr id="38" name="Google Shape;530;p25"/>
            <p:cNvSpPr txBox="1"/>
            <p:nvPr/>
          </p:nvSpPr>
          <p:spPr>
            <a:xfrm>
              <a:off x="5305500" y="3536140"/>
              <a:ext cx="33813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000" dirty="0">
                  <a:latin typeface="Franklin Gothic Medium" panose="020B0603020102020204" pitchFamily="34" charset="0"/>
                  <a:ea typeface="Fira Sans Extra Condensed"/>
                  <a:cs typeface="Fira Sans Extra Condensed"/>
                  <a:sym typeface="Fira Sans Extra Condensed"/>
                </a:rPr>
                <a:t>82% студентов готовы обратиться за психотерапевтической помощью</a:t>
              </a:r>
              <a:endParaRPr sz="2000" dirty="0">
                <a:solidFill>
                  <a:srgbClr val="000000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9" name="Google Shape;532;p25"/>
            <p:cNvSpPr/>
            <p:nvPr/>
          </p:nvSpPr>
          <p:spPr>
            <a:xfrm>
              <a:off x="5305500" y="3618341"/>
              <a:ext cx="109500" cy="1095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000"/>
            </a:p>
          </p:txBody>
        </p:sp>
      </p:grpSp>
      <p:sp>
        <p:nvSpPr>
          <p:cNvPr id="40" name="Google Shape;499;p25"/>
          <p:cNvSpPr txBox="1"/>
          <p:nvPr/>
        </p:nvSpPr>
        <p:spPr>
          <a:xfrm>
            <a:off x="5730800" y="5510639"/>
            <a:ext cx="730400" cy="701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</a:t>
            </a:r>
            <a:r>
              <a:rPr lang="ru-RU" sz="2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4</a:t>
            </a:r>
            <a:endParaRPr sz="2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41" name="Google Shape;544;p25"/>
          <p:cNvCxnSpPr/>
          <p:nvPr/>
        </p:nvCxnSpPr>
        <p:spPr>
          <a:xfrm>
            <a:off x="5118000" y="5814223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42" name="Google Shape;547;p25"/>
          <p:cNvCxnSpPr/>
          <p:nvPr/>
        </p:nvCxnSpPr>
        <p:spPr>
          <a:xfrm>
            <a:off x="6461200" y="5818797"/>
            <a:ext cx="61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43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3290" y="5960709"/>
            <a:ext cx="968710" cy="897291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1353046" y="6057221"/>
            <a:ext cx="600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t="10630" r="4996" b="34648"/>
          <a:stretch/>
        </p:blipFill>
        <p:spPr>
          <a:xfrm>
            <a:off x="0" y="257174"/>
            <a:ext cx="11889351" cy="49149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35785" y="5172075"/>
            <a:ext cx="8232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+7 916 605 65 66 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nadezhdapyshkina@gmail.com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29406" y="4484335"/>
            <a:ext cx="2562594" cy="237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83" y="5730288"/>
            <a:ext cx="9450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Надежда Владиславовна Пышкина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врач-психиатр, врач-психотерапевт ГБУЗ ПКБ №4 им. П.Б. Ганнушкина ДЗМ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7977" y="1691583"/>
            <a:ext cx="82327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«Комплексная программа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психопрофилактики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мультидисциплинарный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подход»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8900" y="5007284"/>
            <a:ext cx="253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16:30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18.00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88900" y="5530233"/>
            <a:ext cx="2231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Круглый стол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724" y="166324"/>
            <a:ext cx="2727826" cy="246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609600" y="1810551"/>
            <a:ext cx="4200400" cy="420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latin typeface="Franklin Gothic Medium" panose="020B0603020102020204" pitchFamily="34" charset="0"/>
              </a:rPr>
              <a:t>Актуальность </a:t>
            </a:r>
            <a:endParaRPr dirty="0">
              <a:latin typeface="Franklin Gothic Medium" panose="020B0603020102020204" pitchFamily="34" charset="0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7430932" y="1043833"/>
            <a:ext cx="4632752" cy="1223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lang="ru-RU"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endParaRPr lang="ru-RU"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endParaRPr lang="ru-RU"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endParaRPr lang="ru-RU"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Психофизиологические особенности молодых людей </a:t>
            </a:r>
          </a:p>
          <a:p>
            <a:pPr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Психологические особенности</a:t>
            </a:r>
          </a:p>
          <a:p>
            <a:pPr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Социальные и средовые факторы</a:t>
            </a:r>
          </a:p>
          <a:p>
            <a:pPr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Низкая толерантность к стрессу</a:t>
            </a:r>
          </a:p>
          <a:p>
            <a:endParaRPr lang="ru-RU"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algn="ctr"/>
            <a:endParaRPr lang="ru-RU"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algn="ctr"/>
            <a:r>
              <a:rPr lang="ru-RU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</a:t>
            </a:r>
          </a:p>
          <a:p>
            <a:pPr algn="ctr"/>
            <a:endParaRPr sz="16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6475967" y="1595651"/>
            <a:ext cx="780800" cy="78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24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6475967" y="2869867"/>
            <a:ext cx="780800" cy="780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24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5" name="Google Shape;135;p17"/>
          <p:cNvSpPr/>
          <p:nvPr/>
        </p:nvSpPr>
        <p:spPr>
          <a:xfrm>
            <a:off x="6475967" y="4170833"/>
            <a:ext cx="780800" cy="78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24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6" name="Google Shape;136;p17"/>
          <p:cNvSpPr/>
          <p:nvPr/>
        </p:nvSpPr>
        <p:spPr>
          <a:xfrm>
            <a:off x="6475967" y="5471800"/>
            <a:ext cx="780800" cy="78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 smtClean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4</a:t>
            </a:r>
            <a:endParaRPr sz="24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137" name="Google Shape;137;p17"/>
          <p:cNvCxnSpPr>
            <a:stCxn id="116" idx="6"/>
            <a:endCxn id="133" idx="2"/>
          </p:cNvCxnSpPr>
          <p:nvPr/>
        </p:nvCxnSpPr>
        <p:spPr>
          <a:xfrm rot="10800000" flipH="1">
            <a:off x="4810000" y="1985951"/>
            <a:ext cx="1666000" cy="19248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Google Shape;138;p17"/>
          <p:cNvCxnSpPr>
            <a:stCxn id="116" idx="6"/>
            <a:endCxn id="134" idx="2"/>
          </p:cNvCxnSpPr>
          <p:nvPr/>
        </p:nvCxnSpPr>
        <p:spPr>
          <a:xfrm rot="10800000" flipH="1">
            <a:off x="4810000" y="3260351"/>
            <a:ext cx="1666000" cy="6504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17"/>
          <p:cNvCxnSpPr>
            <a:stCxn id="116" idx="6"/>
            <a:endCxn id="135" idx="2"/>
          </p:cNvCxnSpPr>
          <p:nvPr/>
        </p:nvCxnSpPr>
        <p:spPr>
          <a:xfrm>
            <a:off x="4810000" y="3910751"/>
            <a:ext cx="1666000" cy="6504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17"/>
          <p:cNvCxnSpPr>
            <a:stCxn id="116" idx="6"/>
            <a:endCxn id="136" idx="2"/>
          </p:cNvCxnSpPr>
          <p:nvPr/>
        </p:nvCxnSpPr>
        <p:spPr>
          <a:xfrm>
            <a:off x="4810000" y="3910751"/>
            <a:ext cx="1666000" cy="1951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Google Shape;128;p17"/>
          <p:cNvSpPr txBox="1"/>
          <p:nvPr/>
        </p:nvSpPr>
        <p:spPr>
          <a:xfrm>
            <a:off x="7646263" y="2423011"/>
            <a:ext cx="4417421" cy="12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400" b="1" u="sng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В </a:t>
            </a:r>
            <a:r>
              <a:rPr lang="ru-RU" sz="1400" b="1" u="sng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Москве 925 тысяч </a:t>
            </a:r>
            <a:r>
              <a:rPr lang="ru-RU" sz="1400" b="1" u="sng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студен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тов: </a:t>
            </a:r>
          </a:p>
          <a:p>
            <a:pPr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ВУЗы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84%,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Спец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. образование 16% , </a:t>
            </a:r>
            <a:endParaRPr lang="ru-RU" sz="14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algn="ctr"/>
            <a:r>
              <a:rPr lang="ru-RU" sz="1400" b="1" dirty="0" smtClean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47%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студентов иногородние</a:t>
            </a:r>
          </a:p>
        </p:txBody>
      </p:sp>
      <p:sp>
        <p:nvSpPr>
          <p:cNvPr id="63" name="Google Shape;128;p17"/>
          <p:cNvSpPr txBox="1"/>
          <p:nvPr/>
        </p:nvSpPr>
        <p:spPr>
          <a:xfrm>
            <a:off x="7646263" y="3686909"/>
            <a:ext cx="4417421" cy="174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ru-RU" sz="1400" b="1" u="sng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Среди пациентов молодого возраста </a:t>
            </a:r>
          </a:p>
          <a:p>
            <a:pPr lvl="0"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55%-тревожно-депрессивные расстройства</a:t>
            </a:r>
          </a:p>
          <a:p>
            <a:pPr lvl="0"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42% личностные расстройства</a:t>
            </a:r>
          </a:p>
          <a:p>
            <a:pPr lvl="0" algn="ctr"/>
            <a:r>
              <a:rPr lang="en-US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&gt;50% 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расстройства 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Fira Sans Extra Condensed"/>
                <a:cs typeface="Times New Roman" panose="02020603050405020304" pitchFamily="18" charset="0"/>
                <a:sym typeface="Fira Sans Extra Condensed"/>
              </a:rPr>
              <a:t>ш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изофренического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спектра </a:t>
            </a:r>
          </a:p>
          <a:p>
            <a:pPr lvl="0"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Уровень </a:t>
            </a:r>
            <a:r>
              <a:rPr lang="ru-RU" sz="1400" b="1" dirty="0" err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суицидальности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(19,4 на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100 тыс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. </a:t>
            </a:r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ВОЗ)</a:t>
            </a:r>
            <a:endParaRPr sz="14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4" name="Google Shape;128;p17"/>
          <p:cNvSpPr txBox="1"/>
          <p:nvPr/>
        </p:nvSpPr>
        <p:spPr>
          <a:xfrm>
            <a:off x="7646263" y="5522495"/>
            <a:ext cx="4417421" cy="67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ru-RU" sz="1400" b="1" u="sng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Обращаемость за психологической помощью </a:t>
            </a:r>
          </a:p>
          <a:p>
            <a:pPr lvl="0"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21% лиц молодого возраста </a:t>
            </a:r>
          </a:p>
          <a:p>
            <a:pPr lvl="0" algn="ctr"/>
            <a:r>
              <a:rPr lang="ru-RU" sz="14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15% опыт однократный </a:t>
            </a:r>
            <a:endParaRPr sz="1400" b="1" dirty="0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88543" y="6293162"/>
            <a:ext cx="6805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u="sng" dirty="0">
                <a:solidFill>
                  <a:srgbClr val="008DC9"/>
                </a:solidFill>
                <a:latin typeface="Arial" panose="020B0604020202020204" pitchFamily="34" charset="0"/>
                <a:hlinkClick r:id="rId3"/>
              </a:rPr>
              <a:t>*Mental health atlas 2020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. Geneva: World Health Organization; 2021</a:t>
            </a:r>
            <a:endParaRPr lang="en-US" sz="800" dirty="0"/>
          </a:p>
          <a:p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**</a:t>
            </a:r>
            <a:r>
              <a:rPr lang="en-US" sz="800" dirty="0" err="1">
                <a:solidFill>
                  <a:srgbClr val="3C4245"/>
                </a:solidFill>
                <a:latin typeface="Arial" panose="020B0604020202020204" pitchFamily="34" charset="0"/>
              </a:rPr>
              <a:t>Moitra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 M, </a:t>
            </a:r>
            <a:r>
              <a:rPr lang="en-US" sz="800" dirty="0" err="1">
                <a:solidFill>
                  <a:srgbClr val="3C4245"/>
                </a:solidFill>
                <a:latin typeface="Arial" panose="020B0604020202020204" pitchFamily="34" charset="0"/>
              </a:rPr>
              <a:t>Santomauro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 D, Collins PY, </a:t>
            </a:r>
            <a:r>
              <a:rPr lang="en-US" sz="800" dirty="0" err="1">
                <a:solidFill>
                  <a:srgbClr val="3C4245"/>
                </a:solidFill>
                <a:latin typeface="Arial" panose="020B0604020202020204" pitchFamily="34" charset="0"/>
              </a:rPr>
              <a:t>Vos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 T, </a:t>
            </a:r>
            <a:r>
              <a:rPr lang="en-US" sz="800" dirty="0" err="1">
                <a:solidFill>
                  <a:srgbClr val="3C4245"/>
                </a:solidFill>
                <a:latin typeface="Arial" panose="020B0604020202020204" pitchFamily="34" charset="0"/>
              </a:rPr>
              <a:t>Whiteford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 H, </a:t>
            </a:r>
            <a:r>
              <a:rPr lang="en-US" sz="800" dirty="0" err="1">
                <a:solidFill>
                  <a:srgbClr val="3C4245"/>
                </a:solidFill>
                <a:latin typeface="Arial" panose="020B0604020202020204" pitchFamily="34" charset="0"/>
              </a:rPr>
              <a:t>Saxena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 S, et al. The global gap in treatment coverage for major depressive disorder in 84 countries from 2000–2019: a systematic review and Bayesian meta-regression analysis. </a:t>
            </a:r>
            <a:r>
              <a:rPr lang="en-US" sz="800" dirty="0" err="1">
                <a:solidFill>
                  <a:srgbClr val="3C4245"/>
                </a:solidFill>
                <a:latin typeface="Arial" panose="020B0604020202020204" pitchFamily="34" charset="0"/>
              </a:rPr>
              <a:t>PLoS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 Med. 2022;19(2):e1003901. doi:10.1371/journal.pmed.1003901</a:t>
            </a:r>
            <a:r>
              <a:rPr lang="en-US" sz="800" dirty="0">
                <a:solidFill>
                  <a:srgbClr val="3C4245"/>
                </a:solidFill>
                <a:latin typeface="Arial" panose="020B0604020202020204" pitchFamily="34" charset="0"/>
              </a:rPr>
              <a:t>.</a:t>
            </a:r>
            <a:endParaRPr lang="ru-RU" sz="800" dirty="0"/>
          </a:p>
        </p:txBody>
      </p:sp>
      <p:grpSp>
        <p:nvGrpSpPr>
          <p:cNvPr id="19" name="Google Shape;1321;p14"/>
          <p:cNvGrpSpPr/>
          <p:nvPr/>
        </p:nvGrpSpPr>
        <p:grpSpPr>
          <a:xfrm>
            <a:off x="609600" y="1814423"/>
            <a:ext cx="4200400" cy="3708072"/>
            <a:chOff x="-3" y="0"/>
            <a:chExt cx="3017539" cy="278105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0" name="Google Shape;1322;p14"/>
            <p:cNvSpPr/>
            <p:nvPr/>
          </p:nvSpPr>
          <p:spPr>
            <a:xfrm>
              <a:off x="736891" y="179596"/>
              <a:ext cx="2280645" cy="2601457"/>
            </a:xfrm>
            <a:custGeom>
              <a:avLst/>
              <a:gdLst/>
              <a:ahLst/>
              <a:cxnLst/>
              <a:rect l="l" t="t" r="r" b="b"/>
              <a:pathLst>
                <a:path w="20767" h="21600" extrusionOk="0">
                  <a:moveTo>
                    <a:pt x="10970" y="977"/>
                  </a:moveTo>
                  <a:lnTo>
                    <a:pt x="11191" y="1282"/>
                  </a:lnTo>
                  <a:cubicBezTo>
                    <a:pt x="11104" y="1336"/>
                    <a:pt x="11018" y="1395"/>
                    <a:pt x="10921" y="1444"/>
                  </a:cubicBezTo>
                  <a:cubicBezTo>
                    <a:pt x="10646" y="1592"/>
                    <a:pt x="10522" y="1788"/>
                    <a:pt x="10673" y="2073"/>
                  </a:cubicBezTo>
                  <a:cubicBezTo>
                    <a:pt x="10781" y="2273"/>
                    <a:pt x="10932" y="2370"/>
                    <a:pt x="11130" y="2370"/>
                  </a:cubicBezTo>
                  <a:cubicBezTo>
                    <a:pt x="11200" y="2370"/>
                    <a:pt x="11276" y="2358"/>
                    <a:pt x="11358" y="2333"/>
                  </a:cubicBezTo>
                  <a:cubicBezTo>
                    <a:pt x="11477" y="2299"/>
                    <a:pt x="11601" y="2270"/>
                    <a:pt x="11773" y="2230"/>
                  </a:cubicBezTo>
                  <a:cubicBezTo>
                    <a:pt x="11670" y="2513"/>
                    <a:pt x="11517" y="2583"/>
                    <a:pt x="11354" y="2583"/>
                  </a:cubicBezTo>
                  <a:cubicBezTo>
                    <a:pt x="11190" y="2583"/>
                    <a:pt x="11015" y="2512"/>
                    <a:pt x="10870" y="2512"/>
                  </a:cubicBezTo>
                  <a:cubicBezTo>
                    <a:pt x="10843" y="2512"/>
                    <a:pt x="10817" y="2514"/>
                    <a:pt x="10792" y="2520"/>
                  </a:cubicBezTo>
                  <a:lnTo>
                    <a:pt x="10075" y="3316"/>
                  </a:lnTo>
                  <a:lnTo>
                    <a:pt x="8684" y="3056"/>
                  </a:lnTo>
                  <a:lnTo>
                    <a:pt x="9671" y="2835"/>
                  </a:lnTo>
                  <a:cubicBezTo>
                    <a:pt x="9972" y="2260"/>
                    <a:pt x="10064" y="1955"/>
                    <a:pt x="9999" y="1724"/>
                  </a:cubicBezTo>
                  <a:lnTo>
                    <a:pt x="10970" y="977"/>
                  </a:lnTo>
                  <a:close/>
                  <a:moveTo>
                    <a:pt x="11832" y="10032"/>
                  </a:moveTo>
                  <a:cubicBezTo>
                    <a:pt x="12274" y="10072"/>
                    <a:pt x="12323" y="10440"/>
                    <a:pt x="12533" y="10657"/>
                  </a:cubicBezTo>
                  <a:cubicBezTo>
                    <a:pt x="12237" y="11084"/>
                    <a:pt x="12819" y="11374"/>
                    <a:pt x="12749" y="11816"/>
                  </a:cubicBezTo>
                  <a:cubicBezTo>
                    <a:pt x="12695" y="12145"/>
                    <a:pt x="13013" y="12533"/>
                    <a:pt x="13137" y="12917"/>
                  </a:cubicBezTo>
                  <a:cubicBezTo>
                    <a:pt x="13234" y="13192"/>
                    <a:pt x="13218" y="13496"/>
                    <a:pt x="13078" y="13761"/>
                  </a:cubicBezTo>
                  <a:lnTo>
                    <a:pt x="12296" y="12671"/>
                  </a:lnTo>
                  <a:cubicBezTo>
                    <a:pt x="12592" y="11831"/>
                    <a:pt x="11897" y="11000"/>
                    <a:pt x="11832" y="10032"/>
                  </a:cubicBezTo>
                  <a:close/>
                  <a:moveTo>
                    <a:pt x="11068" y="0"/>
                  </a:moveTo>
                  <a:cubicBezTo>
                    <a:pt x="10898" y="0"/>
                    <a:pt x="10729" y="24"/>
                    <a:pt x="10560" y="78"/>
                  </a:cubicBezTo>
                  <a:cubicBezTo>
                    <a:pt x="10226" y="182"/>
                    <a:pt x="9827" y="241"/>
                    <a:pt x="9687" y="555"/>
                  </a:cubicBezTo>
                  <a:cubicBezTo>
                    <a:pt x="9498" y="987"/>
                    <a:pt x="9056" y="982"/>
                    <a:pt x="8706" y="1105"/>
                  </a:cubicBezTo>
                  <a:cubicBezTo>
                    <a:pt x="8000" y="1336"/>
                    <a:pt x="7903" y="1513"/>
                    <a:pt x="8205" y="2127"/>
                  </a:cubicBezTo>
                  <a:lnTo>
                    <a:pt x="9051" y="2142"/>
                  </a:lnTo>
                  <a:lnTo>
                    <a:pt x="8824" y="2859"/>
                  </a:lnTo>
                  <a:lnTo>
                    <a:pt x="8636" y="2142"/>
                  </a:lnTo>
                  <a:lnTo>
                    <a:pt x="8091" y="3085"/>
                  </a:lnTo>
                  <a:cubicBezTo>
                    <a:pt x="7822" y="3149"/>
                    <a:pt x="7514" y="3154"/>
                    <a:pt x="7326" y="3287"/>
                  </a:cubicBezTo>
                  <a:cubicBezTo>
                    <a:pt x="6975" y="3537"/>
                    <a:pt x="6480" y="3463"/>
                    <a:pt x="6183" y="3788"/>
                  </a:cubicBezTo>
                  <a:lnTo>
                    <a:pt x="5983" y="3572"/>
                  </a:lnTo>
                  <a:lnTo>
                    <a:pt x="5714" y="3906"/>
                  </a:lnTo>
                  <a:cubicBezTo>
                    <a:pt x="5627" y="3868"/>
                    <a:pt x="5626" y="3725"/>
                    <a:pt x="5517" y="3725"/>
                  </a:cubicBezTo>
                  <a:cubicBezTo>
                    <a:pt x="5483" y="3725"/>
                    <a:pt x="5440" y="3738"/>
                    <a:pt x="5380" y="3773"/>
                  </a:cubicBezTo>
                  <a:lnTo>
                    <a:pt x="5639" y="4760"/>
                  </a:lnTo>
                  <a:cubicBezTo>
                    <a:pt x="5460" y="4906"/>
                    <a:pt x="5282" y="5001"/>
                    <a:pt x="5111" y="5001"/>
                  </a:cubicBezTo>
                  <a:cubicBezTo>
                    <a:pt x="4993" y="5001"/>
                    <a:pt x="4879" y="4955"/>
                    <a:pt x="4771" y="4849"/>
                  </a:cubicBezTo>
                  <a:cubicBezTo>
                    <a:pt x="4517" y="4603"/>
                    <a:pt x="4232" y="4638"/>
                    <a:pt x="3984" y="4608"/>
                  </a:cubicBezTo>
                  <a:lnTo>
                    <a:pt x="3401" y="5920"/>
                  </a:lnTo>
                  <a:cubicBezTo>
                    <a:pt x="3622" y="6262"/>
                    <a:pt x="3874" y="6365"/>
                    <a:pt x="4141" y="6365"/>
                  </a:cubicBezTo>
                  <a:cubicBezTo>
                    <a:pt x="4507" y="6365"/>
                    <a:pt x="4900" y="6172"/>
                    <a:pt x="5277" y="6141"/>
                  </a:cubicBezTo>
                  <a:lnTo>
                    <a:pt x="5428" y="5709"/>
                  </a:lnTo>
                  <a:cubicBezTo>
                    <a:pt x="6064" y="5704"/>
                    <a:pt x="6064" y="5704"/>
                    <a:pt x="6560" y="5227"/>
                  </a:cubicBezTo>
                  <a:lnTo>
                    <a:pt x="6862" y="5478"/>
                  </a:lnTo>
                  <a:lnTo>
                    <a:pt x="7488" y="5311"/>
                  </a:lnTo>
                  <a:lnTo>
                    <a:pt x="8738" y="6864"/>
                  </a:lnTo>
                  <a:lnTo>
                    <a:pt x="7574" y="6637"/>
                  </a:lnTo>
                  <a:lnTo>
                    <a:pt x="8064" y="7129"/>
                  </a:lnTo>
                  <a:cubicBezTo>
                    <a:pt x="8560" y="7090"/>
                    <a:pt x="8964" y="6903"/>
                    <a:pt x="9169" y="6426"/>
                  </a:cubicBezTo>
                  <a:cubicBezTo>
                    <a:pt x="9035" y="6298"/>
                    <a:pt x="8921" y="6180"/>
                    <a:pt x="8797" y="6077"/>
                  </a:cubicBezTo>
                  <a:cubicBezTo>
                    <a:pt x="8512" y="5856"/>
                    <a:pt x="8253" y="5635"/>
                    <a:pt x="8355" y="5095"/>
                  </a:cubicBezTo>
                  <a:cubicBezTo>
                    <a:pt x="8609" y="5449"/>
                    <a:pt x="8722" y="5788"/>
                    <a:pt x="8954" y="5881"/>
                  </a:cubicBezTo>
                  <a:cubicBezTo>
                    <a:pt x="9320" y="6028"/>
                    <a:pt x="9353" y="6269"/>
                    <a:pt x="9396" y="6539"/>
                  </a:cubicBezTo>
                  <a:cubicBezTo>
                    <a:pt x="9423" y="6716"/>
                    <a:pt x="9380" y="6913"/>
                    <a:pt x="9444" y="7075"/>
                  </a:cubicBezTo>
                  <a:cubicBezTo>
                    <a:pt x="9504" y="7222"/>
                    <a:pt x="9671" y="7330"/>
                    <a:pt x="9779" y="7463"/>
                  </a:cubicBezTo>
                  <a:cubicBezTo>
                    <a:pt x="9805" y="7497"/>
                    <a:pt x="9822" y="7541"/>
                    <a:pt x="9822" y="7586"/>
                  </a:cubicBezTo>
                  <a:lnTo>
                    <a:pt x="10442" y="7261"/>
                  </a:lnTo>
                  <a:cubicBezTo>
                    <a:pt x="10287" y="7011"/>
                    <a:pt x="10229" y="6820"/>
                    <a:pt x="10593" y="6820"/>
                  </a:cubicBezTo>
                  <a:cubicBezTo>
                    <a:pt x="10622" y="6820"/>
                    <a:pt x="10654" y="6821"/>
                    <a:pt x="10689" y="6824"/>
                  </a:cubicBezTo>
                  <a:cubicBezTo>
                    <a:pt x="10760" y="7050"/>
                    <a:pt x="10851" y="7252"/>
                    <a:pt x="10862" y="7453"/>
                  </a:cubicBezTo>
                  <a:cubicBezTo>
                    <a:pt x="10894" y="7861"/>
                    <a:pt x="11245" y="8033"/>
                    <a:pt x="11552" y="8092"/>
                  </a:cubicBezTo>
                  <a:cubicBezTo>
                    <a:pt x="11583" y="8098"/>
                    <a:pt x="11614" y="8100"/>
                    <a:pt x="11645" y="8100"/>
                  </a:cubicBezTo>
                  <a:cubicBezTo>
                    <a:pt x="11689" y="8100"/>
                    <a:pt x="11734" y="8096"/>
                    <a:pt x="11779" y="8096"/>
                  </a:cubicBezTo>
                  <a:cubicBezTo>
                    <a:pt x="11871" y="8096"/>
                    <a:pt x="11965" y="8112"/>
                    <a:pt x="12064" y="8205"/>
                  </a:cubicBezTo>
                  <a:cubicBezTo>
                    <a:pt x="12095" y="8233"/>
                    <a:pt x="12148" y="8243"/>
                    <a:pt x="12214" y="8243"/>
                  </a:cubicBezTo>
                  <a:cubicBezTo>
                    <a:pt x="12341" y="8243"/>
                    <a:pt x="12515" y="8206"/>
                    <a:pt x="12668" y="8200"/>
                  </a:cubicBezTo>
                  <a:cubicBezTo>
                    <a:pt x="12511" y="8632"/>
                    <a:pt x="12641" y="9089"/>
                    <a:pt x="12048" y="9281"/>
                  </a:cubicBezTo>
                  <a:cubicBezTo>
                    <a:pt x="11353" y="9050"/>
                    <a:pt x="10442" y="9192"/>
                    <a:pt x="9870" y="8475"/>
                  </a:cubicBezTo>
                  <a:cubicBezTo>
                    <a:pt x="9795" y="8377"/>
                    <a:pt x="9536" y="8392"/>
                    <a:pt x="9363" y="8367"/>
                  </a:cubicBezTo>
                  <a:cubicBezTo>
                    <a:pt x="9299" y="8367"/>
                    <a:pt x="9234" y="8382"/>
                    <a:pt x="9169" y="8396"/>
                  </a:cubicBezTo>
                  <a:lnTo>
                    <a:pt x="8964" y="8902"/>
                  </a:lnTo>
                  <a:cubicBezTo>
                    <a:pt x="8469" y="8652"/>
                    <a:pt x="8107" y="8298"/>
                    <a:pt x="7708" y="8102"/>
                  </a:cubicBezTo>
                  <a:cubicBezTo>
                    <a:pt x="7266" y="7890"/>
                    <a:pt x="7229" y="7595"/>
                    <a:pt x="7229" y="7325"/>
                  </a:cubicBezTo>
                  <a:cubicBezTo>
                    <a:pt x="7233" y="6852"/>
                    <a:pt x="7263" y="6743"/>
                    <a:pt x="7004" y="6743"/>
                  </a:cubicBezTo>
                  <a:cubicBezTo>
                    <a:pt x="6927" y="6743"/>
                    <a:pt x="6825" y="6753"/>
                    <a:pt x="6690" y="6765"/>
                  </a:cubicBezTo>
                  <a:cubicBezTo>
                    <a:pt x="6596" y="6772"/>
                    <a:pt x="6494" y="6800"/>
                    <a:pt x="6402" y="6800"/>
                  </a:cubicBezTo>
                  <a:cubicBezTo>
                    <a:pt x="6367" y="6800"/>
                    <a:pt x="6333" y="6796"/>
                    <a:pt x="6302" y="6785"/>
                  </a:cubicBezTo>
                  <a:cubicBezTo>
                    <a:pt x="6124" y="6726"/>
                    <a:pt x="5978" y="6554"/>
                    <a:pt x="5800" y="6520"/>
                  </a:cubicBezTo>
                  <a:cubicBezTo>
                    <a:pt x="5778" y="6515"/>
                    <a:pt x="5755" y="6514"/>
                    <a:pt x="5732" y="6514"/>
                  </a:cubicBezTo>
                  <a:cubicBezTo>
                    <a:pt x="5586" y="6514"/>
                    <a:pt x="5423" y="6587"/>
                    <a:pt x="5275" y="6587"/>
                  </a:cubicBezTo>
                  <a:cubicBezTo>
                    <a:pt x="5257" y="6587"/>
                    <a:pt x="5240" y="6586"/>
                    <a:pt x="5223" y="6583"/>
                  </a:cubicBezTo>
                  <a:cubicBezTo>
                    <a:pt x="5172" y="6576"/>
                    <a:pt x="5121" y="6574"/>
                    <a:pt x="5069" y="6574"/>
                  </a:cubicBezTo>
                  <a:cubicBezTo>
                    <a:pt x="4826" y="6574"/>
                    <a:pt x="4580" y="6637"/>
                    <a:pt x="4338" y="6637"/>
                  </a:cubicBezTo>
                  <a:cubicBezTo>
                    <a:pt x="4195" y="6637"/>
                    <a:pt x="4053" y="6615"/>
                    <a:pt x="3914" y="6544"/>
                  </a:cubicBezTo>
                  <a:cubicBezTo>
                    <a:pt x="3855" y="6615"/>
                    <a:pt x="3764" y="6628"/>
                    <a:pt x="3666" y="6628"/>
                  </a:cubicBezTo>
                  <a:cubicBezTo>
                    <a:pt x="3609" y="6628"/>
                    <a:pt x="3549" y="6624"/>
                    <a:pt x="3492" y="6624"/>
                  </a:cubicBezTo>
                  <a:cubicBezTo>
                    <a:pt x="3343" y="6624"/>
                    <a:pt x="3212" y="6654"/>
                    <a:pt x="3186" y="6873"/>
                  </a:cubicBezTo>
                  <a:cubicBezTo>
                    <a:pt x="2717" y="6957"/>
                    <a:pt x="2711" y="7458"/>
                    <a:pt x="2307" y="7654"/>
                  </a:cubicBezTo>
                  <a:cubicBezTo>
                    <a:pt x="2016" y="7797"/>
                    <a:pt x="1601" y="7881"/>
                    <a:pt x="1434" y="8131"/>
                  </a:cubicBezTo>
                  <a:cubicBezTo>
                    <a:pt x="1213" y="8460"/>
                    <a:pt x="830" y="8549"/>
                    <a:pt x="577" y="8799"/>
                  </a:cubicBezTo>
                  <a:cubicBezTo>
                    <a:pt x="431" y="8947"/>
                    <a:pt x="334" y="9143"/>
                    <a:pt x="210" y="9330"/>
                  </a:cubicBezTo>
                  <a:lnTo>
                    <a:pt x="625" y="9561"/>
                  </a:lnTo>
                  <a:lnTo>
                    <a:pt x="0" y="11167"/>
                  </a:lnTo>
                  <a:cubicBezTo>
                    <a:pt x="173" y="11585"/>
                    <a:pt x="555" y="11757"/>
                    <a:pt x="480" y="12140"/>
                  </a:cubicBezTo>
                  <a:cubicBezTo>
                    <a:pt x="464" y="12209"/>
                    <a:pt x="1380" y="13197"/>
                    <a:pt x="1434" y="13202"/>
                  </a:cubicBezTo>
                  <a:cubicBezTo>
                    <a:pt x="1946" y="13242"/>
                    <a:pt x="2422" y="13454"/>
                    <a:pt x="2946" y="13454"/>
                  </a:cubicBezTo>
                  <a:cubicBezTo>
                    <a:pt x="3056" y="13454"/>
                    <a:pt x="3168" y="13445"/>
                    <a:pt x="3283" y="13423"/>
                  </a:cubicBezTo>
                  <a:cubicBezTo>
                    <a:pt x="3338" y="13412"/>
                    <a:pt x="3401" y="13407"/>
                    <a:pt x="3467" y="13407"/>
                  </a:cubicBezTo>
                  <a:cubicBezTo>
                    <a:pt x="3753" y="13407"/>
                    <a:pt x="4106" y="13498"/>
                    <a:pt x="4215" y="13653"/>
                  </a:cubicBezTo>
                  <a:cubicBezTo>
                    <a:pt x="4464" y="14007"/>
                    <a:pt x="4835" y="14017"/>
                    <a:pt x="5207" y="14135"/>
                  </a:cubicBezTo>
                  <a:lnTo>
                    <a:pt x="4884" y="15545"/>
                  </a:lnTo>
                  <a:cubicBezTo>
                    <a:pt x="5310" y="15933"/>
                    <a:pt x="5126" y="16449"/>
                    <a:pt x="5321" y="16862"/>
                  </a:cubicBezTo>
                  <a:cubicBezTo>
                    <a:pt x="5450" y="17142"/>
                    <a:pt x="5337" y="17289"/>
                    <a:pt x="5197" y="17525"/>
                  </a:cubicBezTo>
                  <a:cubicBezTo>
                    <a:pt x="5008" y="17835"/>
                    <a:pt x="4533" y="18149"/>
                    <a:pt x="4717" y="18483"/>
                  </a:cubicBezTo>
                  <a:cubicBezTo>
                    <a:pt x="4970" y="18955"/>
                    <a:pt x="4927" y="19456"/>
                    <a:pt x="4927" y="19903"/>
                  </a:cubicBezTo>
                  <a:cubicBezTo>
                    <a:pt x="4927" y="20434"/>
                    <a:pt x="5385" y="20886"/>
                    <a:pt x="5073" y="21421"/>
                  </a:cubicBezTo>
                  <a:cubicBezTo>
                    <a:pt x="5337" y="21470"/>
                    <a:pt x="5509" y="21490"/>
                    <a:pt x="5676" y="21539"/>
                  </a:cubicBezTo>
                  <a:cubicBezTo>
                    <a:pt x="5821" y="21582"/>
                    <a:pt x="5959" y="21600"/>
                    <a:pt x="6093" y="21600"/>
                  </a:cubicBezTo>
                  <a:cubicBezTo>
                    <a:pt x="6666" y="21600"/>
                    <a:pt x="7153" y="21265"/>
                    <a:pt x="7681" y="21102"/>
                  </a:cubicBezTo>
                  <a:cubicBezTo>
                    <a:pt x="7746" y="20606"/>
                    <a:pt x="8258" y="20576"/>
                    <a:pt x="8609" y="20399"/>
                  </a:cubicBezTo>
                  <a:cubicBezTo>
                    <a:pt x="8954" y="20222"/>
                    <a:pt x="8830" y="19888"/>
                    <a:pt x="8943" y="19726"/>
                  </a:cubicBezTo>
                  <a:cubicBezTo>
                    <a:pt x="9223" y="19608"/>
                    <a:pt x="9433" y="19520"/>
                    <a:pt x="9649" y="19431"/>
                  </a:cubicBezTo>
                  <a:cubicBezTo>
                    <a:pt x="9935" y="19314"/>
                    <a:pt x="10339" y="19382"/>
                    <a:pt x="10436" y="18960"/>
                  </a:cubicBezTo>
                  <a:cubicBezTo>
                    <a:pt x="10501" y="18665"/>
                    <a:pt x="10813" y="18464"/>
                    <a:pt x="10840" y="18125"/>
                  </a:cubicBezTo>
                  <a:cubicBezTo>
                    <a:pt x="10873" y="17776"/>
                    <a:pt x="10991" y="17437"/>
                    <a:pt x="11067" y="17108"/>
                  </a:cubicBezTo>
                  <a:cubicBezTo>
                    <a:pt x="11622" y="16773"/>
                    <a:pt x="12112" y="16331"/>
                    <a:pt x="12695" y="16164"/>
                  </a:cubicBezTo>
                  <a:cubicBezTo>
                    <a:pt x="13670" y="15884"/>
                    <a:pt x="14231" y="15314"/>
                    <a:pt x="14630" y="14518"/>
                  </a:cubicBezTo>
                  <a:cubicBezTo>
                    <a:pt x="14536" y="14483"/>
                    <a:pt x="14441" y="14470"/>
                    <a:pt x="14346" y="14470"/>
                  </a:cubicBezTo>
                  <a:cubicBezTo>
                    <a:pt x="14123" y="14470"/>
                    <a:pt x="13899" y="14538"/>
                    <a:pt x="13686" y="14538"/>
                  </a:cubicBezTo>
                  <a:cubicBezTo>
                    <a:pt x="13525" y="14538"/>
                    <a:pt x="13371" y="14499"/>
                    <a:pt x="13228" y="14361"/>
                  </a:cubicBezTo>
                  <a:cubicBezTo>
                    <a:pt x="13622" y="13875"/>
                    <a:pt x="13644" y="13855"/>
                    <a:pt x="14064" y="13806"/>
                  </a:cubicBezTo>
                  <a:cubicBezTo>
                    <a:pt x="15083" y="13693"/>
                    <a:pt x="16048" y="13457"/>
                    <a:pt x="16829" y="12799"/>
                  </a:cubicBezTo>
                  <a:cubicBezTo>
                    <a:pt x="16856" y="12671"/>
                    <a:pt x="16921" y="12538"/>
                    <a:pt x="16905" y="12415"/>
                  </a:cubicBezTo>
                  <a:cubicBezTo>
                    <a:pt x="16867" y="12189"/>
                    <a:pt x="16818" y="11963"/>
                    <a:pt x="16759" y="11737"/>
                  </a:cubicBezTo>
                  <a:lnTo>
                    <a:pt x="16474" y="11875"/>
                  </a:lnTo>
                  <a:lnTo>
                    <a:pt x="16371" y="11423"/>
                  </a:lnTo>
                  <a:lnTo>
                    <a:pt x="16107" y="11811"/>
                  </a:lnTo>
                  <a:cubicBezTo>
                    <a:pt x="15730" y="11300"/>
                    <a:pt x="14986" y="11010"/>
                    <a:pt x="15110" y="10219"/>
                  </a:cubicBezTo>
                  <a:cubicBezTo>
                    <a:pt x="15718" y="10423"/>
                    <a:pt x="15710" y="11309"/>
                    <a:pt x="16474" y="11309"/>
                  </a:cubicBezTo>
                  <a:cubicBezTo>
                    <a:pt x="16501" y="11309"/>
                    <a:pt x="16530" y="11307"/>
                    <a:pt x="16560" y="11305"/>
                  </a:cubicBezTo>
                  <a:cubicBezTo>
                    <a:pt x="16991" y="11801"/>
                    <a:pt x="17611" y="11944"/>
                    <a:pt x="18177" y="12008"/>
                  </a:cubicBezTo>
                  <a:lnTo>
                    <a:pt x="18560" y="13093"/>
                  </a:lnTo>
                  <a:lnTo>
                    <a:pt x="18910" y="12926"/>
                  </a:lnTo>
                  <a:lnTo>
                    <a:pt x="18597" y="15786"/>
                  </a:lnTo>
                  <a:cubicBezTo>
                    <a:pt x="18727" y="15889"/>
                    <a:pt x="18867" y="15953"/>
                    <a:pt x="18899" y="16046"/>
                  </a:cubicBezTo>
                  <a:cubicBezTo>
                    <a:pt x="18942" y="16174"/>
                    <a:pt x="18905" y="16321"/>
                    <a:pt x="18905" y="16488"/>
                  </a:cubicBezTo>
                  <a:cubicBezTo>
                    <a:pt x="19460" y="16149"/>
                    <a:pt x="18770" y="15653"/>
                    <a:pt x="19260" y="15275"/>
                  </a:cubicBezTo>
                  <a:cubicBezTo>
                    <a:pt x="19546" y="15049"/>
                    <a:pt x="19411" y="14538"/>
                    <a:pt x="19875" y="14238"/>
                  </a:cubicBezTo>
                  <a:cubicBezTo>
                    <a:pt x="20123" y="14076"/>
                    <a:pt x="20242" y="13727"/>
                    <a:pt x="20479" y="13477"/>
                  </a:cubicBezTo>
                  <a:cubicBezTo>
                    <a:pt x="21600" y="8686"/>
                    <a:pt x="19384" y="3753"/>
                    <a:pt x="15024" y="904"/>
                  </a:cubicBezTo>
                  <a:lnTo>
                    <a:pt x="14533" y="1169"/>
                  </a:lnTo>
                  <a:lnTo>
                    <a:pt x="14366" y="948"/>
                  </a:lnTo>
                  <a:lnTo>
                    <a:pt x="13692" y="1513"/>
                  </a:lnTo>
                  <a:lnTo>
                    <a:pt x="13611" y="820"/>
                  </a:lnTo>
                  <a:cubicBezTo>
                    <a:pt x="13514" y="1213"/>
                    <a:pt x="13493" y="1538"/>
                    <a:pt x="13180" y="1715"/>
                  </a:cubicBezTo>
                  <a:lnTo>
                    <a:pt x="12485" y="1341"/>
                  </a:lnTo>
                  <a:lnTo>
                    <a:pt x="12533" y="1302"/>
                  </a:lnTo>
                  <a:lnTo>
                    <a:pt x="13196" y="1253"/>
                  </a:lnTo>
                  <a:cubicBezTo>
                    <a:pt x="13158" y="1100"/>
                    <a:pt x="13164" y="1017"/>
                    <a:pt x="13126" y="987"/>
                  </a:cubicBezTo>
                  <a:cubicBezTo>
                    <a:pt x="12716" y="693"/>
                    <a:pt x="12199" y="535"/>
                    <a:pt x="11827" y="182"/>
                  </a:cubicBezTo>
                  <a:cubicBezTo>
                    <a:pt x="11784" y="137"/>
                    <a:pt x="11724" y="108"/>
                    <a:pt x="11660" y="88"/>
                  </a:cubicBezTo>
                  <a:cubicBezTo>
                    <a:pt x="11462" y="33"/>
                    <a:pt x="11265" y="0"/>
                    <a:pt x="110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323;p14"/>
            <p:cNvSpPr/>
            <p:nvPr/>
          </p:nvSpPr>
          <p:spPr>
            <a:xfrm>
              <a:off x="-3" y="1404363"/>
              <a:ext cx="351057" cy="873993"/>
            </a:xfrm>
            <a:custGeom>
              <a:avLst/>
              <a:gdLst/>
              <a:ahLst/>
              <a:cxnLst/>
              <a:rect l="l" t="t" r="r" b="b"/>
              <a:pathLst>
                <a:path w="21103" h="21600" extrusionOk="0">
                  <a:moveTo>
                    <a:pt x="36" y="0"/>
                  </a:moveTo>
                  <a:cubicBezTo>
                    <a:pt x="-497" y="7677"/>
                    <a:pt x="4876" y="15238"/>
                    <a:pt x="15375" y="21600"/>
                  </a:cubicBezTo>
                  <a:lnTo>
                    <a:pt x="17581" y="21424"/>
                  </a:lnTo>
                  <a:cubicBezTo>
                    <a:pt x="19466" y="19844"/>
                    <a:pt x="18791" y="18192"/>
                    <a:pt x="18506" y="16539"/>
                  </a:cubicBezTo>
                  <a:cubicBezTo>
                    <a:pt x="18399" y="15999"/>
                    <a:pt x="17794" y="15121"/>
                    <a:pt x="18327" y="14990"/>
                  </a:cubicBezTo>
                  <a:cubicBezTo>
                    <a:pt x="21069" y="14288"/>
                    <a:pt x="20108" y="13088"/>
                    <a:pt x="21103" y="12225"/>
                  </a:cubicBezTo>
                  <a:cubicBezTo>
                    <a:pt x="19111" y="11056"/>
                    <a:pt x="17333" y="10003"/>
                    <a:pt x="14200" y="9198"/>
                  </a:cubicBezTo>
                  <a:cubicBezTo>
                    <a:pt x="10072" y="8160"/>
                    <a:pt x="5909" y="6771"/>
                    <a:pt x="6015" y="4314"/>
                  </a:cubicBezTo>
                  <a:cubicBezTo>
                    <a:pt x="6051" y="3831"/>
                    <a:pt x="5518" y="3056"/>
                    <a:pt x="4699" y="2895"/>
                  </a:cubicBezTo>
                  <a:cubicBezTo>
                    <a:pt x="2100" y="2384"/>
                    <a:pt x="464" y="1287"/>
                    <a:pt x="321" y="497"/>
                  </a:cubicBezTo>
                  <a:cubicBezTo>
                    <a:pt x="251" y="321"/>
                    <a:pt x="179" y="16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324;p14"/>
            <p:cNvSpPr/>
            <p:nvPr/>
          </p:nvSpPr>
          <p:spPr>
            <a:xfrm>
              <a:off x="909027" y="0"/>
              <a:ext cx="672370" cy="207368"/>
            </a:xfrm>
            <a:custGeom>
              <a:avLst/>
              <a:gdLst/>
              <a:ahLst/>
              <a:cxnLst/>
              <a:rect l="l" t="t" r="r" b="b"/>
              <a:pathLst>
                <a:path w="21446" h="21600" extrusionOk="0">
                  <a:moveTo>
                    <a:pt x="18605" y="0"/>
                  </a:moveTo>
                  <a:cubicBezTo>
                    <a:pt x="12814" y="0"/>
                    <a:pt x="7055" y="3390"/>
                    <a:pt x="1602" y="10011"/>
                  </a:cubicBezTo>
                  <a:cubicBezTo>
                    <a:pt x="1129" y="11616"/>
                    <a:pt x="658" y="13280"/>
                    <a:pt x="166" y="14819"/>
                  </a:cubicBezTo>
                  <a:cubicBezTo>
                    <a:pt x="-154" y="15868"/>
                    <a:pt x="91" y="18765"/>
                    <a:pt x="73" y="21600"/>
                  </a:cubicBezTo>
                  <a:cubicBezTo>
                    <a:pt x="1337" y="19012"/>
                    <a:pt x="2187" y="16792"/>
                    <a:pt x="3187" y="15312"/>
                  </a:cubicBezTo>
                  <a:cubicBezTo>
                    <a:pt x="5724" y="11627"/>
                    <a:pt x="8361" y="9143"/>
                    <a:pt x="11132" y="9143"/>
                  </a:cubicBezTo>
                  <a:cubicBezTo>
                    <a:pt x="11744" y="9143"/>
                    <a:pt x="12362" y="9261"/>
                    <a:pt x="12987" y="9518"/>
                  </a:cubicBezTo>
                  <a:cubicBezTo>
                    <a:pt x="13238" y="8205"/>
                    <a:pt x="13547" y="7840"/>
                    <a:pt x="13877" y="7840"/>
                  </a:cubicBezTo>
                  <a:cubicBezTo>
                    <a:pt x="14286" y="7840"/>
                    <a:pt x="14728" y="8403"/>
                    <a:pt x="15130" y="8403"/>
                  </a:cubicBezTo>
                  <a:cubicBezTo>
                    <a:pt x="15328" y="8403"/>
                    <a:pt x="15517" y="8264"/>
                    <a:pt x="15687" y="7854"/>
                  </a:cubicBezTo>
                  <a:cubicBezTo>
                    <a:pt x="17405" y="3724"/>
                    <a:pt x="19502" y="2494"/>
                    <a:pt x="21446" y="274"/>
                  </a:cubicBezTo>
                  <a:cubicBezTo>
                    <a:pt x="20499" y="90"/>
                    <a:pt x="19552" y="0"/>
                    <a:pt x="1860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325;p14"/>
            <p:cNvSpPr/>
            <p:nvPr/>
          </p:nvSpPr>
          <p:spPr>
            <a:xfrm>
              <a:off x="1834203" y="2470290"/>
              <a:ext cx="255610" cy="246152"/>
            </a:xfrm>
            <a:custGeom>
              <a:avLst/>
              <a:gdLst/>
              <a:ahLst/>
              <a:cxnLst/>
              <a:rect l="l" t="t" r="r" b="b"/>
              <a:pathLst>
                <a:path w="21148" h="21600" extrusionOk="0">
                  <a:moveTo>
                    <a:pt x="21111" y="0"/>
                  </a:moveTo>
                  <a:cubicBezTo>
                    <a:pt x="17909" y="1217"/>
                    <a:pt x="15811" y="4513"/>
                    <a:pt x="12535" y="4513"/>
                  </a:cubicBezTo>
                  <a:cubicBezTo>
                    <a:pt x="11900" y="4513"/>
                    <a:pt x="11221" y="4390"/>
                    <a:pt x="10481" y="4103"/>
                  </a:cubicBezTo>
                  <a:cubicBezTo>
                    <a:pt x="10396" y="4085"/>
                    <a:pt x="10310" y="4079"/>
                    <a:pt x="10224" y="4079"/>
                  </a:cubicBezTo>
                  <a:cubicBezTo>
                    <a:pt x="9725" y="4079"/>
                    <a:pt x="9242" y="4334"/>
                    <a:pt x="8866" y="4776"/>
                  </a:cubicBezTo>
                  <a:cubicBezTo>
                    <a:pt x="6956" y="10436"/>
                    <a:pt x="392" y="13137"/>
                    <a:pt x="0" y="20614"/>
                  </a:cubicBezTo>
                  <a:lnTo>
                    <a:pt x="4508" y="21600"/>
                  </a:lnTo>
                  <a:cubicBezTo>
                    <a:pt x="7348" y="18589"/>
                    <a:pt x="10089" y="15525"/>
                    <a:pt x="13371" y="12929"/>
                  </a:cubicBezTo>
                  <a:cubicBezTo>
                    <a:pt x="17145" y="9918"/>
                    <a:pt x="21600" y="6491"/>
                    <a:pt x="211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326;p14"/>
            <p:cNvSpPr/>
            <p:nvPr/>
          </p:nvSpPr>
          <p:spPr>
            <a:xfrm>
              <a:off x="1353632" y="377202"/>
              <a:ext cx="137325" cy="220740"/>
            </a:xfrm>
            <a:custGeom>
              <a:avLst/>
              <a:gdLst/>
              <a:ahLst/>
              <a:cxnLst/>
              <a:rect l="l" t="t" r="r" b="b"/>
              <a:pathLst>
                <a:path w="18023" h="21317" extrusionOk="0">
                  <a:moveTo>
                    <a:pt x="5592" y="0"/>
                  </a:moveTo>
                  <a:cubicBezTo>
                    <a:pt x="-3577" y="4573"/>
                    <a:pt x="9787" y="7945"/>
                    <a:pt x="5128" y="14344"/>
                  </a:cubicBezTo>
                  <a:lnTo>
                    <a:pt x="0" y="15317"/>
                  </a:lnTo>
                  <a:cubicBezTo>
                    <a:pt x="1866" y="21600"/>
                    <a:pt x="8780" y="20057"/>
                    <a:pt x="13285" y="21317"/>
                  </a:cubicBezTo>
                  <a:lnTo>
                    <a:pt x="18023" y="17487"/>
                  </a:lnTo>
                  <a:cubicBezTo>
                    <a:pt x="16937" y="12860"/>
                    <a:pt x="8543" y="9259"/>
                    <a:pt x="14840" y="3887"/>
                  </a:cubicBezTo>
                  <a:cubicBezTo>
                    <a:pt x="13425" y="3153"/>
                    <a:pt x="13263" y="712"/>
                    <a:pt x="11310" y="712"/>
                  </a:cubicBezTo>
                  <a:cubicBezTo>
                    <a:pt x="10684" y="712"/>
                    <a:pt x="9874" y="963"/>
                    <a:pt x="8780" y="1601"/>
                  </a:cubicBezTo>
                  <a:cubicBezTo>
                    <a:pt x="8749" y="1617"/>
                    <a:pt x="8714" y="1626"/>
                    <a:pt x="8666" y="1626"/>
                  </a:cubicBezTo>
                  <a:cubicBezTo>
                    <a:pt x="8101" y="1626"/>
                    <a:pt x="6314" y="370"/>
                    <a:pt x="55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1327;p14"/>
            <p:cNvSpPr/>
            <p:nvPr/>
          </p:nvSpPr>
          <p:spPr>
            <a:xfrm>
              <a:off x="1266974" y="140677"/>
              <a:ext cx="138246" cy="73203"/>
            </a:xfrm>
            <a:custGeom>
              <a:avLst/>
              <a:gdLst/>
              <a:ahLst/>
              <a:cxnLst/>
              <a:rect l="l" t="t" r="r" b="b"/>
              <a:pathLst>
                <a:path w="19858" h="19980" extrusionOk="0">
                  <a:moveTo>
                    <a:pt x="7697" y="0"/>
                  </a:moveTo>
                  <a:cubicBezTo>
                    <a:pt x="5229" y="0"/>
                    <a:pt x="2674" y="1557"/>
                    <a:pt x="0" y="6581"/>
                  </a:cubicBezTo>
                  <a:cubicBezTo>
                    <a:pt x="2061" y="14154"/>
                    <a:pt x="4658" y="19980"/>
                    <a:pt x="8047" y="19980"/>
                  </a:cubicBezTo>
                  <a:cubicBezTo>
                    <a:pt x="9135" y="19980"/>
                    <a:pt x="10309" y="19379"/>
                    <a:pt x="11569" y="18041"/>
                  </a:cubicBezTo>
                  <a:cubicBezTo>
                    <a:pt x="14287" y="15137"/>
                    <a:pt x="21600" y="21600"/>
                    <a:pt x="19477" y="4151"/>
                  </a:cubicBezTo>
                  <a:cubicBezTo>
                    <a:pt x="19391" y="4160"/>
                    <a:pt x="19304" y="4160"/>
                    <a:pt x="19218" y="4160"/>
                  </a:cubicBezTo>
                  <a:cubicBezTo>
                    <a:pt x="15523" y="4160"/>
                    <a:pt x="11727" y="0"/>
                    <a:pt x="76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328;p14"/>
            <p:cNvSpPr/>
            <p:nvPr/>
          </p:nvSpPr>
          <p:spPr>
            <a:xfrm>
              <a:off x="1259492" y="456441"/>
              <a:ext cx="124916" cy="982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760" y="0"/>
                  </a:moveTo>
                  <a:cubicBezTo>
                    <a:pt x="5683" y="0"/>
                    <a:pt x="4442" y="1033"/>
                    <a:pt x="3277" y="3137"/>
                  </a:cubicBezTo>
                  <a:cubicBezTo>
                    <a:pt x="1229" y="6904"/>
                    <a:pt x="1437" y="12497"/>
                    <a:pt x="0" y="21600"/>
                  </a:cubicBezTo>
                  <a:lnTo>
                    <a:pt x="21600" y="5087"/>
                  </a:lnTo>
                  <a:cubicBezTo>
                    <a:pt x="14510" y="1715"/>
                    <a:pt x="10442" y="0"/>
                    <a:pt x="77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3290" y="5960709"/>
            <a:ext cx="968710" cy="89729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1461353" y="6057221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/>
          <p:nvPr/>
        </p:nvSpPr>
        <p:spPr>
          <a:xfrm rot="2700000">
            <a:off x="5385693" y="1562862"/>
            <a:ext cx="1530745" cy="153074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36" name="Google Shape;236;p19"/>
          <p:cNvSpPr/>
          <p:nvPr/>
        </p:nvSpPr>
        <p:spPr>
          <a:xfrm rot="2700000">
            <a:off x="6838160" y="2875998"/>
            <a:ext cx="1530745" cy="1530745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37" name="Google Shape;237;p19"/>
          <p:cNvSpPr txBox="1">
            <a:spLocks noGrp="1"/>
          </p:cNvSpPr>
          <p:nvPr>
            <p:ph type="title"/>
          </p:nvPr>
        </p:nvSpPr>
        <p:spPr>
          <a:xfrm>
            <a:off x="602129" y="296932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Причины низкой обращаемости</a:t>
            </a:r>
            <a:endParaRPr dirty="0"/>
          </a:p>
        </p:txBody>
      </p:sp>
      <p:sp>
        <p:nvSpPr>
          <p:cNvPr id="238" name="Google Shape;238;p19"/>
          <p:cNvSpPr/>
          <p:nvPr/>
        </p:nvSpPr>
        <p:spPr>
          <a:xfrm rot="2700000">
            <a:off x="3847958" y="2905962"/>
            <a:ext cx="1530745" cy="153074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40" name="Google Shape;240;p19"/>
          <p:cNvGrpSpPr/>
          <p:nvPr/>
        </p:nvGrpSpPr>
        <p:grpSpPr>
          <a:xfrm>
            <a:off x="199372" y="3110334"/>
            <a:ext cx="4821688" cy="2515284"/>
            <a:chOff x="3173214" y="2788550"/>
            <a:chExt cx="3616266" cy="1886463"/>
          </a:xfrm>
        </p:grpSpPr>
        <p:sp>
          <p:nvSpPr>
            <p:cNvPr id="241" name="Google Shape;241;p19"/>
            <p:cNvSpPr txBox="1"/>
            <p:nvPr/>
          </p:nvSpPr>
          <p:spPr>
            <a:xfrm>
              <a:off x="6140580" y="2788550"/>
              <a:ext cx="648900" cy="78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40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С</a:t>
              </a:r>
              <a:endParaRPr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43" name="Google Shape;243;p19"/>
            <p:cNvSpPr txBox="1"/>
            <p:nvPr/>
          </p:nvSpPr>
          <p:spPr>
            <a:xfrm>
              <a:off x="3173214" y="4397813"/>
              <a:ext cx="1887092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-RU" sz="1600" b="1" dirty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Стигматизация психолого-психиатрической помощи</a:t>
              </a:r>
              <a:endParaRPr sz="1600" b="1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45" name="Google Shape;245;p19"/>
          <p:cNvGrpSpPr/>
          <p:nvPr/>
        </p:nvGrpSpPr>
        <p:grpSpPr>
          <a:xfrm>
            <a:off x="7163149" y="1839855"/>
            <a:ext cx="4720417" cy="2292975"/>
            <a:chOff x="5160223" y="1994315"/>
            <a:chExt cx="3540313" cy="1719731"/>
          </a:xfrm>
        </p:grpSpPr>
        <p:sp>
          <p:nvSpPr>
            <p:cNvPr id="246" name="Google Shape;246;p19"/>
            <p:cNvSpPr txBox="1"/>
            <p:nvPr/>
          </p:nvSpPr>
          <p:spPr>
            <a:xfrm>
              <a:off x="5160223" y="2946383"/>
              <a:ext cx="643494" cy="76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40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В</a:t>
              </a:r>
              <a:endParaRPr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48" name="Google Shape;248;p19"/>
            <p:cNvSpPr txBox="1"/>
            <p:nvPr/>
          </p:nvSpPr>
          <p:spPr>
            <a:xfrm>
              <a:off x="7027044" y="1994315"/>
              <a:ext cx="1673492" cy="6334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/>
              <a:r>
                <a:rPr lang="ru-RU" sz="1600" b="1" dirty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Влияние </a:t>
              </a:r>
              <a:r>
                <a:rPr lang="ru-RU" sz="1600" b="1" dirty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среды и социального окружения</a:t>
              </a:r>
              <a:endParaRPr sz="1600" b="1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55" name="Google Shape;255;p19"/>
          <p:cNvGrpSpPr/>
          <p:nvPr/>
        </p:nvGrpSpPr>
        <p:grpSpPr>
          <a:xfrm>
            <a:off x="-42846" y="1787033"/>
            <a:ext cx="6625033" cy="1365399"/>
            <a:chOff x="-8656" y="1649054"/>
            <a:chExt cx="4968775" cy="1024049"/>
          </a:xfrm>
        </p:grpSpPr>
        <p:sp>
          <p:nvSpPr>
            <p:cNvPr id="256" name="Google Shape;256;p19"/>
            <p:cNvSpPr txBox="1"/>
            <p:nvPr/>
          </p:nvSpPr>
          <p:spPr>
            <a:xfrm>
              <a:off x="4311219" y="1649054"/>
              <a:ext cx="648900" cy="78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40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Н</a:t>
              </a:r>
              <a:endParaRPr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58" name="Google Shape;258;p19"/>
            <p:cNvSpPr txBox="1"/>
            <p:nvPr/>
          </p:nvSpPr>
          <p:spPr>
            <a:xfrm>
              <a:off x="-8656" y="1749021"/>
              <a:ext cx="2627194" cy="924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r"/>
              <a:r>
                <a:rPr lang="ru-RU" sz="1600" b="1" dirty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Недостаточность достоверной </a:t>
              </a:r>
              <a:r>
                <a:rPr lang="ru-RU" sz="1600" b="1" dirty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информации о психических расстройствах и вариантах и способах получения помощи</a:t>
              </a:r>
              <a:endParaRPr sz="1600" b="1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cxnSp>
        <p:nvCxnSpPr>
          <p:cNvPr id="260" name="Google Shape;260;p19"/>
          <p:cNvCxnSpPr>
            <a:stCxn id="258" idx="3"/>
            <a:endCxn id="256" idx="1"/>
          </p:cNvCxnSpPr>
          <p:nvPr/>
        </p:nvCxnSpPr>
        <p:spPr>
          <a:xfrm flipV="1">
            <a:off x="3460079" y="2308432"/>
            <a:ext cx="2256908" cy="227944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261" name="Google Shape;261;p19"/>
          <p:cNvCxnSpPr>
            <a:stCxn id="243" idx="3"/>
            <a:endCxn id="238" idx="2"/>
          </p:cNvCxnSpPr>
          <p:nvPr/>
        </p:nvCxnSpPr>
        <p:spPr>
          <a:xfrm flipV="1">
            <a:off x="2715495" y="4212535"/>
            <a:ext cx="1356636" cy="1228283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263" name="Google Shape;263;p19"/>
          <p:cNvCxnSpPr>
            <a:stCxn id="248" idx="1"/>
            <a:endCxn id="246" idx="3"/>
          </p:cNvCxnSpPr>
          <p:nvPr/>
        </p:nvCxnSpPr>
        <p:spPr>
          <a:xfrm rot="10800000" flipV="1">
            <a:off x="8021142" y="2262170"/>
            <a:ext cx="1631103" cy="1358885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cxnSp>
      <p:sp>
        <p:nvSpPr>
          <p:cNvPr id="18" name="Google Shape;236;p19"/>
          <p:cNvSpPr/>
          <p:nvPr/>
        </p:nvSpPr>
        <p:spPr>
          <a:xfrm rot="2700000">
            <a:off x="5385693" y="4189134"/>
            <a:ext cx="1530745" cy="153074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cxnSp>
        <p:nvCxnSpPr>
          <p:cNvPr id="19" name="Google Shape;263;p19"/>
          <p:cNvCxnSpPr>
            <a:stCxn id="21" idx="1"/>
            <a:endCxn id="18" idx="3"/>
          </p:cNvCxnSpPr>
          <p:nvPr/>
        </p:nvCxnSpPr>
        <p:spPr>
          <a:xfrm rot="10800000">
            <a:off x="6692265" y="5495708"/>
            <a:ext cx="1673886" cy="525493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cxnSp>
      <p:sp>
        <p:nvSpPr>
          <p:cNvPr id="21" name="Google Shape;248;p19"/>
          <p:cNvSpPr txBox="1"/>
          <p:nvPr/>
        </p:nvSpPr>
        <p:spPr>
          <a:xfrm>
            <a:off x="8366151" y="5421466"/>
            <a:ext cx="2848696" cy="119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ru-RU" sz="1600" b="1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Разрозненность  городских служб оказания психолого-психотерапевтической помощи</a:t>
            </a:r>
            <a:endParaRPr sz="1600" b="1" dirty="0">
              <a:solidFill>
                <a:srgbClr val="00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9" name="Google Shape;246;p19"/>
          <p:cNvSpPr txBox="1"/>
          <p:nvPr/>
        </p:nvSpPr>
        <p:spPr>
          <a:xfrm>
            <a:off x="5716987" y="4415159"/>
            <a:ext cx="857992" cy="1023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Р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pic>
        <p:nvPicPr>
          <p:cNvPr id="2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23290" y="5960709"/>
            <a:ext cx="968710" cy="89729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461353" y="6057221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Google Shape;1400;p45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Проекты по </a:t>
            </a:r>
            <a:r>
              <a:rPr lang="ru-RU" dirty="0" err="1" smtClean="0"/>
              <a:t>психопросвещению</a:t>
            </a:r>
            <a:r>
              <a:rPr lang="ru-RU" dirty="0" smtClean="0"/>
              <a:t> и </a:t>
            </a:r>
            <a:r>
              <a:rPr lang="ru-RU" dirty="0" err="1" smtClean="0"/>
              <a:t>психопрофилактике</a:t>
            </a:r>
            <a:endParaRPr dirty="0"/>
          </a:p>
        </p:txBody>
      </p:sp>
      <p:sp>
        <p:nvSpPr>
          <p:cNvPr id="1402" name="Google Shape;1402;p45"/>
          <p:cNvSpPr txBox="1"/>
          <p:nvPr/>
        </p:nvSpPr>
        <p:spPr>
          <a:xfrm>
            <a:off x="1522783" y="2894883"/>
            <a:ext cx="2895600" cy="100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3200" b="1" dirty="0" err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PsyFEST</a:t>
            </a:r>
            <a:endParaRPr sz="24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3" name="Google Shape;1403;p45"/>
          <p:cNvSpPr txBox="1"/>
          <p:nvPr/>
        </p:nvSpPr>
        <p:spPr>
          <a:xfrm>
            <a:off x="7647949" y="2892677"/>
            <a:ext cx="2895600" cy="100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3200" b="1" dirty="0" err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Антистресс</a:t>
            </a:r>
            <a:endParaRPr sz="16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5" name="Google Shape;1405;p45"/>
          <p:cNvSpPr/>
          <p:nvPr/>
        </p:nvSpPr>
        <p:spPr>
          <a:xfrm>
            <a:off x="8689149" y="1594246"/>
            <a:ext cx="813200" cy="813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3733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28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6" name="Google Shape;1406;p45"/>
          <p:cNvSpPr/>
          <p:nvPr/>
        </p:nvSpPr>
        <p:spPr>
          <a:xfrm>
            <a:off x="2634152" y="1598657"/>
            <a:ext cx="813200" cy="81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3733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28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530" y="4137634"/>
            <a:ext cx="490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Fira Sans Extra Condensed" panose="020B0604020202020204" charset="0"/>
              </a:rPr>
              <a:t>Городской </a:t>
            </a:r>
            <a:r>
              <a:rPr lang="ru-RU" sz="2400" dirty="0">
                <a:latin typeface="Fira Sans Extra Condensed" panose="020B0604020202020204" charset="0"/>
              </a:rPr>
              <a:t>фестиваль, проводимый 2 раза в год от ГБУЗ ПКБ №1 им. </a:t>
            </a:r>
            <a:r>
              <a:rPr lang="ru-RU" sz="2400" dirty="0">
                <a:latin typeface="Fira Sans Extra Condensed" panose="020B0604020202020204" charset="0"/>
              </a:rPr>
              <a:t>Н.А. Алексеева с 2019 г.</a:t>
            </a:r>
          </a:p>
          <a:p>
            <a:pPr algn="ctr"/>
            <a:r>
              <a:rPr lang="ru-RU" sz="2400" dirty="0">
                <a:latin typeface="Fira Sans Extra Condensed" panose="020B0604020202020204" charset="0"/>
              </a:rPr>
              <a:t>Число участников около 10 000 чел</a:t>
            </a:r>
            <a:endParaRPr lang="ru-RU" sz="2400" dirty="0">
              <a:latin typeface="Fira Sans Extra Condensed" panose="020B060402020202020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8297" y="4137634"/>
            <a:ext cx="5627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Fira Sans Extra Condensed" panose="020B0604020202020204" charset="0"/>
              </a:rPr>
              <a:t>Проект для студентов ВУЗов г. Москвы по поручению Московского отделения РОП с 2023 г.</a:t>
            </a:r>
          </a:p>
          <a:p>
            <a:pPr algn="ctr"/>
            <a:r>
              <a:rPr lang="ru-RU" sz="2400" dirty="0">
                <a:latin typeface="Fira Sans Extra Condensed" panose="020B0604020202020204" charset="0"/>
              </a:rPr>
              <a:t>Число участников около 1 000 </a:t>
            </a:r>
            <a:r>
              <a:rPr lang="ru-RU" sz="2400" dirty="0" smtClean="0">
                <a:latin typeface="Fira Sans Extra Condensed" panose="020B0604020202020204" charset="0"/>
              </a:rPr>
              <a:t>чел</a:t>
            </a:r>
          </a:p>
          <a:p>
            <a:pPr algn="ctr"/>
            <a:r>
              <a:rPr lang="ru-RU" sz="2400" dirty="0" smtClean="0">
                <a:latin typeface="Fira Sans Extra Condensed" panose="020B0604020202020204" charset="0"/>
              </a:rPr>
              <a:t>Реализуется ГБУЗ ПКБ №4 им. П.Б. Ганнушкина </a:t>
            </a:r>
            <a:endParaRPr lang="ru-RU" sz="2400" dirty="0">
              <a:latin typeface="Fira Sans Extra Condensed" panose="020B0604020202020204" charset="0"/>
            </a:endParaRPr>
          </a:p>
        </p:txBody>
      </p:sp>
      <p:pic>
        <p:nvPicPr>
          <p:cNvPr id="9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43033" y="5997313"/>
            <a:ext cx="968710" cy="8972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79039" y="6129647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0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Жалобы студентов</a:t>
            </a:r>
            <a:endParaRPr dirty="0"/>
          </a:p>
        </p:txBody>
      </p:sp>
      <p:grpSp>
        <p:nvGrpSpPr>
          <p:cNvPr id="271" name="Google Shape;271;p20"/>
          <p:cNvGrpSpPr/>
          <p:nvPr/>
        </p:nvGrpSpPr>
        <p:grpSpPr>
          <a:xfrm>
            <a:off x="9562521" y="1965024"/>
            <a:ext cx="2380645" cy="3879532"/>
            <a:chOff x="1993073" y="1358949"/>
            <a:chExt cx="1525794" cy="2486454"/>
          </a:xfrm>
        </p:grpSpPr>
        <p:sp>
          <p:nvSpPr>
            <p:cNvPr id="272" name="Google Shape;272;p20"/>
            <p:cNvSpPr/>
            <p:nvPr/>
          </p:nvSpPr>
          <p:spPr>
            <a:xfrm>
              <a:off x="2714868" y="3729003"/>
              <a:ext cx="804000" cy="1164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20"/>
            <p:cNvSpPr/>
            <p:nvPr/>
          </p:nvSpPr>
          <p:spPr>
            <a:xfrm>
              <a:off x="2644091" y="2362207"/>
              <a:ext cx="433712" cy="294328"/>
            </a:xfrm>
            <a:custGeom>
              <a:avLst/>
              <a:gdLst/>
              <a:ahLst/>
              <a:cxnLst/>
              <a:rect l="l" t="t" r="r" b="b"/>
              <a:pathLst>
                <a:path w="35678" h="24212" extrusionOk="0">
                  <a:moveTo>
                    <a:pt x="30595" y="1"/>
                  </a:moveTo>
                  <a:lnTo>
                    <a:pt x="30355" y="26"/>
                  </a:lnTo>
                  <a:lnTo>
                    <a:pt x="30127" y="51"/>
                  </a:lnTo>
                  <a:lnTo>
                    <a:pt x="29887" y="89"/>
                  </a:lnTo>
                  <a:lnTo>
                    <a:pt x="29660" y="140"/>
                  </a:lnTo>
                  <a:lnTo>
                    <a:pt x="29432" y="203"/>
                  </a:lnTo>
                  <a:lnTo>
                    <a:pt x="29217" y="279"/>
                  </a:lnTo>
                  <a:lnTo>
                    <a:pt x="28990" y="355"/>
                  </a:lnTo>
                  <a:lnTo>
                    <a:pt x="28775" y="443"/>
                  </a:lnTo>
                  <a:lnTo>
                    <a:pt x="28560" y="544"/>
                  </a:lnTo>
                  <a:lnTo>
                    <a:pt x="28358" y="658"/>
                  </a:lnTo>
                  <a:lnTo>
                    <a:pt x="28155" y="785"/>
                  </a:lnTo>
                  <a:lnTo>
                    <a:pt x="27953" y="911"/>
                  </a:lnTo>
                  <a:lnTo>
                    <a:pt x="27763" y="1050"/>
                  </a:lnTo>
                  <a:lnTo>
                    <a:pt x="27574" y="1202"/>
                  </a:lnTo>
                  <a:lnTo>
                    <a:pt x="27397" y="1366"/>
                  </a:lnTo>
                  <a:lnTo>
                    <a:pt x="27232" y="1531"/>
                  </a:lnTo>
                  <a:lnTo>
                    <a:pt x="27068" y="1720"/>
                  </a:lnTo>
                  <a:lnTo>
                    <a:pt x="26904" y="1897"/>
                  </a:lnTo>
                  <a:lnTo>
                    <a:pt x="26765" y="2099"/>
                  </a:lnTo>
                  <a:lnTo>
                    <a:pt x="26626" y="2302"/>
                  </a:lnTo>
                  <a:lnTo>
                    <a:pt x="26486" y="2517"/>
                  </a:lnTo>
                  <a:lnTo>
                    <a:pt x="19445" y="13971"/>
                  </a:lnTo>
                  <a:lnTo>
                    <a:pt x="1201" y="7725"/>
                  </a:lnTo>
                  <a:lnTo>
                    <a:pt x="0" y="12884"/>
                  </a:lnTo>
                  <a:lnTo>
                    <a:pt x="645" y="13427"/>
                  </a:lnTo>
                  <a:lnTo>
                    <a:pt x="1404" y="14059"/>
                  </a:lnTo>
                  <a:lnTo>
                    <a:pt x="2403" y="14856"/>
                  </a:lnTo>
                  <a:lnTo>
                    <a:pt x="3629" y="15804"/>
                  </a:lnTo>
                  <a:lnTo>
                    <a:pt x="4312" y="16310"/>
                  </a:lnTo>
                  <a:lnTo>
                    <a:pt x="5045" y="16841"/>
                  </a:lnTo>
                  <a:lnTo>
                    <a:pt x="5803" y="17397"/>
                  </a:lnTo>
                  <a:lnTo>
                    <a:pt x="6612" y="17953"/>
                  </a:lnTo>
                  <a:lnTo>
                    <a:pt x="7434" y="18510"/>
                  </a:lnTo>
                  <a:lnTo>
                    <a:pt x="8294" y="19078"/>
                  </a:lnTo>
                  <a:lnTo>
                    <a:pt x="9179" y="19635"/>
                  </a:lnTo>
                  <a:lnTo>
                    <a:pt x="10089" y="20178"/>
                  </a:lnTo>
                  <a:lnTo>
                    <a:pt x="10999" y="20722"/>
                  </a:lnTo>
                  <a:lnTo>
                    <a:pt x="11935" y="21228"/>
                  </a:lnTo>
                  <a:lnTo>
                    <a:pt x="12870" y="21721"/>
                  </a:lnTo>
                  <a:lnTo>
                    <a:pt x="13806" y="22188"/>
                  </a:lnTo>
                  <a:lnTo>
                    <a:pt x="14286" y="22403"/>
                  </a:lnTo>
                  <a:lnTo>
                    <a:pt x="14754" y="22606"/>
                  </a:lnTo>
                  <a:lnTo>
                    <a:pt x="15222" y="22808"/>
                  </a:lnTo>
                  <a:lnTo>
                    <a:pt x="15690" y="22998"/>
                  </a:lnTo>
                  <a:lnTo>
                    <a:pt x="16158" y="23175"/>
                  </a:lnTo>
                  <a:lnTo>
                    <a:pt x="16625" y="23339"/>
                  </a:lnTo>
                  <a:lnTo>
                    <a:pt x="17080" y="23491"/>
                  </a:lnTo>
                  <a:lnTo>
                    <a:pt x="17536" y="23630"/>
                  </a:lnTo>
                  <a:lnTo>
                    <a:pt x="17991" y="23756"/>
                  </a:lnTo>
                  <a:lnTo>
                    <a:pt x="18446" y="23870"/>
                  </a:lnTo>
                  <a:lnTo>
                    <a:pt x="18888" y="23971"/>
                  </a:lnTo>
                  <a:lnTo>
                    <a:pt x="19318" y="24047"/>
                  </a:lnTo>
                  <a:lnTo>
                    <a:pt x="19761" y="24110"/>
                  </a:lnTo>
                  <a:lnTo>
                    <a:pt x="20178" y="24161"/>
                  </a:lnTo>
                  <a:lnTo>
                    <a:pt x="20608" y="24199"/>
                  </a:lnTo>
                  <a:lnTo>
                    <a:pt x="21012" y="24211"/>
                  </a:lnTo>
                  <a:lnTo>
                    <a:pt x="21417" y="24199"/>
                  </a:lnTo>
                  <a:lnTo>
                    <a:pt x="21821" y="24186"/>
                  </a:lnTo>
                  <a:lnTo>
                    <a:pt x="22201" y="24135"/>
                  </a:lnTo>
                  <a:lnTo>
                    <a:pt x="22580" y="24072"/>
                  </a:lnTo>
                  <a:lnTo>
                    <a:pt x="22845" y="24009"/>
                  </a:lnTo>
                  <a:lnTo>
                    <a:pt x="23098" y="23946"/>
                  </a:lnTo>
                  <a:lnTo>
                    <a:pt x="23351" y="23857"/>
                  </a:lnTo>
                  <a:lnTo>
                    <a:pt x="23617" y="23756"/>
                  </a:lnTo>
                  <a:lnTo>
                    <a:pt x="23869" y="23642"/>
                  </a:lnTo>
                  <a:lnTo>
                    <a:pt x="24110" y="23529"/>
                  </a:lnTo>
                  <a:lnTo>
                    <a:pt x="24363" y="23390"/>
                  </a:lnTo>
                  <a:lnTo>
                    <a:pt x="24615" y="23238"/>
                  </a:lnTo>
                  <a:lnTo>
                    <a:pt x="24856" y="23086"/>
                  </a:lnTo>
                  <a:lnTo>
                    <a:pt x="25108" y="22922"/>
                  </a:lnTo>
                  <a:lnTo>
                    <a:pt x="25349" y="22732"/>
                  </a:lnTo>
                  <a:lnTo>
                    <a:pt x="25589" y="22542"/>
                  </a:lnTo>
                  <a:lnTo>
                    <a:pt x="25829" y="22353"/>
                  </a:lnTo>
                  <a:lnTo>
                    <a:pt x="26069" y="22138"/>
                  </a:lnTo>
                  <a:lnTo>
                    <a:pt x="26309" y="21923"/>
                  </a:lnTo>
                  <a:lnTo>
                    <a:pt x="26537" y="21695"/>
                  </a:lnTo>
                  <a:lnTo>
                    <a:pt x="27005" y="21215"/>
                  </a:lnTo>
                  <a:lnTo>
                    <a:pt x="27460" y="20709"/>
                  </a:lnTo>
                  <a:lnTo>
                    <a:pt x="27902" y="20166"/>
                  </a:lnTo>
                  <a:lnTo>
                    <a:pt x="28345" y="19597"/>
                  </a:lnTo>
                  <a:lnTo>
                    <a:pt x="28787" y="19003"/>
                  </a:lnTo>
                  <a:lnTo>
                    <a:pt x="29205" y="18396"/>
                  </a:lnTo>
                  <a:lnTo>
                    <a:pt x="29622" y="17751"/>
                  </a:lnTo>
                  <a:lnTo>
                    <a:pt x="30039" y="17106"/>
                  </a:lnTo>
                  <a:lnTo>
                    <a:pt x="30431" y="16449"/>
                  </a:lnTo>
                  <a:lnTo>
                    <a:pt x="30823" y="15766"/>
                  </a:lnTo>
                  <a:lnTo>
                    <a:pt x="31202" y="15083"/>
                  </a:lnTo>
                  <a:lnTo>
                    <a:pt x="31581" y="14401"/>
                  </a:lnTo>
                  <a:lnTo>
                    <a:pt x="31935" y="13705"/>
                  </a:lnTo>
                  <a:lnTo>
                    <a:pt x="32289" y="13010"/>
                  </a:lnTo>
                  <a:lnTo>
                    <a:pt x="32972" y="11645"/>
                  </a:lnTo>
                  <a:lnTo>
                    <a:pt x="33604" y="10292"/>
                  </a:lnTo>
                  <a:lnTo>
                    <a:pt x="34198" y="8990"/>
                  </a:lnTo>
                  <a:lnTo>
                    <a:pt x="35248" y="6613"/>
                  </a:lnTo>
                  <a:lnTo>
                    <a:pt x="35336" y="6385"/>
                  </a:lnTo>
                  <a:lnTo>
                    <a:pt x="35425" y="6158"/>
                  </a:lnTo>
                  <a:lnTo>
                    <a:pt x="35501" y="5918"/>
                  </a:lnTo>
                  <a:lnTo>
                    <a:pt x="35551" y="5690"/>
                  </a:lnTo>
                  <a:lnTo>
                    <a:pt x="35602" y="5450"/>
                  </a:lnTo>
                  <a:lnTo>
                    <a:pt x="35640" y="5222"/>
                  </a:lnTo>
                  <a:lnTo>
                    <a:pt x="35665" y="4982"/>
                  </a:lnTo>
                  <a:lnTo>
                    <a:pt x="35678" y="4742"/>
                  </a:lnTo>
                  <a:lnTo>
                    <a:pt x="35678" y="4514"/>
                  </a:lnTo>
                  <a:lnTo>
                    <a:pt x="35665" y="4274"/>
                  </a:lnTo>
                  <a:lnTo>
                    <a:pt x="35652" y="4046"/>
                  </a:lnTo>
                  <a:lnTo>
                    <a:pt x="35614" y="3819"/>
                  </a:lnTo>
                  <a:lnTo>
                    <a:pt x="35576" y="3591"/>
                  </a:lnTo>
                  <a:lnTo>
                    <a:pt x="35526" y="3364"/>
                  </a:lnTo>
                  <a:lnTo>
                    <a:pt x="35463" y="3136"/>
                  </a:lnTo>
                  <a:lnTo>
                    <a:pt x="35387" y="2921"/>
                  </a:lnTo>
                  <a:lnTo>
                    <a:pt x="35311" y="2694"/>
                  </a:lnTo>
                  <a:lnTo>
                    <a:pt x="35222" y="2491"/>
                  </a:lnTo>
                  <a:lnTo>
                    <a:pt x="35121" y="2276"/>
                  </a:lnTo>
                  <a:lnTo>
                    <a:pt x="35007" y="2074"/>
                  </a:lnTo>
                  <a:lnTo>
                    <a:pt x="34881" y="1872"/>
                  </a:lnTo>
                  <a:lnTo>
                    <a:pt x="34755" y="1682"/>
                  </a:lnTo>
                  <a:lnTo>
                    <a:pt x="34616" y="1493"/>
                  </a:lnTo>
                  <a:lnTo>
                    <a:pt x="34464" y="1316"/>
                  </a:lnTo>
                  <a:lnTo>
                    <a:pt x="34312" y="1139"/>
                  </a:lnTo>
                  <a:lnTo>
                    <a:pt x="34148" y="962"/>
                  </a:lnTo>
                  <a:lnTo>
                    <a:pt x="33971" y="810"/>
                  </a:lnTo>
                  <a:lnTo>
                    <a:pt x="33781" y="658"/>
                  </a:lnTo>
                  <a:lnTo>
                    <a:pt x="33592" y="507"/>
                  </a:lnTo>
                  <a:lnTo>
                    <a:pt x="33389" y="367"/>
                  </a:lnTo>
                  <a:lnTo>
                    <a:pt x="33187" y="241"/>
                  </a:lnTo>
                  <a:lnTo>
                    <a:pt x="32972" y="127"/>
                  </a:lnTo>
                  <a:lnTo>
                    <a:pt x="32972" y="127"/>
                  </a:lnTo>
                  <a:lnTo>
                    <a:pt x="33162" y="570"/>
                  </a:lnTo>
                  <a:lnTo>
                    <a:pt x="33162" y="570"/>
                  </a:lnTo>
                  <a:lnTo>
                    <a:pt x="32947" y="456"/>
                  </a:lnTo>
                  <a:lnTo>
                    <a:pt x="32707" y="355"/>
                  </a:lnTo>
                  <a:lnTo>
                    <a:pt x="32479" y="266"/>
                  </a:lnTo>
                  <a:lnTo>
                    <a:pt x="32251" y="203"/>
                  </a:lnTo>
                  <a:lnTo>
                    <a:pt x="32011" y="140"/>
                  </a:lnTo>
                  <a:lnTo>
                    <a:pt x="31784" y="89"/>
                  </a:lnTo>
                  <a:lnTo>
                    <a:pt x="31543" y="51"/>
                  </a:lnTo>
                  <a:lnTo>
                    <a:pt x="31303" y="13"/>
                  </a:lnTo>
                  <a:lnTo>
                    <a:pt x="3106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20"/>
            <p:cNvSpPr/>
            <p:nvPr/>
          </p:nvSpPr>
          <p:spPr>
            <a:xfrm>
              <a:off x="2541577" y="2151198"/>
              <a:ext cx="175829" cy="346880"/>
            </a:xfrm>
            <a:custGeom>
              <a:avLst/>
              <a:gdLst/>
              <a:ahLst/>
              <a:cxnLst/>
              <a:rect l="l" t="t" r="r" b="b"/>
              <a:pathLst>
                <a:path w="14464" h="28535" extrusionOk="0">
                  <a:moveTo>
                    <a:pt x="3819" y="1"/>
                  </a:moveTo>
                  <a:lnTo>
                    <a:pt x="1" y="1505"/>
                  </a:lnTo>
                  <a:lnTo>
                    <a:pt x="10646" y="28535"/>
                  </a:lnTo>
                  <a:lnTo>
                    <a:pt x="14464" y="27030"/>
                  </a:lnTo>
                  <a:lnTo>
                    <a:pt x="381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20"/>
            <p:cNvSpPr/>
            <p:nvPr/>
          </p:nvSpPr>
          <p:spPr>
            <a:xfrm>
              <a:off x="2564784" y="2228816"/>
              <a:ext cx="257908" cy="510552"/>
            </a:xfrm>
            <a:custGeom>
              <a:avLst/>
              <a:gdLst/>
              <a:ahLst/>
              <a:cxnLst/>
              <a:rect l="l" t="t" r="r" b="b"/>
              <a:pathLst>
                <a:path w="21216" h="41999" extrusionOk="0">
                  <a:moveTo>
                    <a:pt x="4476" y="0"/>
                  </a:moveTo>
                  <a:lnTo>
                    <a:pt x="4211" y="38"/>
                  </a:lnTo>
                  <a:lnTo>
                    <a:pt x="3958" y="101"/>
                  </a:lnTo>
                  <a:lnTo>
                    <a:pt x="3693" y="177"/>
                  </a:lnTo>
                  <a:lnTo>
                    <a:pt x="1682" y="974"/>
                  </a:lnTo>
                  <a:lnTo>
                    <a:pt x="1430" y="1087"/>
                  </a:lnTo>
                  <a:lnTo>
                    <a:pt x="1202" y="1226"/>
                  </a:lnTo>
                  <a:lnTo>
                    <a:pt x="987" y="1378"/>
                  </a:lnTo>
                  <a:lnTo>
                    <a:pt x="797" y="1543"/>
                  </a:lnTo>
                  <a:lnTo>
                    <a:pt x="620" y="1732"/>
                  </a:lnTo>
                  <a:lnTo>
                    <a:pt x="469" y="1934"/>
                  </a:lnTo>
                  <a:lnTo>
                    <a:pt x="330" y="2149"/>
                  </a:lnTo>
                  <a:lnTo>
                    <a:pt x="228" y="2377"/>
                  </a:lnTo>
                  <a:lnTo>
                    <a:pt x="127" y="2617"/>
                  </a:lnTo>
                  <a:lnTo>
                    <a:pt x="64" y="2870"/>
                  </a:lnTo>
                  <a:lnTo>
                    <a:pt x="26" y="3110"/>
                  </a:lnTo>
                  <a:lnTo>
                    <a:pt x="1" y="3376"/>
                  </a:lnTo>
                  <a:lnTo>
                    <a:pt x="14" y="3629"/>
                  </a:lnTo>
                  <a:lnTo>
                    <a:pt x="39" y="3894"/>
                  </a:lnTo>
                  <a:lnTo>
                    <a:pt x="102" y="4147"/>
                  </a:lnTo>
                  <a:lnTo>
                    <a:pt x="191" y="4400"/>
                  </a:lnTo>
                  <a:lnTo>
                    <a:pt x="14097" y="40317"/>
                  </a:lnTo>
                  <a:lnTo>
                    <a:pt x="14211" y="40570"/>
                  </a:lnTo>
                  <a:lnTo>
                    <a:pt x="14338" y="40798"/>
                  </a:lnTo>
                  <a:lnTo>
                    <a:pt x="14489" y="41012"/>
                  </a:lnTo>
                  <a:lnTo>
                    <a:pt x="14666" y="41202"/>
                  </a:lnTo>
                  <a:lnTo>
                    <a:pt x="14856" y="41379"/>
                  </a:lnTo>
                  <a:lnTo>
                    <a:pt x="15058" y="41531"/>
                  </a:lnTo>
                  <a:lnTo>
                    <a:pt x="15273" y="41657"/>
                  </a:lnTo>
                  <a:lnTo>
                    <a:pt x="15501" y="41771"/>
                  </a:lnTo>
                  <a:lnTo>
                    <a:pt x="15741" y="41860"/>
                  </a:lnTo>
                  <a:lnTo>
                    <a:pt x="15981" y="41935"/>
                  </a:lnTo>
                  <a:lnTo>
                    <a:pt x="16234" y="41973"/>
                  </a:lnTo>
                  <a:lnTo>
                    <a:pt x="16487" y="41999"/>
                  </a:lnTo>
                  <a:lnTo>
                    <a:pt x="16752" y="41986"/>
                  </a:lnTo>
                  <a:lnTo>
                    <a:pt x="17005" y="41961"/>
                  </a:lnTo>
                  <a:lnTo>
                    <a:pt x="17271" y="41897"/>
                  </a:lnTo>
                  <a:lnTo>
                    <a:pt x="17523" y="41809"/>
                  </a:lnTo>
                  <a:lnTo>
                    <a:pt x="19534" y="41012"/>
                  </a:lnTo>
                  <a:lnTo>
                    <a:pt x="19786" y="40899"/>
                  </a:lnTo>
                  <a:lnTo>
                    <a:pt x="20014" y="40772"/>
                  </a:lnTo>
                  <a:lnTo>
                    <a:pt x="20229" y="40621"/>
                  </a:lnTo>
                  <a:lnTo>
                    <a:pt x="20419" y="40444"/>
                  </a:lnTo>
                  <a:lnTo>
                    <a:pt x="20596" y="40254"/>
                  </a:lnTo>
                  <a:lnTo>
                    <a:pt x="20747" y="40052"/>
                  </a:lnTo>
                  <a:lnTo>
                    <a:pt x="20886" y="39837"/>
                  </a:lnTo>
                  <a:lnTo>
                    <a:pt x="20987" y="39609"/>
                  </a:lnTo>
                  <a:lnTo>
                    <a:pt x="21089" y="39369"/>
                  </a:lnTo>
                  <a:lnTo>
                    <a:pt x="21152" y="39129"/>
                  </a:lnTo>
                  <a:lnTo>
                    <a:pt x="21190" y="38876"/>
                  </a:lnTo>
                  <a:lnTo>
                    <a:pt x="21215" y="38623"/>
                  </a:lnTo>
                  <a:lnTo>
                    <a:pt x="21202" y="38358"/>
                  </a:lnTo>
                  <a:lnTo>
                    <a:pt x="21177" y="38105"/>
                  </a:lnTo>
                  <a:lnTo>
                    <a:pt x="21114" y="37839"/>
                  </a:lnTo>
                  <a:lnTo>
                    <a:pt x="21025" y="37586"/>
                  </a:lnTo>
                  <a:lnTo>
                    <a:pt x="7119" y="1669"/>
                  </a:lnTo>
                  <a:lnTo>
                    <a:pt x="7018" y="1429"/>
                  </a:lnTo>
                  <a:lnTo>
                    <a:pt x="6878" y="1201"/>
                  </a:lnTo>
                  <a:lnTo>
                    <a:pt x="6727" y="986"/>
                  </a:lnTo>
                  <a:lnTo>
                    <a:pt x="6550" y="797"/>
                  </a:lnTo>
                  <a:lnTo>
                    <a:pt x="6360" y="620"/>
                  </a:lnTo>
                  <a:lnTo>
                    <a:pt x="6158" y="468"/>
                  </a:lnTo>
                  <a:lnTo>
                    <a:pt x="5943" y="329"/>
                  </a:lnTo>
                  <a:lnTo>
                    <a:pt x="5715" y="215"/>
                  </a:lnTo>
                  <a:lnTo>
                    <a:pt x="5475" y="127"/>
                  </a:lnTo>
                  <a:lnTo>
                    <a:pt x="5235" y="63"/>
                  </a:lnTo>
                  <a:lnTo>
                    <a:pt x="4982" y="13"/>
                  </a:lnTo>
                  <a:lnTo>
                    <a:pt x="472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20"/>
            <p:cNvSpPr/>
            <p:nvPr/>
          </p:nvSpPr>
          <p:spPr>
            <a:xfrm>
              <a:off x="2503163" y="2094489"/>
              <a:ext cx="107133" cy="90844"/>
            </a:xfrm>
            <a:custGeom>
              <a:avLst/>
              <a:gdLst/>
              <a:ahLst/>
              <a:cxnLst/>
              <a:rect l="l" t="t" r="r" b="b"/>
              <a:pathLst>
                <a:path w="8813" h="7473" extrusionOk="0">
                  <a:moveTo>
                    <a:pt x="6941" y="1"/>
                  </a:moveTo>
                  <a:lnTo>
                    <a:pt x="0" y="2731"/>
                  </a:lnTo>
                  <a:lnTo>
                    <a:pt x="1871" y="7472"/>
                  </a:lnTo>
                  <a:lnTo>
                    <a:pt x="8812" y="4741"/>
                  </a:lnTo>
                  <a:lnTo>
                    <a:pt x="69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1993073" y="1358949"/>
              <a:ext cx="803944" cy="803944"/>
            </a:xfrm>
            <a:custGeom>
              <a:avLst/>
              <a:gdLst/>
              <a:ahLst/>
              <a:cxnLst/>
              <a:rect l="l" t="t" r="r" b="b"/>
              <a:pathLst>
                <a:path w="66134" h="66134" extrusionOk="0">
                  <a:moveTo>
                    <a:pt x="33074" y="7611"/>
                  </a:moveTo>
                  <a:lnTo>
                    <a:pt x="33693" y="7624"/>
                  </a:lnTo>
                  <a:lnTo>
                    <a:pt x="34313" y="7649"/>
                  </a:lnTo>
                  <a:lnTo>
                    <a:pt x="34932" y="7687"/>
                  </a:lnTo>
                  <a:lnTo>
                    <a:pt x="35539" y="7738"/>
                  </a:lnTo>
                  <a:lnTo>
                    <a:pt x="36158" y="7801"/>
                  </a:lnTo>
                  <a:lnTo>
                    <a:pt x="36765" y="7889"/>
                  </a:lnTo>
                  <a:lnTo>
                    <a:pt x="37372" y="7990"/>
                  </a:lnTo>
                  <a:lnTo>
                    <a:pt x="37966" y="8092"/>
                  </a:lnTo>
                  <a:lnTo>
                    <a:pt x="38573" y="8218"/>
                  </a:lnTo>
                  <a:lnTo>
                    <a:pt x="39167" y="8370"/>
                  </a:lnTo>
                  <a:lnTo>
                    <a:pt x="39761" y="8521"/>
                  </a:lnTo>
                  <a:lnTo>
                    <a:pt x="40343" y="8686"/>
                  </a:lnTo>
                  <a:lnTo>
                    <a:pt x="40925" y="8863"/>
                  </a:lnTo>
                  <a:lnTo>
                    <a:pt x="41506" y="9065"/>
                  </a:lnTo>
                  <a:lnTo>
                    <a:pt x="42088" y="9280"/>
                  </a:lnTo>
                  <a:lnTo>
                    <a:pt x="42644" y="9495"/>
                  </a:lnTo>
                  <a:lnTo>
                    <a:pt x="43213" y="9735"/>
                  </a:lnTo>
                  <a:lnTo>
                    <a:pt x="43769" y="9988"/>
                  </a:lnTo>
                  <a:lnTo>
                    <a:pt x="44325" y="10241"/>
                  </a:lnTo>
                  <a:lnTo>
                    <a:pt x="44869" y="10519"/>
                  </a:lnTo>
                  <a:lnTo>
                    <a:pt x="45400" y="10810"/>
                  </a:lnTo>
                  <a:lnTo>
                    <a:pt x="45931" y="11113"/>
                  </a:lnTo>
                  <a:lnTo>
                    <a:pt x="46462" y="11429"/>
                  </a:lnTo>
                  <a:lnTo>
                    <a:pt x="46968" y="11758"/>
                  </a:lnTo>
                  <a:lnTo>
                    <a:pt x="47486" y="12099"/>
                  </a:lnTo>
                  <a:lnTo>
                    <a:pt x="47979" y="12453"/>
                  </a:lnTo>
                  <a:lnTo>
                    <a:pt x="48472" y="12820"/>
                  </a:lnTo>
                  <a:lnTo>
                    <a:pt x="48965" y="13199"/>
                  </a:lnTo>
                  <a:lnTo>
                    <a:pt x="49433" y="13578"/>
                  </a:lnTo>
                  <a:lnTo>
                    <a:pt x="49901" y="13983"/>
                  </a:lnTo>
                  <a:lnTo>
                    <a:pt x="50356" y="14400"/>
                  </a:lnTo>
                  <a:lnTo>
                    <a:pt x="50811" y="14817"/>
                  </a:lnTo>
                  <a:lnTo>
                    <a:pt x="51254" y="15260"/>
                  </a:lnTo>
                  <a:lnTo>
                    <a:pt x="51671" y="15702"/>
                  </a:lnTo>
                  <a:lnTo>
                    <a:pt x="52101" y="16170"/>
                  </a:lnTo>
                  <a:lnTo>
                    <a:pt x="52505" y="16638"/>
                  </a:lnTo>
                  <a:lnTo>
                    <a:pt x="52897" y="17118"/>
                  </a:lnTo>
                  <a:lnTo>
                    <a:pt x="53289" y="17611"/>
                  </a:lnTo>
                  <a:lnTo>
                    <a:pt x="53668" y="18117"/>
                  </a:lnTo>
                  <a:lnTo>
                    <a:pt x="54022" y="18635"/>
                  </a:lnTo>
                  <a:lnTo>
                    <a:pt x="54376" y="19154"/>
                  </a:lnTo>
                  <a:lnTo>
                    <a:pt x="54718" y="19697"/>
                  </a:lnTo>
                  <a:lnTo>
                    <a:pt x="55046" y="20241"/>
                  </a:lnTo>
                  <a:lnTo>
                    <a:pt x="55362" y="20797"/>
                  </a:lnTo>
                  <a:lnTo>
                    <a:pt x="55666" y="21366"/>
                  </a:lnTo>
                  <a:lnTo>
                    <a:pt x="55957" y="21948"/>
                  </a:lnTo>
                  <a:lnTo>
                    <a:pt x="56222" y="22529"/>
                  </a:lnTo>
                  <a:lnTo>
                    <a:pt x="56488" y="23136"/>
                  </a:lnTo>
                  <a:lnTo>
                    <a:pt x="56740" y="23743"/>
                  </a:lnTo>
                  <a:lnTo>
                    <a:pt x="56968" y="24350"/>
                  </a:lnTo>
                  <a:lnTo>
                    <a:pt x="57183" y="24969"/>
                  </a:lnTo>
                  <a:lnTo>
                    <a:pt x="57385" y="25589"/>
                  </a:lnTo>
                  <a:lnTo>
                    <a:pt x="57575" y="26208"/>
                  </a:lnTo>
                  <a:lnTo>
                    <a:pt x="57739" y="26828"/>
                  </a:lnTo>
                  <a:lnTo>
                    <a:pt x="57891" y="27447"/>
                  </a:lnTo>
                  <a:lnTo>
                    <a:pt x="58017" y="28079"/>
                  </a:lnTo>
                  <a:lnTo>
                    <a:pt x="58131" y="28699"/>
                  </a:lnTo>
                  <a:lnTo>
                    <a:pt x="58232" y="29318"/>
                  </a:lnTo>
                  <a:lnTo>
                    <a:pt x="58321" y="29951"/>
                  </a:lnTo>
                  <a:lnTo>
                    <a:pt x="58397" y="30570"/>
                  </a:lnTo>
                  <a:lnTo>
                    <a:pt x="58447" y="31202"/>
                  </a:lnTo>
                  <a:lnTo>
                    <a:pt x="58485" y="31822"/>
                  </a:lnTo>
                  <a:lnTo>
                    <a:pt x="58510" y="32441"/>
                  </a:lnTo>
                  <a:lnTo>
                    <a:pt x="58510" y="33061"/>
                  </a:lnTo>
                  <a:lnTo>
                    <a:pt x="58510" y="33680"/>
                  </a:lnTo>
                  <a:lnTo>
                    <a:pt x="58485" y="34300"/>
                  </a:lnTo>
                  <a:lnTo>
                    <a:pt x="58447" y="34919"/>
                  </a:lnTo>
                  <a:lnTo>
                    <a:pt x="58397" y="35539"/>
                  </a:lnTo>
                  <a:lnTo>
                    <a:pt x="58321" y="36145"/>
                  </a:lnTo>
                  <a:lnTo>
                    <a:pt x="58245" y="36752"/>
                  </a:lnTo>
                  <a:lnTo>
                    <a:pt x="58144" y="37359"/>
                  </a:lnTo>
                  <a:lnTo>
                    <a:pt x="58030" y="37966"/>
                  </a:lnTo>
                  <a:lnTo>
                    <a:pt x="57903" y="38560"/>
                  </a:lnTo>
                  <a:lnTo>
                    <a:pt x="57764" y="39154"/>
                  </a:lnTo>
                  <a:lnTo>
                    <a:pt x="57613" y="39748"/>
                  </a:lnTo>
                  <a:lnTo>
                    <a:pt x="57448" y="40343"/>
                  </a:lnTo>
                  <a:lnTo>
                    <a:pt x="57259" y="40924"/>
                  </a:lnTo>
                  <a:lnTo>
                    <a:pt x="57069" y="41506"/>
                  </a:lnTo>
                  <a:lnTo>
                    <a:pt x="56854" y="42075"/>
                  </a:lnTo>
                  <a:lnTo>
                    <a:pt x="56639" y="42644"/>
                  </a:lnTo>
                  <a:lnTo>
                    <a:pt x="56399" y="43200"/>
                  </a:lnTo>
                  <a:lnTo>
                    <a:pt x="56146" y="43756"/>
                  </a:lnTo>
                  <a:lnTo>
                    <a:pt x="55881" y="44312"/>
                  </a:lnTo>
                  <a:lnTo>
                    <a:pt x="55603" y="44856"/>
                  </a:lnTo>
                  <a:lnTo>
                    <a:pt x="55324" y="45400"/>
                  </a:lnTo>
                  <a:lnTo>
                    <a:pt x="55021" y="45931"/>
                  </a:lnTo>
                  <a:lnTo>
                    <a:pt x="54705" y="46449"/>
                  </a:lnTo>
                  <a:lnTo>
                    <a:pt x="54376" y="46967"/>
                  </a:lnTo>
                  <a:lnTo>
                    <a:pt x="54035" y="47473"/>
                  </a:lnTo>
                  <a:lnTo>
                    <a:pt x="53681" y="47979"/>
                  </a:lnTo>
                  <a:lnTo>
                    <a:pt x="53314" y="48472"/>
                  </a:lnTo>
                  <a:lnTo>
                    <a:pt x="52935" y="48952"/>
                  </a:lnTo>
                  <a:lnTo>
                    <a:pt x="52543" y="49433"/>
                  </a:lnTo>
                  <a:lnTo>
                    <a:pt x="52151" y="49900"/>
                  </a:lnTo>
                  <a:lnTo>
                    <a:pt x="51734" y="50356"/>
                  </a:lnTo>
                  <a:lnTo>
                    <a:pt x="51304" y="50798"/>
                  </a:lnTo>
                  <a:lnTo>
                    <a:pt x="50874" y="51241"/>
                  </a:lnTo>
                  <a:lnTo>
                    <a:pt x="50419" y="51670"/>
                  </a:lnTo>
                  <a:lnTo>
                    <a:pt x="49964" y="52088"/>
                  </a:lnTo>
                  <a:lnTo>
                    <a:pt x="49496" y="52492"/>
                  </a:lnTo>
                  <a:lnTo>
                    <a:pt x="49016" y="52897"/>
                  </a:lnTo>
                  <a:lnTo>
                    <a:pt x="48523" y="53276"/>
                  </a:lnTo>
                  <a:lnTo>
                    <a:pt x="48017" y="53655"/>
                  </a:lnTo>
                  <a:lnTo>
                    <a:pt x="47499" y="54022"/>
                  </a:lnTo>
                  <a:lnTo>
                    <a:pt x="46968" y="54376"/>
                  </a:lnTo>
                  <a:lnTo>
                    <a:pt x="46437" y="54705"/>
                  </a:lnTo>
                  <a:lnTo>
                    <a:pt x="45893" y="55033"/>
                  </a:lnTo>
                  <a:lnTo>
                    <a:pt x="45337" y="55349"/>
                  </a:lnTo>
                  <a:lnTo>
                    <a:pt x="44768" y="55653"/>
                  </a:lnTo>
                  <a:lnTo>
                    <a:pt x="44186" y="55944"/>
                  </a:lnTo>
                  <a:lnTo>
                    <a:pt x="43605" y="56222"/>
                  </a:lnTo>
                  <a:lnTo>
                    <a:pt x="42998" y="56487"/>
                  </a:lnTo>
                  <a:lnTo>
                    <a:pt x="42391" y="56727"/>
                  </a:lnTo>
                  <a:lnTo>
                    <a:pt x="41784" y="56968"/>
                  </a:lnTo>
                  <a:lnTo>
                    <a:pt x="41165" y="57183"/>
                  </a:lnTo>
                  <a:lnTo>
                    <a:pt x="40545" y="57385"/>
                  </a:lnTo>
                  <a:lnTo>
                    <a:pt x="39926" y="57562"/>
                  </a:lnTo>
                  <a:lnTo>
                    <a:pt x="39306" y="57726"/>
                  </a:lnTo>
                  <a:lnTo>
                    <a:pt x="38687" y="57878"/>
                  </a:lnTo>
                  <a:lnTo>
                    <a:pt x="38055" y="58017"/>
                  </a:lnTo>
                  <a:lnTo>
                    <a:pt x="37435" y="58131"/>
                  </a:lnTo>
                  <a:lnTo>
                    <a:pt x="36803" y="58232"/>
                  </a:lnTo>
                  <a:lnTo>
                    <a:pt x="36184" y="58320"/>
                  </a:lnTo>
                  <a:lnTo>
                    <a:pt x="35564" y="58384"/>
                  </a:lnTo>
                  <a:lnTo>
                    <a:pt x="34932" y="58434"/>
                  </a:lnTo>
                  <a:lnTo>
                    <a:pt x="34313" y="58472"/>
                  </a:lnTo>
                  <a:lnTo>
                    <a:pt x="33693" y="58497"/>
                  </a:lnTo>
                  <a:lnTo>
                    <a:pt x="33074" y="58510"/>
                  </a:lnTo>
                  <a:lnTo>
                    <a:pt x="32441" y="58497"/>
                  </a:lnTo>
                  <a:lnTo>
                    <a:pt x="31835" y="58472"/>
                  </a:lnTo>
                  <a:lnTo>
                    <a:pt x="31215" y="58434"/>
                  </a:lnTo>
                  <a:lnTo>
                    <a:pt x="30596" y="58384"/>
                  </a:lnTo>
                  <a:lnTo>
                    <a:pt x="29989" y="58320"/>
                  </a:lnTo>
                  <a:lnTo>
                    <a:pt x="29382" y="58232"/>
                  </a:lnTo>
                  <a:lnTo>
                    <a:pt x="28775" y="58143"/>
                  </a:lnTo>
                  <a:lnTo>
                    <a:pt x="28168" y="58030"/>
                  </a:lnTo>
                  <a:lnTo>
                    <a:pt x="27561" y="57903"/>
                  </a:lnTo>
                  <a:lnTo>
                    <a:pt x="26967" y="57764"/>
                  </a:lnTo>
                  <a:lnTo>
                    <a:pt x="26386" y="57612"/>
                  </a:lnTo>
                  <a:lnTo>
                    <a:pt x="25792" y="57435"/>
                  </a:lnTo>
                  <a:lnTo>
                    <a:pt x="25210" y="57258"/>
                  </a:lnTo>
                  <a:lnTo>
                    <a:pt x="24628" y="57056"/>
                  </a:lnTo>
                  <a:lnTo>
                    <a:pt x="24060" y="56854"/>
                  </a:lnTo>
                  <a:lnTo>
                    <a:pt x="23491" y="56626"/>
                  </a:lnTo>
                  <a:lnTo>
                    <a:pt x="22922" y="56386"/>
                  </a:lnTo>
                  <a:lnTo>
                    <a:pt x="22365" y="56146"/>
                  </a:lnTo>
                  <a:lnTo>
                    <a:pt x="21822" y="55880"/>
                  </a:lnTo>
                  <a:lnTo>
                    <a:pt x="21278" y="55602"/>
                  </a:lnTo>
                  <a:lnTo>
                    <a:pt x="20735" y="55311"/>
                  </a:lnTo>
                  <a:lnTo>
                    <a:pt x="20204" y="55008"/>
                  </a:lnTo>
                  <a:lnTo>
                    <a:pt x="19685" y="54692"/>
                  </a:lnTo>
                  <a:lnTo>
                    <a:pt x="19167" y="54363"/>
                  </a:lnTo>
                  <a:lnTo>
                    <a:pt x="18661" y="54022"/>
                  </a:lnTo>
                  <a:lnTo>
                    <a:pt x="18155" y="53681"/>
                  </a:lnTo>
                  <a:lnTo>
                    <a:pt x="17662" y="53314"/>
                  </a:lnTo>
                  <a:lnTo>
                    <a:pt x="17182" y="52935"/>
                  </a:lnTo>
                  <a:lnTo>
                    <a:pt x="16702" y="52543"/>
                  </a:lnTo>
                  <a:lnTo>
                    <a:pt x="16234" y="52138"/>
                  </a:lnTo>
                  <a:lnTo>
                    <a:pt x="15779" y="51734"/>
                  </a:lnTo>
                  <a:lnTo>
                    <a:pt x="15324" y="51304"/>
                  </a:lnTo>
                  <a:lnTo>
                    <a:pt x="14894" y="50861"/>
                  </a:lnTo>
                  <a:lnTo>
                    <a:pt x="14464" y="50419"/>
                  </a:lnTo>
                  <a:lnTo>
                    <a:pt x="14047" y="49964"/>
                  </a:lnTo>
                  <a:lnTo>
                    <a:pt x="13629" y="49483"/>
                  </a:lnTo>
                  <a:lnTo>
                    <a:pt x="13238" y="49003"/>
                  </a:lnTo>
                  <a:lnTo>
                    <a:pt x="12846" y="48510"/>
                  </a:lnTo>
                  <a:lnTo>
                    <a:pt x="12479" y="48004"/>
                  </a:lnTo>
                  <a:lnTo>
                    <a:pt x="12112" y="47498"/>
                  </a:lnTo>
                  <a:lnTo>
                    <a:pt x="11758" y="46967"/>
                  </a:lnTo>
                  <a:lnTo>
                    <a:pt x="11417" y="46436"/>
                  </a:lnTo>
                  <a:lnTo>
                    <a:pt x="11088" y="45880"/>
                  </a:lnTo>
                  <a:lnTo>
                    <a:pt x="10785" y="45324"/>
                  </a:lnTo>
                  <a:lnTo>
                    <a:pt x="10481" y="44755"/>
                  </a:lnTo>
                  <a:lnTo>
                    <a:pt x="10191" y="44186"/>
                  </a:lnTo>
                  <a:lnTo>
                    <a:pt x="9913" y="43592"/>
                  </a:lnTo>
                  <a:lnTo>
                    <a:pt x="9647" y="42998"/>
                  </a:lnTo>
                  <a:lnTo>
                    <a:pt x="9407" y="42391"/>
                  </a:lnTo>
                  <a:lnTo>
                    <a:pt x="9167" y="41771"/>
                  </a:lnTo>
                  <a:lnTo>
                    <a:pt x="8952" y="41152"/>
                  </a:lnTo>
                  <a:lnTo>
                    <a:pt x="8749" y="40532"/>
                  </a:lnTo>
                  <a:lnTo>
                    <a:pt x="8572" y="39913"/>
                  </a:lnTo>
                  <a:lnTo>
                    <a:pt x="8408" y="39293"/>
                  </a:lnTo>
                  <a:lnTo>
                    <a:pt x="8256" y="38674"/>
                  </a:lnTo>
                  <a:lnTo>
                    <a:pt x="8117" y="38054"/>
                  </a:lnTo>
                  <a:lnTo>
                    <a:pt x="8004" y="37422"/>
                  </a:lnTo>
                  <a:lnTo>
                    <a:pt x="7902" y="36803"/>
                  </a:lnTo>
                  <a:lnTo>
                    <a:pt x="7814" y="36183"/>
                  </a:lnTo>
                  <a:lnTo>
                    <a:pt x="7751" y="35551"/>
                  </a:lnTo>
                  <a:lnTo>
                    <a:pt x="7688" y="34932"/>
                  </a:lnTo>
                  <a:lnTo>
                    <a:pt x="7650" y="34300"/>
                  </a:lnTo>
                  <a:lnTo>
                    <a:pt x="7637" y="33680"/>
                  </a:lnTo>
                  <a:lnTo>
                    <a:pt x="7624" y="33061"/>
                  </a:lnTo>
                  <a:lnTo>
                    <a:pt x="7637" y="32441"/>
                  </a:lnTo>
                  <a:lnTo>
                    <a:pt x="7650" y="31822"/>
                  </a:lnTo>
                  <a:lnTo>
                    <a:pt x="7688" y="31202"/>
                  </a:lnTo>
                  <a:lnTo>
                    <a:pt x="7751" y="30595"/>
                  </a:lnTo>
                  <a:lnTo>
                    <a:pt x="7814" y="29976"/>
                  </a:lnTo>
                  <a:lnTo>
                    <a:pt x="7890" y="29369"/>
                  </a:lnTo>
                  <a:lnTo>
                    <a:pt x="7991" y="28762"/>
                  </a:lnTo>
                  <a:lnTo>
                    <a:pt x="8105" y="28155"/>
                  </a:lnTo>
                  <a:lnTo>
                    <a:pt x="8231" y="27561"/>
                  </a:lnTo>
                  <a:lnTo>
                    <a:pt x="8370" y="26967"/>
                  </a:lnTo>
                  <a:lnTo>
                    <a:pt x="8522" y="26373"/>
                  </a:lnTo>
                  <a:lnTo>
                    <a:pt x="8699" y="25791"/>
                  </a:lnTo>
                  <a:lnTo>
                    <a:pt x="8876" y="25197"/>
                  </a:lnTo>
                  <a:lnTo>
                    <a:pt x="9066" y="24628"/>
                  </a:lnTo>
                  <a:lnTo>
                    <a:pt x="9280" y="24046"/>
                  </a:lnTo>
                  <a:lnTo>
                    <a:pt x="9508" y="23478"/>
                  </a:lnTo>
                  <a:lnTo>
                    <a:pt x="9736" y="22921"/>
                  </a:lnTo>
                  <a:lnTo>
                    <a:pt x="9988" y="22365"/>
                  </a:lnTo>
                  <a:lnTo>
                    <a:pt x="10254" y="21809"/>
                  </a:lnTo>
                  <a:lnTo>
                    <a:pt x="10532" y="21265"/>
                  </a:lnTo>
                  <a:lnTo>
                    <a:pt x="10823" y="20734"/>
                  </a:lnTo>
                  <a:lnTo>
                    <a:pt x="11126" y="20203"/>
                  </a:lnTo>
                  <a:lnTo>
                    <a:pt x="11442" y="19672"/>
                  </a:lnTo>
                  <a:lnTo>
                    <a:pt x="11758" y="19154"/>
                  </a:lnTo>
                  <a:lnTo>
                    <a:pt x="12100" y="18648"/>
                  </a:lnTo>
                  <a:lnTo>
                    <a:pt x="12454" y="18142"/>
                  </a:lnTo>
                  <a:lnTo>
                    <a:pt x="12820" y="17649"/>
                  </a:lnTo>
                  <a:lnTo>
                    <a:pt x="13200" y="17169"/>
                  </a:lnTo>
                  <a:lnTo>
                    <a:pt x="13592" y="16701"/>
                  </a:lnTo>
                  <a:lnTo>
                    <a:pt x="13996" y="16233"/>
                  </a:lnTo>
                  <a:lnTo>
                    <a:pt x="14401" y="15766"/>
                  </a:lnTo>
                  <a:lnTo>
                    <a:pt x="14831" y="15323"/>
                  </a:lnTo>
                  <a:lnTo>
                    <a:pt x="15260" y="14881"/>
                  </a:lnTo>
                  <a:lnTo>
                    <a:pt x="15715" y="14451"/>
                  </a:lnTo>
                  <a:lnTo>
                    <a:pt x="16171" y="14034"/>
                  </a:lnTo>
                  <a:lnTo>
                    <a:pt x="16638" y="13629"/>
                  </a:lnTo>
                  <a:lnTo>
                    <a:pt x="17131" y="13237"/>
                  </a:lnTo>
                  <a:lnTo>
                    <a:pt x="17625" y="12845"/>
                  </a:lnTo>
                  <a:lnTo>
                    <a:pt x="18130" y="12466"/>
                  </a:lnTo>
                  <a:lnTo>
                    <a:pt x="18636" y="12112"/>
                  </a:lnTo>
                  <a:lnTo>
                    <a:pt x="19167" y="11758"/>
                  </a:lnTo>
                  <a:lnTo>
                    <a:pt x="19698" y="11417"/>
                  </a:lnTo>
                  <a:lnTo>
                    <a:pt x="20254" y="11088"/>
                  </a:lnTo>
                  <a:lnTo>
                    <a:pt x="20810" y="10772"/>
                  </a:lnTo>
                  <a:lnTo>
                    <a:pt x="21379" y="10468"/>
                  </a:lnTo>
                  <a:lnTo>
                    <a:pt x="21948" y="10178"/>
                  </a:lnTo>
                  <a:lnTo>
                    <a:pt x="22542" y="9899"/>
                  </a:lnTo>
                  <a:lnTo>
                    <a:pt x="23137" y="9647"/>
                  </a:lnTo>
                  <a:lnTo>
                    <a:pt x="23743" y="9394"/>
                  </a:lnTo>
                  <a:lnTo>
                    <a:pt x="24363" y="9166"/>
                  </a:lnTo>
                  <a:lnTo>
                    <a:pt x="24970" y="8951"/>
                  </a:lnTo>
                  <a:lnTo>
                    <a:pt x="25589" y="8749"/>
                  </a:lnTo>
                  <a:lnTo>
                    <a:pt x="26209" y="8559"/>
                  </a:lnTo>
                  <a:lnTo>
                    <a:pt x="26841" y="8395"/>
                  </a:lnTo>
                  <a:lnTo>
                    <a:pt x="27460" y="8243"/>
                  </a:lnTo>
                  <a:lnTo>
                    <a:pt x="28080" y="8117"/>
                  </a:lnTo>
                  <a:lnTo>
                    <a:pt x="28699" y="7990"/>
                  </a:lnTo>
                  <a:lnTo>
                    <a:pt x="29331" y="7889"/>
                  </a:lnTo>
                  <a:lnTo>
                    <a:pt x="29951" y="7813"/>
                  </a:lnTo>
                  <a:lnTo>
                    <a:pt x="30583" y="7738"/>
                  </a:lnTo>
                  <a:lnTo>
                    <a:pt x="31203" y="7687"/>
                  </a:lnTo>
                  <a:lnTo>
                    <a:pt x="31822" y="7649"/>
                  </a:lnTo>
                  <a:lnTo>
                    <a:pt x="32454" y="7624"/>
                  </a:lnTo>
                  <a:lnTo>
                    <a:pt x="33074" y="7611"/>
                  </a:lnTo>
                  <a:close/>
                  <a:moveTo>
                    <a:pt x="32265" y="0"/>
                  </a:moveTo>
                  <a:lnTo>
                    <a:pt x="31455" y="38"/>
                  </a:lnTo>
                  <a:lnTo>
                    <a:pt x="30646" y="89"/>
                  </a:lnTo>
                  <a:lnTo>
                    <a:pt x="29837" y="152"/>
                  </a:lnTo>
                  <a:lnTo>
                    <a:pt x="29015" y="241"/>
                  </a:lnTo>
                  <a:lnTo>
                    <a:pt x="28206" y="354"/>
                  </a:lnTo>
                  <a:lnTo>
                    <a:pt x="27397" y="493"/>
                  </a:lnTo>
                  <a:lnTo>
                    <a:pt x="26588" y="645"/>
                  </a:lnTo>
                  <a:lnTo>
                    <a:pt x="25779" y="809"/>
                  </a:lnTo>
                  <a:lnTo>
                    <a:pt x="24970" y="1012"/>
                  </a:lnTo>
                  <a:lnTo>
                    <a:pt x="24161" y="1227"/>
                  </a:lnTo>
                  <a:lnTo>
                    <a:pt x="23352" y="1467"/>
                  </a:lnTo>
                  <a:lnTo>
                    <a:pt x="22555" y="1720"/>
                  </a:lnTo>
                  <a:lnTo>
                    <a:pt x="21746" y="1998"/>
                  </a:lnTo>
                  <a:lnTo>
                    <a:pt x="20949" y="2301"/>
                  </a:lnTo>
                  <a:lnTo>
                    <a:pt x="20166" y="2630"/>
                  </a:lnTo>
                  <a:lnTo>
                    <a:pt x="19382" y="2971"/>
                  </a:lnTo>
                  <a:lnTo>
                    <a:pt x="18623" y="3325"/>
                  </a:lnTo>
                  <a:lnTo>
                    <a:pt x="17865" y="3705"/>
                  </a:lnTo>
                  <a:lnTo>
                    <a:pt x="17131" y="4097"/>
                  </a:lnTo>
                  <a:lnTo>
                    <a:pt x="16411" y="4501"/>
                  </a:lnTo>
                  <a:lnTo>
                    <a:pt x="15703" y="4931"/>
                  </a:lnTo>
                  <a:lnTo>
                    <a:pt x="14995" y="5373"/>
                  </a:lnTo>
                  <a:lnTo>
                    <a:pt x="14312" y="5829"/>
                  </a:lnTo>
                  <a:lnTo>
                    <a:pt x="13642" y="6296"/>
                  </a:lnTo>
                  <a:lnTo>
                    <a:pt x="12997" y="6789"/>
                  </a:lnTo>
                  <a:lnTo>
                    <a:pt x="12353" y="7295"/>
                  </a:lnTo>
                  <a:lnTo>
                    <a:pt x="11720" y="7801"/>
                  </a:lnTo>
                  <a:lnTo>
                    <a:pt x="11114" y="8332"/>
                  </a:lnTo>
                  <a:lnTo>
                    <a:pt x="10519" y="8875"/>
                  </a:lnTo>
                  <a:lnTo>
                    <a:pt x="9938" y="9432"/>
                  </a:lnTo>
                  <a:lnTo>
                    <a:pt x="9369" y="10013"/>
                  </a:lnTo>
                  <a:lnTo>
                    <a:pt x="8813" y="10595"/>
                  </a:lnTo>
                  <a:lnTo>
                    <a:pt x="8282" y="11189"/>
                  </a:lnTo>
                  <a:lnTo>
                    <a:pt x="7751" y="11796"/>
                  </a:lnTo>
                  <a:lnTo>
                    <a:pt x="7245" y="12415"/>
                  </a:lnTo>
                  <a:lnTo>
                    <a:pt x="6752" y="13035"/>
                  </a:lnTo>
                  <a:lnTo>
                    <a:pt x="6284" y="13680"/>
                  </a:lnTo>
                  <a:lnTo>
                    <a:pt x="5829" y="14337"/>
                  </a:lnTo>
                  <a:lnTo>
                    <a:pt x="5387" y="14994"/>
                  </a:lnTo>
                  <a:lnTo>
                    <a:pt x="4957" y="15664"/>
                  </a:lnTo>
                  <a:lnTo>
                    <a:pt x="4552" y="16347"/>
                  </a:lnTo>
                  <a:lnTo>
                    <a:pt x="4160" y="17030"/>
                  </a:lnTo>
                  <a:lnTo>
                    <a:pt x="3781" y="17738"/>
                  </a:lnTo>
                  <a:lnTo>
                    <a:pt x="3414" y="18446"/>
                  </a:lnTo>
                  <a:lnTo>
                    <a:pt x="3073" y="19154"/>
                  </a:lnTo>
                  <a:lnTo>
                    <a:pt x="2757" y="19887"/>
                  </a:lnTo>
                  <a:lnTo>
                    <a:pt x="2441" y="20608"/>
                  </a:lnTo>
                  <a:lnTo>
                    <a:pt x="2150" y="21354"/>
                  </a:lnTo>
                  <a:lnTo>
                    <a:pt x="1885" y="22100"/>
                  </a:lnTo>
                  <a:lnTo>
                    <a:pt x="1632" y="22845"/>
                  </a:lnTo>
                  <a:lnTo>
                    <a:pt x="1392" y="23604"/>
                  </a:lnTo>
                  <a:lnTo>
                    <a:pt x="1177" y="24375"/>
                  </a:lnTo>
                  <a:lnTo>
                    <a:pt x="974" y="25134"/>
                  </a:lnTo>
                  <a:lnTo>
                    <a:pt x="785" y="25918"/>
                  </a:lnTo>
                  <a:lnTo>
                    <a:pt x="620" y="26689"/>
                  </a:lnTo>
                  <a:lnTo>
                    <a:pt x="481" y="27473"/>
                  </a:lnTo>
                  <a:lnTo>
                    <a:pt x="355" y="28269"/>
                  </a:lnTo>
                  <a:lnTo>
                    <a:pt x="254" y="29053"/>
                  </a:lnTo>
                  <a:lnTo>
                    <a:pt x="165" y="29849"/>
                  </a:lnTo>
                  <a:lnTo>
                    <a:pt x="89" y="30646"/>
                  </a:lnTo>
                  <a:lnTo>
                    <a:pt x="39" y="31455"/>
                  </a:lnTo>
                  <a:lnTo>
                    <a:pt x="14" y="32251"/>
                  </a:lnTo>
                  <a:lnTo>
                    <a:pt x="1" y="33061"/>
                  </a:lnTo>
                  <a:lnTo>
                    <a:pt x="14" y="33870"/>
                  </a:lnTo>
                  <a:lnTo>
                    <a:pt x="39" y="34679"/>
                  </a:lnTo>
                  <a:lnTo>
                    <a:pt x="89" y="35488"/>
                  </a:lnTo>
                  <a:lnTo>
                    <a:pt x="165" y="36297"/>
                  </a:lnTo>
                  <a:lnTo>
                    <a:pt x="254" y="37106"/>
                  </a:lnTo>
                  <a:lnTo>
                    <a:pt x="368" y="37928"/>
                  </a:lnTo>
                  <a:lnTo>
                    <a:pt x="494" y="38737"/>
                  </a:lnTo>
                  <a:lnTo>
                    <a:pt x="646" y="39546"/>
                  </a:lnTo>
                  <a:lnTo>
                    <a:pt x="823" y="40355"/>
                  </a:lnTo>
                  <a:lnTo>
                    <a:pt x="1012" y="41164"/>
                  </a:lnTo>
                  <a:lnTo>
                    <a:pt x="1227" y="41974"/>
                  </a:lnTo>
                  <a:lnTo>
                    <a:pt x="1467" y="42783"/>
                  </a:lnTo>
                  <a:lnTo>
                    <a:pt x="1733" y="43579"/>
                  </a:lnTo>
                  <a:lnTo>
                    <a:pt x="2011" y="44376"/>
                  </a:lnTo>
                  <a:lnTo>
                    <a:pt x="2314" y="45185"/>
                  </a:lnTo>
                  <a:lnTo>
                    <a:pt x="2631" y="45969"/>
                  </a:lnTo>
                  <a:lnTo>
                    <a:pt x="2972" y="46752"/>
                  </a:lnTo>
                  <a:lnTo>
                    <a:pt x="3338" y="47511"/>
                  </a:lnTo>
                  <a:lnTo>
                    <a:pt x="3705" y="48257"/>
                  </a:lnTo>
                  <a:lnTo>
                    <a:pt x="4097" y="49003"/>
                  </a:lnTo>
                  <a:lnTo>
                    <a:pt x="4514" y="49723"/>
                  </a:lnTo>
                  <a:lnTo>
                    <a:pt x="4931" y="50431"/>
                  </a:lnTo>
                  <a:lnTo>
                    <a:pt x="5374" y="51127"/>
                  </a:lnTo>
                  <a:lnTo>
                    <a:pt x="5842" y="51809"/>
                  </a:lnTo>
                  <a:lnTo>
                    <a:pt x="6309" y="52480"/>
                  </a:lnTo>
                  <a:lnTo>
                    <a:pt x="6790" y="53137"/>
                  </a:lnTo>
                  <a:lnTo>
                    <a:pt x="7296" y="53782"/>
                  </a:lnTo>
                  <a:lnTo>
                    <a:pt x="7814" y="54414"/>
                  </a:lnTo>
                  <a:lnTo>
                    <a:pt x="8345" y="55021"/>
                  </a:lnTo>
                  <a:lnTo>
                    <a:pt x="8889" y="55615"/>
                  </a:lnTo>
                  <a:lnTo>
                    <a:pt x="9445" y="56196"/>
                  </a:lnTo>
                  <a:lnTo>
                    <a:pt x="10014" y="56765"/>
                  </a:lnTo>
                  <a:lnTo>
                    <a:pt x="10595" y="57322"/>
                  </a:lnTo>
                  <a:lnTo>
                    <a:pt x="11189" y="57853"/>
                  </a:lnTo>
                  <a:lnTo>
                    <a:pt x="11796" y="58384"/>
                  </a:lnTo>
                  <a:lnTo>
                    <a:pt x="12416" y="58889"/>
                  </a:lnTo>
                  <a:lnTo>
                    <a:pt x="13048" y="59370"/>
                  </a:lnTo>
                  <a:lnTo>
                    <a:pt x="13693" y="59850"/>
                  </a:lnTo>
                  <a:lnTo>
                    <a:pt x="14337" y="60305"/>
                  </a:lnTo>
                  <a:lnTo>
                    <a:pt x="14995" y="60748"/>
                  </a:lnTo>
                  <a:lnTo>
                    <a:pt x="15678" y="61178"/>
                  </a:lnTo>
                  <a:lnTo>
                    <a:pt x="16348" y="61582"/>
                  </a:lnTo>
                  <a:lnTo>
                    <a:pt x="17043" y="61974"/>
                  </a:lnTo>
                  <a:lnTo>
                    <a:pt x="17738" y="62353"/>
                  </a:lnTo>
                  <a:lnTo>
                    <a:pt x="18446" y="62707"/>
                  </a:lnTo>
                  <a:lnTo>
                    <a:pt x="19167" y="63049"/>
                  </a:lnTo>
                  <a:lnTo>
                    <a:pt x="19888" y="63377"/>
                  </a:lnTo>
                  <a:lnTo>
                    <a:pt x="20621" y="63681"/>
                  </a:lnTo>
                  <a:lnTo>
                    <a:pt x="21354" y="63972"/>
                  </a:lnTo>
                  <a:lnTo>
                    <a:pt x="22100" y="64250"/>
                  </a:lnTo>
                  <a:lnTo>
                    <a:pt x="22858" y="64503"/>
                  </a:lnTo>
                  <a:lnTo>
                    <a:pt x="23617" y="64743"/>
                  </a:lnTo>
                  <a:lnTo>
                    <a:pt x="24376" y="64958"/>
                  </a:lnTo>
                  <a:lnTo>
                    <a:pt x="25147" y="65160"/>
                  </a:lnTo>
                  <a:lnTo>
                    <a:pt x="25918" y="65337"/>
                  </a:lnTo>
                  <a:lnTo>
                    <a:pt x="26702" y="65501"/>
                  </a:lnTo>
                  <a:lnTo>
                    <a:pt x="27486" y="65653"/>
                  </a:lnTo>
                  <a:lnTo>
                    <a:pt x="28269" y="65779"/>
                  </a:lnTo>
                  <a:lnTo>
                    <a:pt x="29066" y="65881"/>
                  </a:lnTo>
                  <a:lnTo>
                    <a:pt x="29862" y="65969"/>
                  </a:lnTo>
                  <a:lnTo>
                    <a:pt x="30659" y="66045"/>
                  </a:lnTo>
                  <a:lnTo>
                    <a:pt x="31455" y="66096"/>
                  </a:lnTo>
                  <a:lnTo>
                    <a:pt x="32265" y="66121"/>
                  </a:lnTo>
                  <a:lnTo>
                    <a:pt x="33074" y="66133"/>
                  </a:lnTo>
                  <a:lnTo>
                    <a:pt x="33870" y="66121"/>
                  </a:lnTo>
                  <a:lnTo>
                    <a:pt x="34679" y="66096"/>
                  </a:lnTo>
                  <a:lnTo>
                    <a:pt x="35501" y="66045"/>
                  </a:lnTo>
                  <a:lnTo>
                    <a:pt x="36310" y="65969"/>
                  </a:lnTo>
                  <a:lnTo>
                    <a:pt x="37119" y="65881"/>
                  </a:lnTo>
                  <a:lnTo>
                    <a:pt x="37928" y="65767"/>
                  </a:lnTo>
                  <a:lnTo>
                    <a:pt x="38737" y="65640"/>
                  </a:lnTo>
                  <a:lnTo>
                    <a:pt x="39547" y="65489"/>
                  </a:lnTo>
                  <a:lnTo>
                    <a:pt x="40368" y="65312"/>
                  </a:lnTo>
                  <a:lnTo>
                    <a:pt x="41177" y="65122"/>
                  </a:lnTo>
                  <a:lnTo>
                    <a:pt x="41974" y="64894"/>
                  </a:lnTo>
                  <a:lnTo>
                    <a:pt x="42783" y="64667"/>
                  </a:lnTo>
                  <a:lnTo>
                    <a:pt x="43592" y="64401"/>
                  </a:lnTo>
                  <a:lnTo>
                    <a:pt x="44389" y="64123"/>
                  </a:lnTo>
                  <a:lnTo>
                    <a:pt x="45185" y="63820"/>
                  </a:lnTo>
                  <a:lnTo>
                    <a:pt x="45982" y="63504"/>
                  </a:lnTo>
                  <a:lnTo>
                    <a:pt x="46753" y="63162"/>
                  </a:lnTo>
                  <a:lnTo>
                    <a:pt x="47511" y="62796"/>
                  </a:lnTo>
                  <a:lnTo>
                    <a:pt x="48270" y="62429"/>
                  </a:lnTo>
                  <a:lnTo>
                    <a:pt x="49003" y="62025"/>
                  </a:lnTo>
                  <a:lnTo>
                    <a:pt x="49736" y="61620"/>
                  </a:lnTo>
                  <a:lnTo>
                    <a:pt x="50444" y="61190"/>
                  </a:lnTo>
                  <a:lnTo>
                    <a:pt x="51140" y="60748"/>
                  </a:lnTo>
                  <a:lnTo>
                    <a:pt x="51822" y="60293"/>
                  </a:lnTo>
                  <a:lnTo>
                    <a:pt x="52492" y="59825"/>
                  </a:lnTo>
                  <a:lnTo>
                    <a:pt x="53150" y="59332"/>
                  </a:lnTo>
                  <a:lnTo>
                    <a:pt x="53782" y="58839"/>
                  </a:lnTo>
                  <a:lnTo>
                    <a:pt x="54414" y="58320"/>
                  </a:lnTo>
                  <a:lnTo>
                    <a:pt x="55021" y="57789"/>
                  </a:lnTo>
                  <a:lnTo>
                    <a:pt x="55628" y="57246"/>
                  </a:lnTo>
                  <a:lnTo>
                    <a:pt x="56209" y="56689"/>
                  </a:lnTo>
                  <a:lnTo>
                    <a:pt x="56778" y="56121"/>
                  </a:lnTo>
                  <a:lnTo>
                    <a:pt x="57322" y="55539"/>
                  </a:lnTo>
                  <a:lnTo>
                    <a:pt x="57866" y="54945"/>
                  </a:lnTo>
                  <a:lnTo>
                    <a:pt x="58384" y="54338"/>
                  </a:lnTo>
                  <a:lnTo>
                    <a:pt x="58890" y="53718"/>
                  </a:lnTo>
                  <a:lnTo>
                    <a:pt x="59383" y="53086"/>
                  </a:lnTo>
                  <a:lnTo>
                    <a:pt x="59850" y="52442"/>
                  </a:lnTo>
                  <a:lnTo>
                    <a:pt x="60318" y="51797"/>
                  </a:lnTo>
                  <a:lnTo>
                    <a:pt x="60761" y="51127"/>
                  </a:lnTo>
                  <a:lnTo>
                    <a:pt x="61178" y="50457"/>
                  </a:lnTo>
                  <a:lnTo>
                    <a:pt x="61595" y="49774"/>
                  </a:lnTo>
                  <a:lnTo>
                    <a:pt x="61987" y="49091"/>
                  </a:lnTo>
                  <a:lnTo>
                    <a:pt x="62366" y="48396"/>
                  </a:lnTo>
                  <a:lnTo>
                    <a:pt x="62720" y="47688"/>
                  </a:lnTo>
                  <a:lnTo>
                    <a:pt x="63062" y="46967"/>
                  </a:lnTo>
                  <a:lnTo>
                    <a:pt x="63390" y="46247"/>
                  </a:lnTo>
                  <a:lnTo>
                    <a:pt x="63694" y="45513"/>
                  </a:lnTo>
                  <a:lnTo>
                    <a:pt x="63984" y="44780"/>
                  </a:lnTo>
                  <a:lnTo>
                    <a:pt x="64250" y="44034"/>
                  </a:lnTo>
                  <a:lnTo>
                    <a:pt x="64515" y="43276"/>
                  </a:lnTo>
                  <a:lnTo>
                    <a:pt x="64743" y="42517"/>
                  </a:lnTo>
                  <a:lnTo>
                    <a:pt x="64971" y="41759"/>
                  </a:lnTo>
                  <a:lnTo>
                    <a:pt x="65173" y="40987"/>
                  </a:lnTo>
                  <a:lnTo>
                    <a:pt x="65350" y="40216"/>
                  </a:lnTo>
                  <a:lnTo>
                    <a:pt x="65514" y="39432"/>
                  </a:lnTo>
                  <a:lnTo>
                    <a:pt x="65653" y="38649"/>
                  </a:lnTo>
                  <a:lnTo>
                    <a:pt x="65780" y="37865"/>
                  </a:lnTo>
                  <a:lnTo>
                    <a:pt x="65894" y="37068"/>
                  </a:lnTo>
                  <a:lnTo>
                    <a:pt x="65982" y="36272"/>
                  </a:lnTo>
                  <a:lnTo>
                    <a:pt x="66045" y="35475"/>
                  </a:lnTo>
                  <a:lnTo>
                    <a:pt x="66096" y="34679"/>
                  </a:lnTo>
                  <a:lnTo>
                    <a:pt x="66121" y="33870"/>
                  </a:lnTo>
                  <a:lnTo>
                    <a:pt x="66134" y="33061"/>
                  </a:lnTo>
                  <a:lnTo>
                    <a:pt x="66121" y="32251"/>
                  </a:lnTo>
                  <a:lnTo>
                    <a:pt x="66096" y="31442"/>
                  </a:lnTo>
                  <a:lnTo>
                    <a:pt x="66045" y="30633"/>
                  </a:lnTo>
                  <a:lnTo>
                    <a:pt x="65982" y="29824"/>
                  </a:lnTo>
                  <a:lnTo>
                    <a:pt x="65881" y="29015"/>
                  </a:lnTo>
                  <a:lnTo>
                    <a:pt x="65780" y="28206"/>
                  </a:lnTo>
                  <a:lnTo>
                    <a:pt x="65641" y="27397"/>
                  </a:lnTo>
                  <a:lnTo>
                    <a:pt x="65489" y="26575"/>
                  </a:lnTo>
                  <a:lnTo>
                    <a:pt x="65312" y="25766"/>
                  </a:lnTo>
                  <a:lnTo>
                    <a:pt x="65122" y="24957"/>
                  </a:lnTo>
                  <a:lnTo>
                    <a:pt x="64907" y="24148"/>
                  </a:lnTo>
                  <a:lnTo>
                    <a:pt x="64667" y="23351"/>
                  </a:lnTo>
                  <a:lnTo>
                    <a:pt x="64414" y="22542"/>
                  </a:lnTo>
                  <a:lnTo>
                    <a:pt x="64136" y="21746"/>
                  </a:lnTo>
                  <a:lnTo>
                    <a:pt x="63833" y="20949"/>
                  </a:lnTo>
                  <a:lnTo>
                    <a:pt x="63504" y="20153"/>
                  </a:lnTo>
                  <a:lnTo>
                    <a:pt x="63163" y="19381"/>
                  </a:lnTo>
                  <a:lnTo>
                    <a:pt x="62809" y="18610"/>
                  </a:lnTo>
                  <a:lnTo>
                    <a:pt x="62429" y="17864"/>
                  </a:lnTo>
                  <a:lnTo>
                    <a:pt x="62038" y="17131"/>
                  </a:lnTo>
                  <a:lnTo>
                    <a:pt x="61633" y="16398"/>
                  </a:lnTo>
                  <a:lnTo>
                    <a:pt x="61203" y="15690"/>
                  </a:lnTo>
                  <a:lnTo>
                    <a:pt x="60761" y="14994"/>
                  </a:lnTo>
                  <a:lnTo>
                    <a:pt x="60306" y="14312"/>
                  </a:lnTo>
                  <a:lnTo>
                    <a:pt x="59825" y="13642"/>
                  </a:lnTo>
                  <a:lnTo>
                    <a:pt x="59345" y="12984"/>
                  </a:lnTo>
                  <a:lnTo>
                    <a:pt x="58839" y="12339"/>
                  </a:lnTo>
                  <a:lnTo>
                    <a:pt x="58321" y="11720"/>
                  </a:lnTo>
                  <a:lnTo>
                    <a:pt x="57790" y="11101"/>
                  </a:lnTo>
                  <a:lnTo>
                    <a:pt x="57246" y="10506"/>
                  </a:lnTo>
                  <a:lnTo>
                    <a:pt x="56690" y="9925"/>
                  </a:lnTo>
                  <a:lnTo>
                    <a:pt x="56121" y="9356"/>
                  </a:lnTo>
                  <a:lnTo>
                    <a:pt x="55539" y="8800"/>
                  </a:lnTo>
                  <a:lnTo>
                    <a:pt x="54945" y="8269"/>
                  </a:lnTo>
                  <a:lnTo>
                    <a:pt x="54338" y="7750"/>
                  </a:lnTo>
                  <a:lnTo>
                    <a:pt x="53719" y="7245"/>
                  </a:lnTo>
                  <a:lnTo>
                    <a:pt x="53087" y="6751"/>
                  </a:lnTo>
                  <a:lnTo>
                    <a:pt x="52455" y="6271"/>
                  </a:lnTo>
                  <a:lnTo>
                    <a:pt x="51797" y="5816"/>
                  </a:lnTo>
                  <a:lnTo>
                    <a:pt x="51140" y="5373"/>
                  </a:lnTo>
                  <a:lnTo>
                    <a:pt x="50470" y="4956"/>
                  </a:lnTo>
                  <a:lnTo>
                    <a:pt x="49787" y="4539"/>
                  </a:lnTo>
                  <a:lnTo>
                    <a:pt x="49092" y="4147"/>
                  </a:lnTo>
                  <a:lnTo>
                    <a:pt x="48396" y="3768"/>
                  </a:lnTo>
                  <a:lnTo>
                    <a:pt x="47688" y="3414"/>
                  </a:lnTo>
                  <a:lnTo>
                    <a:pt x="46980" y="3073"/>
                  </a:lnTo>
                  <a:lnTo>
                    <a:pt x="46247" y="2744"/>
                  </a:lnTo>
                  <a:lnTo>
                    <a:pt x="45514" y="2440"/>
                  </a:lnTo>
                  <a:lnTo>
                    <a:pt x="44781" y="2150"/>
                  </a:lnTo>
                  <a:lnTo>
                    <a:pt x="44035" y="1871"/>
                  </a:lnTo>
                  <a:lnTo>
                    <a:pt x="43289" y="1619"/>
                  </a:lnTo>
                  <a:lnTo>
                    <a:pt x="42530" y="1378"/>
                  </a:lnTo>
                  <a:lnTo>
                    <a:pt x="41759" y="1163"/>
                  </a:lnTo>
                  <a:lnTo>
                    <a:pt x="40988" y="961"/>
                  </a:lnTo>
                  <a:lnTo>
                    <a:pt x="40217" y="784"/>
                  </a:lnTo>
                  <a:lnTo>
                    <a:pt x="39445" y="620"/>
                  </a:lnTo>
                  <a:lnTo>
                    <a:pt x="38662" y="481"/>
                  </a:lnTo>
                  <a:lnTo>
                    <a:pt x="37865" y="354"/>
                  </a:lnTo>
                  <a:lnTo>
                    <a:pt x="37081" y="241"/>
                  </a:lnTo>
                  <a:lnTo>
                    <a:pt x="36285" y="152"/>
                  </a:lnTo>
                  <a:lnTo>
                    <a:pt x="35488" y="89"/>
                  </a:lnTo>
                  <a:lnTo>
                    <a:pt x="34679" y="38"/>
                  </a:lnTo>
                  <a:lnTo>
                    <a:pt x="3388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2933484" y="2337931"/>
              <a:ext cx="282172" cy="528847"/>
            </a:xfrm>
            <a:custGeom>
              <a:avLst/>
              <a:gdLst/>
              <a:ahLst/>
              <a:cxnLst/>
              <a:rect l="l" t="t" r="r" b="b"/>
              <a:pathLst>
                <a:path w="23212" h="43504" extrusionOk="0">
                  <a:moveTo>
                    <a:pt x="11138" y="0"/>
                  </a:moveTo>
                  <a:lnTo>
                    <a:pt x="10721" y="13"/>
                  </a:lnTo>
                  <a:lnTo>
                    <a:pt x="10317" y="38"/>
                  </a:lnTo>
                  <a:lnTo>
                    <a:pt x="9937" y="89"/>
                  </a:lnTo>
                  <a:lnTo>
                    <a:pt x="9596" y="165"/>
                  </a:lnTo>
                  <a:lnTo>
                    <a:pt x="9255" y="241"/>
                  </a:lnTo>
                  <a:lnTo>
                    <a:pt x="8951" y="329"/>
                  </a:lnTo>
                  <a:lnTo>
                    <a:pt x="8660" y="430"/>
                  </a:lnTo>
                  <a:lnTo>
                    <a:pt x="8408" y="544"/>
                  </a:lnTo>
                  <a:lnTo>
                    <a:pt x="8167" y="645"/>
                  </a:lnTo>
                  <a:lnTo>
                    <a:pt x="7952" y="759"/>
                  </a:lnTo>
                  <a:lnTo>
                    <a:pt x="7763" y="860"/>
                  </a:lnTo>
                  <a:lnTo>
                    <a:pt x="7598" y="961"/>
                  </a:lnTo>
                  <a:lnTo>
                    <a:pt x="7346" y="1138"/>
                  </a:lnTo>
                  <a:lnTo>
                    <a:pt x="7181" y="1252"/>
                  </a:lnTo>
                  <a:lnTo>
                    <a:pt x="7131" y="1302"/>
                  </a:lnTo>
                  <a:lnTo>
                    <a:pt x="7055" y="1315"/>
                  </a:lnTo>
                  <a:lnTo>
                    <a:pt x="6865" y="1378"/>
                  </a:lnTo>
                  <a:lnTo>
                    <a:pt x="6713" y="1429"/>
                  </a:lnTo>
                  <a:lnTo>
                    <a:pt x="6549" y="1505"/>
                  </a:lnTo>
                  <a:lnTo>
                    <a:pt x="6359" y="1593"/>
                  </a:lnTo>
                  <a:lnTo>
                    <a:pt x="6144" y="1707"/>
                  </a:lnTo>
                  <a:lnTo>
                    <a:pt x="5904" y="1846"/>
                  </a:lnTo>
                  <a:lnTo>
                    <a:pt x="5664" y="1998"/>
                  </a:lnTo>
                  <a:lnTo>
                    <a:pt x="5399" y="2187"/>
                  </a:lnTo>
                  <a:lnTo>
                    <a:pt x="5120" y="2415"/>
                  </a:lnTo>
                  <a:lnTo>
                    <a:pt x="4830" y="2655"/>
                  </a:lnTo>
                  <a:lnTo>
                    <a:pt x="4539" y="2946"/>
                  </a:lnTo>
                  <a:lnTo>
                    <a:pt x="4248" y="3262"/>
                  </a:lnTo>
                  <a:lnTo>
                    <a:pt x="3945" y="3616"/>
                  </a:lnTo>
                  <a:lnTo>
                    <a:pt x="3641" y="4021"/>
                  </a:lnTo>
                  <a:lnTo>
                    <a:pt x="3338" y="4463"/>
                  </a:lnTo>
                  <a:lnTo>
                    <a:pt x="3034" y="4944"/>
                  </a:lnTo>
                  <a:lnTo>
                    <a:pt x="2744" y="5475"/>
                  </a:lnTo>
                  <a:lnTo>
                    <a:pt x="2605" y="5753"/>
                  </a:lnTo>
                  <a:lnTo>
                    <a:pt x="2466" y="6056"/>
                  </a:lnTo>
                  <a:lnTo>
                    <a:pt x="2326" y="6360"/>
                  </a:lnTo>
                  <a:lnTo>
                    <a:pt x="2187" y="6676"/>
                  </a:lnTo>
                  <a:lnTo>
                    <a:pt x="2048" y="7017"/>
                  </a:lnTo>
                  <a:lnTo>
                    <a:pt x="1922" y="7358"/>
                  </a:lnTo>
                  <a:lnTo>
                    <a:pt x="1795" y="7725"/>
                  </a:lnTo>
                  <a:lnTo>
                    <a:pt x="1682" y="8092"/>
                  </a:lnTo>
                  <a:lnTo>
                    <a:pt x="1555" y="8483"/>
                  </a:lnTo>
                  <a:lnTo>
                    <a:pt x="1441" y="8888"/>
                  </a:lnTo>
                  <a:lnTo>
                    <a:pt x="1340" y="9305"/>
                  </a:lnTo>
                  <a:lnTo>
                    <a:pt x="1239" y="9735"/>
                  </a:lnTo>
                  <a:lnTo>
                    <a:pt x="1138" y="10190"/>
                  </a:lnTo>
                  <a:lnTo>
                    <a:pt x="1050" y="10645"/>
                  </a:lnTo>
                  <a:lnTo>
                    <a:pt x="961" y="11126"/>
                  </a:lnTo>
                  <a:lnTo>
                    <a:pt x="885" y="11619"/>
                  </a:lnTo>
                  <a:lnTo>
                    <a:pt x="809" y="12137"/>
                  </a:lnTo>
                  <a:lnTo>
                    <a:pt x="746" y="12655"/>
                  </a:lnTo>
                  <a:lnTo>
                    <a:pt x="683" y="13199"/>
                  </a:lnTo>
                  <a:lnTo>
                    <a:pt x="632" y="13768"/>
                  </a:lnTo>
                  <a:lnTo>
                    <a:pt x="582" y="14350"/>
                  </a:lnTo>
                  <a:lnTo>
                    <a:pt x="544" y="14944"/>
                  </a:lnTo>
                  <a:lnTo>
                    <a:pt x="519" y="15551"/>
                  </a:lnTo>
                  <a:lnTo>
                    <a:pt x="506" y="16183"/>
                  </a:lnTo>
                  <a:lnTo>
                    <a:pt x="405" y="20342"/>
                  </a:lnTo>
                  <a:lnTo>
                    <a:pt x="316" y="24830"/>
                  </a:lnTo>
                  <a:lnTo>
                    <a:pt x="152" y="33731"/>
                  </a:lnTo>
                  <a:lnTo>
                    <a:pt x="0" y="43503"/>
                  </a:lnTo>
                  <a:lnTo>
                    <a:pt x="22542" y="43503"/>
                  </a:lnTo>
                  <a:lnTo>
                    <a:pt x="22656" y="42011"/>
                  </a:lnTo>
                  <a:lnTo>
                    <a:pt x="22769" y="40292"/>
                  </a:lnTo>
                  <a:lnTo>
                    <a:pt x="22896" y="38042"/>
                  </a:lnTo>
                  <a:lnTo>
                    <a:pt x="22959" y="36752"/>
                  </a:lnTo>
                  <a:lnTo>
                    <a:pt x="23022" y="35361"/>
                  </a:lnTo>
                  <a:lnTo>
                    <a:pt x="23085" y="33882"/>
                  </a:lnTo>
                  <a:lnTo>
                    <a:pt x="23136" y="32340"/>
                  </a:lnTo>
                  <a:lnTo>
                    <a:pt x="23174" y="30722"/>
                  </a:lnTo>
                  <a:lnTo>
                    <a:pt x="23199" y="29053"/>
                  </a:lnTo>
                  <a:lnTo>
                    <a:pt x="23212" y="27359"/>
                  </a:lnTo>
                  <a:lnTo>
                    <a:pt x="23212" y="25627"/>
                  </a:lnTo>
                  <a:lnTo>
                    <a:pt x="23199" y="23882"/>
                  </a:lnTo>
                  <a:lnTo>
                    <a:pt x="23149" y="22125"/>
                  </a:lnTo>
                  <a:lnTo>
                    <a:pt x="23085" y="20380"/>
                  </a:lnTo>
                  <a:lnTo>
                    <a:pt x="22997" y="18661"/>
                  </a:lnTo>
                  <a:lnTo>
                    <a:pt x="22946" y="17801"/>
                  </a:lnTo>
                  <a:lnTo>
                    <a:pt x="22883" y="16967"/>
                  </a:lnTo>
                  <a:lnTo>
                    <a:pt x="22807" y="16132"/>
                  </a:lnTo>
                  <a:lnTo>
                    <a:pt x="22731" y="15310"/>
                  </a:lnTo>
                  <a:lnTo>
                    <a:pt x="22643" y="14501"/>
                  </a:lnTo>
                  <a:lnTo>
                    <a:pt x="22554" y="13705"/>
                  </a:lnTo>
                  <a:lnTo>
                    <a:pt x="22441" y="12934"/>
                  </a:lnTo>
                  <a:lnTo>
                    <a:pt x="22340" y="12175"/>
                  </a:lnTo>
                  <a:lnTo>
                    <a:pt x="22213" y="11429"/>
                  </a:lnTo>
                  <a:lnTo>
                    <a:pt x="22087" y="10721"/>
                  </a:lnTo>
                  <a:lnTo>
                    <a:pt x="21948" y="10013"/>
                  </a:lnTo>
                  <a:lnTo>
                    <a:pt x="21796" y="9343"/>
                  </a:lnTo>
                  <a:lnTo>
                    <a:pt x="21632" y="8698"/>
                  </a:lnTo>
                  <a:lnTo>
                    <a:pt x="21467" y="8079"/>
                  </a:lnTo>
                  <a:lnTo>
                    <a:pt x="21278" y="7485"/>
                  </a:lnTo>
                  <a:lnTo>
                    <a:pt x="21088" y="6916"/>
                  </a:lnTo>
                  <a:lnTo>
                    <a:pt x="20886" y="6385"/>
                  </a:lnTo>
                  <a:lnTo>
                    <a:pt x="20671" y="5879"/>
                  </a:lnTo>
                  <a:lnTo>
                    <a:pt x="20443" y="5411"/>
                  </a:lnTo>
                  <a:lnTo>
                    <a:pt x="20203" y="4981"/>
                  </a:lnTo>
                  <a:lnTo>
                    <a:pt x="20077" y="4779"/>
                  </a:lnTo>
                  <a:lnTo>
                    <a:pt x="19950" y="4577"/>
                  </a:lnTo>
                  <a:lnTo>
                    <a:pt x="19811" y="4400"/>
                  </a:lnTo>
                  <a:lnTo>
                    <a:pt x="19685" y="4223"/>
                  </a:lnTo>
                  <a:lnTo>
                    <a:pt x="19546" y="4059"/>
                  </a:lnTo>
                  <a:lnTo>
                    <a:pt x="19406" y="3907"/>
                  </a:lnTo>
                  <a:lnTo>
                    <a:pt x="19255" y="3755"/>
                  </a:lnTo>
                  <a:lnTo>
                    <a:pt x="19116" y="3629"/>
                  </a:lnTo>
                  <a:lnTo>
                    <a:pt x="18762" y="3325"/>
                  </a:lnTo>
                  <a:lnTo>
                    <a:pt x="18420" y="3047"/>
                  </a:lnTo>
                  <a:lnTo>
                    <a:pt x="18079" y="2782"/>
                  </a:lnTo>
                  <a:lnTo>
                    <a:pt x="17750" y="2529"/>
                  </a:lnTo>
                  <a:lnTo>
                    <a:pt x="17409" y="2301"/>
                  </a:lnTo>
                  <a:lnTo>
                    <a:pt x="17093" y="2074"/>
                  </a:lnTo>
                  <a:lnTo>
                    <a:pt x="16764" y="1871"/>
                  </a:lnTo>
                  <a:lnTo>
                    <a:pt x="16448" y="1669"/>
                  </a:lnTo>
                  <a:lnTo>
                    <a:pt x="16145" y="1492"/>
                  </a:lnTo>
                  <a:lnTo>
                    <a:pt x="15829" y="1315"/>
                  </a:lnTo>
                  <a:lnTo>
                    <a:pt x="15525" y="1163"/>
                  </a:lnTo>
                  <a:lnTo>
                    <a:pt x="15234" y="1012"/>
                  </a:lnTo>
                  <a:lnTo>
                    <a:pt x="14931" y="873"/>
                  </a:lnTo>
                  <a:lnTo>
                    <a:pt x="14653" y="759"/>
                  </a:lnTo>
                  <a:lnTo>
                    <a:pt x="14362" y="645"/>
                  </a:lnTo>
                  <a:lnTo>
                    <a:pt x="14084" y="544"/>
                  </a:lnTo>
                  <a:lnTo>
                    <a:pt x="13818" y="443"/>
                  </a:lnTo>
                  <a:lnTo>
                    <a:pt x="13540" y="367"/>
                  </a:lnTo>
                  <a:lnTo>
                    <a:pt x="13275" y="291"/>
                  </a:lnTo>
                  <a:lnTo>
                    <a:pt x="13022" y="228"/>
                  </a:lnTo>
                  <a:lnTo>
                    <a:pt x="12516" y="127"/>
                  </a:lnTo>
                  <a:lnTo>
                    <a:pt x="12036" y="51"/>
                  </a:lnTo>
                  <a:lnTo>
                    <a:pt x="11581" y="13"/>
                  </a:lnTo>
                  <a:lnTo>
                    <a:pt x="1113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2942856" y="2151964"/>
              <a:ext cx="157084" cy="221791"/>
            </a:xfrm>
            <a:custGeom>
              <a:avLst/>
              <a:gdLst/>
              <a:ahLst/>
              <a:cxnLst/>
              <a:rect l="l" t="t" r="r" b="b"/>
              <a:pathLst>
                <a:path w="12922" h="18245" extrusionOk="0">
                  <a:moveTo>
                    <a:pt x="569" y="1"/>
                  </a:moveTo>
                  <a:lnTo>
                    <a:pt x="506" y="418"/>
                  </a:lnTo>
                  <a:lnTo>
                    <a:pt x="380" y="1518"/>
                  </a:lnTo>
                  <a:lnTo>
                    <a:pt x="291" y="2264"/>
                  </a:lnTo>
                  <a:lnTo>
                    <a:pt x="215" y="3111"/>
                  </a:lnTo>
                  <a:lnTo>
                    <a:pt x="140" y="4034"/>
                  </a:lnTo>
                  <a:lnTo>
                    <a:pt x="64" y="5007"/>
                  </a:lnTo>
                  <a:lnTo>
                    <a:pt x="26" y="6006"/>
                  </a:lnTo>
                  <a:lnTo>
                    <a:pt x="0" y="7017"/>
                  </a:lnTo>
                  <a:lnTo>
                    <a:pt x="0" y="7511"/>
                  </a:lnTo>
                  <a:lnTo>
                    <a:pt x="13" y="7991"/>
                  </a:lnTo>
                  <a:lnTo>
                    <a:pt x="26" y="8459"/>
                  </a:lnTo>
                  <a:lnTo>
                    <a:pt x="51" y="8926"/>
                  </a:lnTo>
                  <a:lnTo>
                    <a:pt x="89" y="9369"/>
                  </a:lnTo>
                  <a:lnTo>
                    <a:pt x="140" y="9786"/>
                  </a:lnTo>
                  <a:lnTo>
                    <a:pt x="203" y="10178"/>
                  </a:lnTo>
                  <a:lnTo>
                    <a:pt x="279" y="10545"/>
                  </a:lnTo>
                  <a:lnTo>
                    <a:pt x="367" y="10886"/>
                  </a:lnTo>
                  <a:lnTo>
                    <a:pt x="481" y="11189"/>
                  </a:lnTo>
                  <a:lnTo>
                    <a:pt x="531" y="11341"/>
                  </a:lnTo>
                  <a:lnTo>
                    <a:pt x="595" y="11468"/>
                  </a:lnTo>
                  <a:lnTo>
                    <a:pt x="670" y="11581"/>
                  </a:lnTo>
                  <a:lnTo>
                    <a:pt x="734" y="11695"/>
                  </a:lnTo>
                  <a:lnTo>
                    <a:pt x="885" y="11897"/>
                  </a:lnTo>
                  <a:lnTo>
                    <a:pt x="1050" y="12100"/>
                  </a:lnTo>
                  <a:lnTo>
                    <a:pt x="1227" y="12277"/>
                  </a:lnTo>
                  <a:lnTo>
                    <a:pt x="1416" y="12441"/>
                  </a:lnTo>
                  <a:lnTo>
                    <a:pt x="1619" y="12605"/>
                  </a:lnTo>
                  <a:lnTo>
                    <a:pt x="1821" y="12757"/>
                  </a:lnTo>
                  <a:lnTo>
                    <a:pt x="2023" y="12896"/>
                  </a:lnTo>
                  <a:lnTo>
                    <a:pt x="2238" y="13023"/>
                  </a:lnTo>
                  <a:lnTo>
                    <a:pt x="2466" y="13136"/>
                  </a:lnTo>
                  <a:lnTo>
                    <a:pt x="2681" y="13250"/>
                  </a:lnTo>
                  <a:lnTo>
                    <a:pt x="2908" y="13351"/>
                  </a:lnTo>
                  <a:lnTo>
                    <a:pt x="3136" y="13453"/>
                  </a:lnTo>
                  <a:lnTo>
                    <a:pt x="3591" y="13617"/>
                  </a:lnTo>
                  <a:lnTo>
                    <a:pt x="4033" y="13756"/>
                  </a:lnTo>
                  <a:lnTo>
                    <a:pt x="4463" y="13857"/>
                  </a:lnTo>
                  <a:lnTo>
                    <a:pt x="4855" y="13946"/>
                  </a:lnTo>
                  <a:lnTo>
                    <a:pt x="5222" y="14009"/>
                  </a:lnTo>
                  <a:lnTo>
                    <a:pt x="5538" y="14059"/>
                  </a:lnTo>
                  <a:lnTo>
                    <a:pt x="5993" y="14110"/>
                  </a:lnTo>
                  <a:lnTo>
                    <a:pt x="6157" y="14123"/>
                  </a:lnTo>
                  <a:lnTo>
                    <a:pt x="6360" y="18244"/>
                  </a:lnTo>
                  <a:lnTo>
                    <a:pt x="11821" y="16348"/>
                  </a:lnTo>
                  <a:lnTo>
                    <a:pt x="11998" y="11683"/>
                  </a:lnTo>
                  <a:lnTo>
                    <a:pt x="12921" y="342"/>
                  </a:lnTo>
                  <a:lnTo>
                    <a:pt x="569" y="1"/>
                  </a:lnTo>
                  <a:close/>
                </a:path>
              </a:pathLst>
            </a:custGeom>
            <a:solidFill>
              <a:srgbClr val="FF959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2928415" y="2103400"/>
              <a:ext cx="194415" cy="182600"/>
            </a:xfrm>
            <a:custGeom>
              <a:avLst/>
              <a:gdLst/>
              <a:ahLst/>
              <a:cxnLst/>
              <a:rect l="l" t="t" r="r" b="b"/>
              <a:pathLst>
                <a:path w="15993" h="15021" extrusionOk="0">
                  <a:moveTo>
                    <a:pt x="6637" y="1"/>
                  </a:moveTo>
                  <a:lnTo>
                    <a:pt x="5563" y="13"/>
                  </a:lnTo>
                  <a:lnTo>
                    <a:pt x="4513" y="51"/>
                  </a:lnTo>
                  <a:lnTo>
                    <a:pt x="3527" y="89"/>
                  </a:lnTo>
                  <a:lnTo>
                    <a:pt x="1808" y="165"/>
                  </a:lnTo>
                  <a:lnTo>
                    <a:pt x="632" y="241"/>
                  </a:lnTo>
                  <a:lnTo>
                    <a:pt x="190" y="266"/>
                  </a:lnTo>
                  <a:lnTo>
                    <a:pt x="152" y="355"/>
                  </a:lnTo>
                  <a:lnTo>
                    <a:pt x="114" y="443"/>
                  </a:lnTo>
                  <a:lnTo>
                    <a:pt x="76" y="582"/>
                  </a:lnTo>
                  <a:lnTo>
                    <a:pt x="38" y="747"/>
                  </a:lnTo>
                  <a:lnTo>
                    <a:pt x="0" y="936"/>
                  </a:lnTo>
                  <a:lnTo>
                    <a:pt x="0" y="1151"/>
                  </a:lnTo>
                  <a:lnTo>
                    <a:pt x="13" y="1404"/>
                  </a:lnTo>
                  <a:lnTo>
                    <a:pt x="25" y="1531"/>
                  </a:lnTo>
                  <a:lnTo>
                    <a:pt x="51" y="1670"/>
                  </a:lnTo>
                  <a:lnTo>
                    <a:pt x="89" y="1809"/>
                  </a:lnTo>
                  <a:lnTo>
                    <a:pt x="126" y="1960"/>
                  </a:lnTo>
                  <a:lnTo>
                    <a:pt x="190" y="2112"/>
                  </a:lnTo>
                  <a:lnTo>
                    <a:pt x="253" y="2264"/>
                  </a:lnTo>
                  <a:lnTo>
                    <a:pt x="329" y="2428"/>
                  </a:lnTo>
                  <a:lnTo>
                    <a:pt x="430" y="2593"/>
                  </a:lnTo>
                  <a:lnTo>
                    <a:pt x="531" y="2757"/>
                  </a:lnTo>
                  <a:lnTo>
                    <a:pt x="657" y="2934"/>
                  </a:lnTo>
                  <a:lnTo>
                    <a:pt x="797" y="3098"/>
                  </a:lnTo>
                  <a:lnTo>
                    <a:pt x="948" y="3275"/>
                  </a:lnTo>
                  <a:lnTo>
                    <a:pt x="1125" y="3452"/>
                  </a:lnTo>
                  <a:lnTo>
                    <a:pt x="1315" y="3642"/>
                  </a:lnTo>
                  <a:lnTo>
                    <a:pt x="1530" y="3819"/>
                  </a:lnTo>
                  <a:lnTo>
                    <a:pt x="1757" y="3996"/>
                  </a:lnTo>
                  <a:lnTo>
                    <a:pt x="8698" y="4185"/>
                  </a:lnTo>
                  <a:lnTo>
                    <a:pt x="8660" y="4287"/>
                  </a:lnTo>
                  <a:lnTo>
                    <a:pt x="8559" y="4552"/>
                  </a:lnTo>
                  <a:lnTo>
                    <a:pt x="8496" y="4754"/>
                  </a:lnTo>
                  <a:lnTo>
                    <a:pt x="8433" y="4995"/>
                  </a:lnTo>
                  <a:lnTo>
                    <a:pt x="8382" y="5260"/>
                  </a:lnTo>
                  <a:lnTo>
                    <a:pt x="8331" y="5576"/>
                  </a:lnTo>
                  <a:lnTo>
                    <a:pt x="8294" y="5918"/>
                  </a:lnTo>
                  <a:lnTo>
                    <a:pt x="8281" y="6284"/>
                  </a:lnTo>
                  <a:lnTo>
                    <a:pt x="8281" y="6676"/>
                  </a:lnTo>
                  <a:lnTo>
                    <a:pt x="8306" y="7093"/>
                  </a:lnTo>
                  <a:lnTo>
                    <a:pt x="8357" y="7548"/>
                  </a:lnTo>
                  <a:lnTo>
                    <a:pt x="8407" y="7776"/>
                  </a:lnTo>
                  <a:lnTo>
                    <a:pt x="8445" y="8016"/>
                  </a:lnTo>
                  <a:lnTo>
                    <a:pt x="8508" y="8256"/>
                  </a:lnTo>
                  <a:lnTo>
                    <a:pt x="8584" y="8497"/>
                  </a:lnTo>
                  <a:lnTo>
                    <a:pt x="8660" y="8749"/>
                  </a:lnTo>
                  <a:lnTo>
                    <a:pt x="8749" y="9002"/>
                  </a:lnTo>
                  <a:lnTo>
                    <a:pt x="8825" y="9179"/>
                  </a:lnTo>
                  <a:lnTo>
                    <a:pt x="8926" y="9356"/>
                  </a:lnTo>
                  <a:lnTo>
                    <a:pt x="9039" y="9533"/>
                  </a:lnTo>
                  <a:lnTo>
                    <a:pt x="9166" y="9710"/>
                  </a:lnTo>
                  <a:lnTo>
                    <a:pt x="9292" y="9875"/>
                  </a:lnTo>
                  <a:lnTo>
                    <a:pt x="9431" y="10039"/>
                  </a:lnTo>
                  <a:lnTo>
                    <a:pt x="9709" y="10342"/>
                  </a:lnTo>
                  <a:lnTo>
                    <a:pt x="9975" y="10595"/>
                  </a:lnTo>
                  <a:lnTo>
                    <a:pt x="10190" y="10798"/>
                  </a:lnTo>
                  <a:lnTo>
                    <a:pt x="10405" y="10975"/>
                  </a:lnTo>
                  <a:lnTo>
                    <a:pt x="10417" y="10873"/>
                  </a:lnTo>
                  <a:lnTo>
                    <a:pt x="10493" y="10621"/>
                  </a:lnTo>
                  <a:lnTo>
                    <a:pt x="10544" y="10444"/>
                  </a:lnTo>
                  <a:lnTo>
                    <a:pt x="10607" y="10254"/>
                  </a:lnTo>
                  <a:lnTo>
                    <a:pt x="10683" y="10052"/>
                  </a:lnTo>
                  <a:lnTo>
                    <a:pt x="10784" y="9849"/>
                  </a:lnTo>
                  <a:lnTo>
                    <a:pt x="10885" y="9647"/>
                  </a:lnTo>
                  <a:lnTo>
                    <a:pt x="11012" y="9445"/>
                  </a:lnTo>
                  <a:lnTo>
                    <a:pt x="11163" y="9255"/>
                  </a:lnTo>
                  <a:lnTo>
                    <a:pt x="11239" y="9179"/>
                  </a:lnTo>
                  <a:lnTo>
                    <a:pt x="11328" y="9091"/>
                  </a:lnTo>
                  <a:lnTo>
                    <a:pt x="11416" y="9028"/>
                  </a:lnTo>
                  <a:lnTo>
                    <a:pt x="11505" y="8964"/>
                  </a:lnTo>
                  <a:lnTo>
                    <a:pt x="11606" y="8914"/>
                  </a:lnTo>
                  <a:lnTo>
                    <a:pt x="11707" y="8863"/>
                  </a:lnTo>
                  <a:lnTo>
                    <a:pt x="11808" y="8825"/>
                  </a:lnTo>
                  <a:lnTo>
                    <a:pt x="11922" y="8800"/>
                  </a:lnTo>
                  <a:lnTo>
                    <a:pt x="12162" y="8800"/>
                  </a:lnTo>
                  <a:lnTo>
                    <a:pt x="12251" y="8813"/>
                  </a:lnTo>
                  <a:lnTo>
                    <a:pt x="12326" y="8825"/>
                  </a:lnTo>
                  <a:lnTo>
                    <a:pt x="12402" y="8851"/>
                  </a:lnTo>
                  <a:lnTo>
                    <a:pt x="12478" y="8889"/>
                  </a:lnTo>
                  <a:lnTo>
                    <a:pt x="12541" y="8939"/>
                  </a:lnTo>
                  <a:lnTo>
                    <a:pt x="12617" y="8990"/>
                  </a:lnTo>
                  <a:lnTo>
                    <a:pt x="12680" y="9053"/>
                  </a:lnTo>
                  <a:lnTo>
                    <a:pt x="12731" y="9129"/>
                  </a:lnTo>
                  <a:lnTo>
                    <a:pt x="12845" y="9280"/>
                  </a:lnTo>
                  <a:lnTo>
                    <a:pt x="12933" y="9470"/>
                  </a:lnTo>
                  <a:lnTo>
                    <a:pt x="13009" y="9672"/>
                  </a:lnTo>
                  <a:lnTo>
                    <a:pt x="13072" y="9887"/>
                  </a:lnTo>
                  <a:lnTo>
                    <a:pt x="13110" y="10127"/>
                  </a:lnTo>
                  <a:lnTo>
                    <a:pt x="13136" y="10368"/>
                  </a:lnTo>
                  <a:lnTo>
                    <a:pt x="13136" y="10633"/>
                  </a:lnTo>
                  <a:lnTo>
                    <a:pt x="13123" y="10899"/>
                  </a:lnTo>
                  <a:lnTo>
                    <a:pt x="13098" y="11164"/>
                  </a:lnTo>
                  <a:lnTo>
                    <a:pt x="13047" y="11430"/>
                  </a:lnTo>
                  <a:lnTo>
                    <a:pt x="12984" y="11695"/>
                  </a:lnTo>
                  <a:lnTo>
                    <a:pt x="12883" y="11961"/>
                  </a:lnTo>
                  <a:lnTo>
                    <a:pt x="12782" y="12201"/>
                  </a:lnTo>
                  <a:lnTo>
                    <a:pt x="12668" y="12403"/>
                  </a:lnTo>
                  <a:lnTo>
                    <a:pt x="12541" y="12567"/>
                  </a:lnTo>
                  <a:lnTo>
                    <a:pt x="12402" y="12719"/>
                  </a:lnTo>
                  <a:lnTo>
                    <a:pt x="12263" y="12833"/>
                  </a:lnTo>
                  <a:lnTo>
                    <a:pt x="12124" y="12934"/>
                  </a:lnTo>
                  <a:lnTo>
                    <a:pt x="11985" y="12997"/>
                  </a:lnTo>
                  <a:lnTo>
                    <a:pt x="11846" y="13061"/>
                  </a:lnTo>
                  <a:lnTo>
                    <a:pt x="11720" y="13098"/>
                  </a:lnTo>
                  <a:lnTo>
                    <a:pt x="11593" y="13124"/>
                  </a:lnTo>
                  <a:lnTo>
                    <a:pt x="11492" y="13136"/>
                  </a:lnTo>
                  <a:lnTo>
                    <a:pt x="11252" y="13136"/>
                  </a:lnTo>
                  <a:lnTo>
                    <a:pt x="11201" y="13124"/>
                  </a:lnTo>
                  <a:lnTo>
                    <a:pt x="11201" y="13124"/>
                  </a:lnTo>
                  <a:lnTo>
                    <a:pt x="13237" y="15020"/>
                  </a:lnTo>
                  <a:lnTo>
                    <a:pt x="13439" y="14641"/>
                  </a:lnTo>
                  <a:lnTo>
                    <a:pt x="13667" y="14186"/>
                  </a:lnTo>
                  <a:lnTo>
                    <a:pt x="13945" y="13592"/>
                  </a:lnTo>
                  <a:lnTo>
                    <a:pt x="14261" y="12896"/>
                  </a:lnTo>
                  <a:lnTo>
                    <a:pt x="14602" y="12087"/>
                  </a:lnTo>
                  <a:lnTo>
                    <a:pt x="14779" y="11657"/>
                  </a:lnTo>
                  <a:lnTo>
                    <a:pt x="14943" y="11215"/>
                  </a:lnTo>
                  <a:lnTo>
                    <a:pt x="15108" y="10760"/>
                  </a:lnTo>
                  <a:lnTo>
                    <a:pt x="15260" y="10292"/>
                  </a:lnTo>
                  <a:lnTo>
                    <a:pt x="15411" y="9824"/>
                  </a:lnTo>
                  <a:lnTo>
                    <a:pt x="15550" y="9344"/>
                  </a:lnTo>
                  <a:lnTo>
                    <a:pt x="15677" y="8876"/>
                  </a:lnTo>
                  <a:lnTo>
                    <a:pt x="15778" y="8395"/>
                  </a:lnTo>
                  <a:lnTo>
                    <a:pt x="15866" y="7928"/>
                  </a:lnTo>
                  <a:lnTo>
                    <a:pt x="15930" y="7473"/>
                  </a:lnTo>
                  <a:lnTo>
                    <a:pt x="15980" y="7017"/>
                  </a:lnTo>
                  <a:lnTo>
                    <a:pt x="15993" y="6588"/>
                  </a:lnTo>
                  <a:lnTo>
                    <a:pt x="15980" y="6158"/>
                  </a:lnTo>
                  <a:lnTo>
                    <a:pt x="15968" y="5955"/>
                  </a:lnTo>
                  <a:lnTo>
                    <a:pt x="15942" y="5766"/>
                  </a:lnTo>
                  <a:lnTo>
                    <a:pt x="15904" y="5564"/>
                  </a:lnTo>
                  <a:lnTo>
                    <a:pt x="15866" y="5387"/>
                  </a:lnTo>
                  <a:lnTo>
                    <a:pt x="15816" y="5210"/>
                  </a:lnTo>
                  <a:lnTo>
                    <a:pt x="15765" y="5033"/>
                  </a:lnTo>
                  <a:lnTo>
                    <a:pt x="15689" y="4868"/>
                  </a:lnTo>
                  <a:lnTo>
                    <a:pt x="15614" y="4704"/>
                  </a:lnTo>
                  <a:lnTo>
                    <a:pt x="15525" y="4552"/>
                  </a:lnTo>
                  <a:lnTo>
                    <a:pt x="15424" y="4413"/>
                  </a:lnTo>
                  <a:lnTo>
                    <a:pt x="15323" y="4274"/>
                  </a:lnTo>
                  <a:lnTo>
                    <a:pt x="15196" y="4148"/>
                  </a:lnTo>
                  <a:lnTo>
                    <a:pt x="15070" y="4034"/>
                  </a:lnTo>
                  <a:lnTo>
                    <a:pt x="14931" y="3920"/>
                  </a:lnTo>
                  <a:lnTo>
                    <a:pt x="14918" y="3819"/>
                  </a:lnTo>
                  <a:lnTo>
                    <a:pt x="14893" y="3528"/>
                  </a:lnTo>
                  <a:lnTo>
                    <a:pt x="14855" y="3338"/>
                  </a:lnTo>
                  <a:lnTo>
                    <a:pt x="14804" y="3111"/>
                  </a:lnTo>
                  <a:lnTo>
                    <a:pt x="14729" y="2858"/>
                  </a:lnTo>
                  <a:lnTo>
                    <a:pt x="14640" y="2593"/>
                  </a:lnTo>
                  <a:lnTo>
                    <a:pt x="14514" y="2314"/>
                  </a:lnTo>
                  <a:lnTo>
                    <a:pt x="14362" y="2036"/>
                  </a:lnTo>
                  <a:lnTo>
                    <a:pt x="14286" y="1897"/>
                  </a:lnTo>
                  <a:lnTo>
                    <a:pt x="14185" y="1745"/>
                  </a:lnTo>
                  <a:lnTo>
                    <a:pt x="14084" y="1606"/>
                  </a:lnTo>
                  <a:lnTo>
                    <a:pt x="13957" y="1467"/>
                  </a:lnTo>
                  <a:lnTo>
                    <a:pt x="13831" y="1341"/>
                  </a:lnTo>
                  <a:lnTo>
                    <a:pt x="13705" y="1202"/>
                  </a:lnTo>
                  <a:lnTo>
                    <a:pt x="13553" y="1075"/>
                  </a:lnTo>
                  <a:lnTo>
                    <a:pt x="13401" y="949"/>
                  </a:lnTo>
                  <a:lnTo>
                    <a:pt x="13224" y="835"/>
                  </a:lnTo>
                  <a:lnTo>
                    <a:pt x="13047" y="721"/>
                  </a:lnTo>
                  <a:lnTo>
                    <a:pt x="12857" y="608"/>
                  </a:lnTo>
                  <a:lnTo>
                    <a:pt x="12643" y="519"/>
                  </a:lnTo>
                  <a:lnTo>
                    <a:pt x="12402" y="431"/>
                  </a:lnTo>
                  <a:lnTo>
                    <a:pt x="12124" y="342"/>
                  </a:lnTo>
                  <a:lnTo>
                    <a:pt x="11808" y="279"/>
                  </a:lnTo>
                  <a:lnTo>
                    <a:pt x="11454" y="216"/>
                  </a:lnTo>
                  <a:lnTo>
                    <a:pt x="11062" y="165"/>
                  </a:lnTo>
                  <a:lnTo>
                    <a:pt x="10645" y="115"/>
                  </a:lnTo>
                  <a:lnTo>
                    <a:pt x="10203" y="77"/>
                  </a:lnTo>
                  <a:lnTo>
                    <a:pt x="9735" y="51"/>
                  </a:lnTo>
                  <a:lnTo>
                    <a:pt x="8749" y="13"/>
                  </a:lnTo>
                  <a:lnTo>
                    <a:pt x="76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3017702" y="2297353"/>
              <a:ext cx="35047" cy="47045"/>
            </a:xfrm>
            <a:custGeom>
              <a:avLst/>
              <a:gdLst/>
              <a:ahLst/>
              <a:cxnLst/>
              <a:rect l="l" t="t" r="r" b="b"/>
              <a:pathLst>
                <a:path w="2883" h="3870" extrusionOk="0">
                  <a:moveTo>
                    <a:pt x="2883" y="1"/>
                  </a:moveTo>
                  <a:lnTo>
                    <a:pt x="2858" y="140"/>
                  </a:lnTo>
                  <a:lnTo>
                    <a:pt x="2820" y="266"/>
                  </a:lnTo>
                  <a:lnTo>
                    <a:pt x="2756" y="393"/>
                  </a:lnTo>
                  <a:lnTo>
                    <a:pt x="2693" y="506"/>
                  </a:lnTo>
                  <a:lnTo>
                    <a:pt x="2617" y="620"/>
                  </a:lnTo>
                  <a:lnTo>
                    <a:pt x="2529" y="734"/>
                  </a:lnTo>
                  <a:lnTo>
                    <a:pt x="2428" y="835"/>
                  </a:lnTo>
                  <a:lnTo>
                    <a:pt x="2327" y="949"/>
                  </a:lnTo>
                  <a:lnTo>
                    <a:pt x="2112" y="1139"/>
                  </a:lnTo>
                  <a:lnTo>
                    <a:pt x="1859" y="1316"/>
                  </a:lnTo>
                  <a:lnTo>
                    <a:pt x="1606" y="1480"/>
                  </a:lnTo>
                  <a:lnTo>
                    <a:pt x="1353" y="1619"/>
                  </a:lnTo>
                  <a:lnTo>
                    <a:pt x="1100" y="1745"/>
                  </a:lnTo>
                  <a:lnTo>
                    <a:pt x="847" y="1859"/>
                  </a:lnTo>
                  <a:lnTo>
                    <a:pt x="418" y="2023"/>
                  </a:lnTo>
                  <a:lnTo>
                    <a:pt x="114" y="2125"/>
                  </a:lnTo>
                  <a:lnTo>
                    <a:pt x="0" y="2163"/>
                  </a:lnTo>
                  <a:lnTo>
                    <a:pt x="89" y="3869"/>
                  </a:lnTo>
                  <a:lnTo>
                    <a:pt x="342" y="3793"/>
                  </a:lnTo>
                  <a:lnTo>
                    <a:pt x="582" y="3718"/>
                  </a:lnTo>
                  <a:lnTo>
                    <a:pt x="809" y="3616"/>
                  </a:lnTo>
                  <a:lnTo>
                    <a:pt x="1024" y="3503"/>
                  </a:lnTo>
                  <a:lnTo>
                    <a:pt x="1214" y="3389"/>
                  </a:lnTo>
                  <a:lnTo>
                    <a:pt x="1404" y="3262"/>
                  </a:lnTo>
                  <a:lnTo>
                    <a:pt x="1568" y="3123"/>
                  </a:lnTo>
                  <a:lnTo>
                    <a:pt x="1720" y="2972"/>
                  </a:lnTo>
                  <a:lnTo>
                    <a:pt x="1871" y="2833"/>
                  </a:lnTo>
                  <a:lnTo>
                    <a:pt x="1998" y="2668"/>
                  </a:lnTo>
                  <a:lnTo>
                    <a:pt x="2112" y="2504"/>
                  </a:lnTo>
                  <a:lnTo>
                    <a:pt x="2225" y="2352"/>
                  </a:lnTo>
                  <a:lnTo>
                    <a:pt x="2314" y="2175"/>
                  </a:lnTo>
                  <a:lnTo>
                    <a:pt x="2402" y="2011"/>
                  </a:lnTo>
                  <a:lnTo>
                    <a:pt x="2478" y="1846"/>
                  </a:lnTo>
                  <a:lnTo>
                    <a:pt x="2554" y="1682"/>
                  </a:lnTo>
                  <a:lnTo>
                    <a:pt x="2668" y="1353"/>
                  </a:lnTo>
                  <a:lnTo>
                    <a:pt x="2756" y="1050"/>
                  </a:lnTo>
                  <a:lnTo>
                    <a:pt x="2807" y="759"/>
                  </a:lnTo>
                  <a:lnTo>
                    <a:pt x="2845" y="519"/>
                  </a:lnTo>
                  <a:lnTo>
                    <a:pt x="2870" y="304"/>
                  </a:lnTo>
                  <a:lnTo>
                    <a:pt x="2883" y="140"/>
                  </a:lnTo>
                  <a:lnTo>
                    <a:pt x="2883" y="1"/>
                  </a:lnTo>
                  <a:close/>
                </a:path>
              </a:pathLst>
            </a:custGeom>
            <a:solidFill>
              <a:srgbClr val="BF5E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3012475" y="2327014"/>
              <a:ext cx="91306" cy="59493"/>
            </a:xfrm>
            <a:custGeom>
              <a:avLst/>
              <a:gdLst/>
              <a:ahLst/>
              <a:cxnLst/>
              <a:rect l="l" t="t" r="r" b="b"/>
              <a:pathLst>
                <a:path w="7511" h="4894" extrusionOk="0">
                  <a:moveTo>
                    <a:pt x="6360" y="1"/>
                  </a:moveTo>
                  <a:lnTo>
                    <a:pt x="1315" y="3073"/>
                  </a:lnTo>
                  <a:lnTo>
                    <a:pt x="582" y="1910"/>
                  </a:lnTo>
                  <a:lnTo>
                    <a:pt x="0" y="2694"/>
                  </a:lnTo>
                  <a:lnTo>
                    <a:pt x="0" y="4312"/>
                  </a:lnTo>
                  <a:lnTo>
                    <a:pt x="1290" y="3680"/>
                  </a:lnTo>
                  <a:lnTo>
                    <a:pt x="3654" y="4893"/>
                  </a:lnTo>
                  <a:lnTo>
                    <a:pt x="7510" y="1404"/>
                  </a:lnTo>
                  <a:lnTo>
                    <a:pt x="636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2933484" y="2866766"/>
              <a:ext cx="364701" cy="807323"/>
            </a:xfrm>
            <a:custGeom>
              <a:avLst/>
              <a:gdLst/>
              <a:ahLst/>
              <a:cxnLst/>
              <a:rect l="l" t="t" r="r" b="b"/>
              <a:pathLst>
                <a:path w="30001" h="66412" extrusionOk="0">
                  <a:moveTo>
                    <a:pt x="0" y="0"/>
                  </a:moveTo>
                  <a:lnTo>
                    <a:pt x="5171" y="66412"/>
                  </a:lnTo>
                  <a:lnTo>
                    <a:pt x="13401" y="66412"/>
                  </a:lnTo>
                  <a:lnTo>
                    <a:pt x="13401" y="28636"/>
                  </a:lnTo>
                  <a:lnTo>
                    <a:pt x="21164" y="66412"/>
                  </a:lnTo>
                  <a:lnTo>
                    <a:pt x="30001" y="66412"/>
                  </a:lnTo>
                  <a:lnTo>
                    <a:pt x="25285" y="28484"/>
                  </a:lnTo>
                  <a:lnTo>
                    <a:pt x="225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3211194" y="3647333"/>
              <a:ext cx="75928" cy="44431"/>
            </a:xfrm>
            <a:custGeom>
              <a:avLst/>
              <a:gdLst/>
              <a:ahLst/>
              <a:cxnLst/>
              <a:rect l="l" t="t" r="r" b="b"/>
              <a:pathLst>
                <a:path w="6246" h="3655" extrusionOk="0">
                  <a:moveTo>
                    <a:pt x="0" y="1"/>
                  </a:moveTo>
                  <a:lnTo>
                    <a:pt x="835" y="3654"/>
                  </a:lnTo>
                  <a:lnTo>
                    <a:pt x="6246" y="3654"/>
                  </a:lnTo>
                  <a:lnTo>
                    <a:pt x="5715" y="1"/>
                  </a:lnTo>
                  <a:close/>
                </a:path>
              </a:pathLst>
            </a:custGeom>
            <a:solidFill>
              <a:srgbClr val="01131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3115755" y="3691752"/>
              <a:ext cx="183657" cy="98065"/>
            </a:xfrm>
            <a:custGeom>
              <a:avLst/>
              <a:gdLst/>
              <a:ahLst/>
              <a:cxnLst/>
              <a:rect l="l" t="t" r="r" b="b"/>
              <a:pathLst>
                <a:path w="15108" h="8067" extrusionOk="0">
                  <a:moveTo>
                    <a:pt x="8686" y="0"/>
                  </a:moveTo>
                  <a:lnTo>
                    <a:pt x="8306" y="456"/>
                  </a:lnTo>
                  <a:lnTo>
                    <a:pt x="8129" y="633"/>
                  </a:lnTo>
                  <a:lnTo>
                    <a:pt x="7624" y="1113"/>
                  </a:lnTo>
                  <a:lnTo>
                    <a:pt x="7270" y="1442"/>
                  </a:lnTo>
                  <a:lnTo>
                    <a:pt x="6852" y="1808"/>
                  </a:lnTo>
                  <a:lnTo>
                    <a:pt x="6385" y="2200"/>
                  </a:lnTo>
                  <a:lnTo>
                    <a:pt x="5866" y="2630"/>
                  </a:lnTo>
                  <a:lnTo>
                    <a:pt x="5310" y="3060"/>
                  </a:lnTo>
                  <a:lnTo>
                    <a:pt x="4729" y="3490"/>
                  </a:lnTo>
                  <a:lnTo>
                    <a:pt x="4122" y="3907"/>
                  </a:lnTo>
                  <a:lnTo>
                    <a:pt x="3806" y="4109"/>
                  </a:lnTo>
                  <a:lnTo>
                    <a:pt x="3490" y="4312"/>
                  </a:lnTo>
                  <a:lnTo>
                    <a:pt x="3161" y="4501"/>
                  </a:lnTo>
                  <a:lnTo>
                    <a:pt x="2845" y="4678"/>
                  </a:lnTo>
                  <a:lnTo>
                    <a:pt x="2516" y="4842"/>
                  </a:lnTo>
                  <a:lnTo>
                    <a:pt x="2200" y="5007"/>
                  </a:lnTo>
                  <a:lnTo>
                    <a:pt x="1871" y="5146"/>
                  </a:lnTo>
                  <a:lnTo>
                    <a:pt x="1555" y="5272"/>
                  </a:lnTo>
                  <a:lnTo>
                    <a:pt x="1239" y="5386"/>
                  </a:lnTo>
                  <a:lnTo>
                    <a:pt x="923" y="5475"/>
                  </a:lnTo>
                  <a:lnTo>
                    <a:pt x="0" y="8066"/>
                  </a:lnTo>
                  <a:lnTo>
                    <a:pt x="8711" y="8066"/>
                  </a:lnTo>
                  <a:lnTo>
                    <a:pt x="10974" y="7611"/>
                  </a:lnTo>
                  <a:lnTo>
                    <a:pt x="11631" y="8066"/>
                  </a:lnTo>
                  <a:lnTo>
                    <a:pt x="15007" y="8066"/>
                  </a:lnTo>
                  <a:lnTo>
                    <a:pt x="15032" y="7826"/>
                  </a:lnTo>
                  <a:lnTo>
                    <a:pt x="15070" y="7143"/>
                  </a:lnTo>
                  <a:lnTo>
                    <a:pt x="15083" y="6676"/>
                  </a:lnTo>
                  <a:lnTo>
                    <a:pt x="15095" y="6132"/>
                  </a:lnTo>
                  <a:lnTo>
                    <a:pt x="15108" y="5550"/>
                  </a:lnTo>
                  <a:lnTo>
                    <a:pt x="15095" y="4918"/>
                  </a:lnTo>
                  <a:lnTo>
                    <a:pt x="15070" y="4261"/>
                  </a:lnTo>
                  <a:lnTo>
                    <a:pt x="15020" y="3591"/>
                  </a:lnTo>
                  <a:lnTo>
                    <a:pt x="14944" y="2921"/>
                  </a:lnTo>
                  <a:lnTo>
                    <a:pt x="14906" y="2579"/>
                  </a:lnTo>
                  <a:lnTo>
                    <a:pt x="14843" y="2251"/>
                  </a:lnTo>
                  <a:lnTo>
                    <a:pt x="14792" y="1935"/>
                  </a:lnTo>
                  <a:lnTo>
                    <a:pt x="14716" y="1619"/>
                  </a:lnTo>
                  <a:lnTo>
                    <a:pt x="14640" y="1315"/>
                  </a:lnTo>
                  <a:lnTo>
                    <a:pt x="14552" y="1024"/>
                  </a:lnTo>
                  <a:lnTo>
                    <a:pt x="14451" y="746"/>
                  </a:lnTo>
                  <a:lnTo>
                    <a:pt x="14349" y="481"/>
                  </a:lnTo>
                  <a:lnTo>
                    <a:pt x="14223" y="228"/>
                  </a:lnTo>
                  <a:lnTo>
                    <a:pt x="14097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3015855" y="3647333"/>
              <a:ext cx="65632" cy="44431"/>
            </a:xfrm>
            <a:custGeom>
              <a:avLst/>
              <a:gdLst/>
              <a:ahLst/>
              <a:cxnLst/>
              <a:rect l="l" t="t" r="r" b="b"/>
              <a:pathLst>
                <a:path w="5399" h="3655" extrusionOk="0">
                  <a:moveTo>
                    <a:pt x="1" y="1"/>
                  </a:moveTo>
                  <a:lnTo>
                    <a:pt x="1" y="3654"/>
                  </a:lnTo>
                  <a:lnTo>
                    <a:pt x="5399" y="3654"/>
                  </a:lnTo>
                  <a:lnTo>
                    <a:pt x="5399" y="1"/>
                  </a:lnTo>
                  <a:close/>
                </a:path>
              </a:pathLst>
            </a:custGeom>
            <a:solidFill>
              <a:srgbClr val="01131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2910277" y="3691752"/>
              <a:ext cx="183511" cy="98065"/>
            </a:xfrm>
            <a:custGeom>
              <a:avLst/>
              <a:gdLst/>
              <a:ahLst/>
              <a:cxnLst/>
              <a:rect l="l" t="t" r="r" b="b"/>
              <a:pathLst>
                <a:path w="15096" h="8067" extrusionOk="0">
                  <a:moveTo>
                    <a:pt x="8686" y="0"/>
                  </a:moveTo>
                  <a:lnTo>
                    <a:pt x="8306" y="456"/>
                  </a:lnTo>
                  <a:lnTo>
                    <a:pt x="8117" y="633"/>
                  </a:lnTo>
                  <a:lnTo>
                    <a:pt x="7624" y="1113"/>
                  </a:lnTo>
                  <a:lnTo>
                    <a:pt x="7257" y="1442"/>
                  </a:lnTo>
                  <a:lnTo>
                    <a:pt x="6852" y="1808"/>
                  </a:lnTo>
                  <a:lnTo>
                    <a:pt x="6385" y="2200"/>
                  </a:lnTo>
                  <a:lnTo>
                    <a:pt x="5866" y="2630"/>
                  </a:lnTo>
                  <a:lnTo>
                    <a:pt x="5310" y="3060"/>
                  </a:lnTo>
                  <a:lnTo>
                    <a:pt x="4729" y="3490"/>
                  </a:lnTo>
                  <a:lnTo>
                    <a:pt x="4109" y="3907"/>
                  </a:lnTo>
                  <a:lnTo>
                    <a:pt x="3793" y="4109"/>
                  </a:lnTo>
                  <a:lnTo>
                    <a:pt x="3477" y="4312"/>
                  </a:lnTo>
                  <a:lnTo>
                    <a:pt x="3161" y="4501"/>
                  </a:lnTo>
                  <a:lnTo>
                    <a:pt x="2845" y="4678"/>
                  </a:lnTo>
                  <a:lnTo>
                    <a:pt x="2516" y="4842"/>
                  </a:lnTo>
                  <a:lnTo>
                    <a:pt x="2187" y="5007"/>
                  </a:lnTo>
                  <a:lnTo>
                    <a:pt x="1871" y="5146"/>
                  </a:lnTo>
                  <a:lnTo>
                    <a:pt x="1543" y="5272"/>
                  </a:lnTo>
                  <a:lnTo>
                    <a:pt x="1227" y="5386"/>
                  </a:lnTo>
                  <a:lnTo>
                    <a:pt x="910" y="5475"/>
                  </a:lnTo>
                  <a:lnTo>
                    <a:pt x="0" y="8066"/>
                  </a:lnTo>
                  <a:lnTo>
                    <a:pt x="8711" y="8066"/>
                  </a:lnTo>
                  <a:lnTo>
                    <a:pt x="10961" y="7611"/>
                  </a:lnTo>
                  <a:lnTo>
                    <a:pt x="11631" y="8066"/>
                  </a:lnTo>
                  <a:lnTo>
                    <a:pt x="15007" y="8066"/>
                  </a:lnTo>
                  <a:lnTo>
                    <a:pt x="15020" y="7826"/>
                  </a:lnTo>
                  <a:lnTo>
                    <a:pt x="15070" y="7143"/>
                  </a:lnTo>
                  <a:lnTo>
                    <a:pt x="15083" y="6676"/>
                  </a:lnTo>
                  <a:lnTo>
                    <a:pt x="15095" y="6132"/>
                  </a:lnTo>
                  <a:lnTo>
                    <a:pt x="15095" y="5550"/>
                  </a:lnTo>
                  <a:lnTo>
                    <a:pt x="15095" y="4918"/>
                  </a:lnTo>
                  <a:lnTo>
                    <a:pt x="15057" y="4261"/>
                  </a:lnTo>
                  <a:lnTo>
                    <a:pt x="15020" y="3591"/>
                  </a:lnTo>
                  <a:lnTo>
                    <a:pt x="14944" y="2921"/>
                  </a:lnTo>
                  <a:lnTo>
                    <a:pt x="14893" y="2579"/>
                  </a:lnTo>
                  <a:lnTo>
                    <a:pt x="14843" y="2251"/>
                  </a:lnTo>
                  <a:lnTo>
                    <a:pt x="14779" y="1935"/>
                  </a:lnTo>
                  <a:lnTo>
                    <a:pt x="14716" y="1619"/>
                  </a:lnTo>
                  <a:lnTo>
                    <a:pt x="14628" y="1315"/>
                  </a:lnTo>
                  <a:lnTo>
                    <a:pt x="14539" y="1024"/>
                  </a:lnTo>
                  <a:lnTo>
                    <a:pt x="14451" y="746"/>
                  </a:lnTo>
                  <a:lnTo>
                    <a:pt x="14337" y="481"/>
                  </a:lnTo>
                  <a:lnTo>
                    <a:pt x="14223" y="228"/>
                  </a:lnTo>
                  <a:lnTo>
                    <a:pt x="14084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20"/>
            <p:cNvSpPr/>
            <p:nvPr/>
          </p:nvSpPr>
          <p:spPr>
            <a:xfrm>
              <a:off x="2737537" y="2373743"/>
              <a:ext cx="457064" cy="313219"/>
            </a:xfrm>
            <a:custGeom>
              <a:avLst/>
              <a:gdLst/>
              <a:ahLst/>
              <a:cxnLst/>
              <a:rect l="l" t="t" r="r" b="b"/>
              <a:pathLst>
                <a:path w="37599" h="25766" extrusionOk="0">
                  <a:moveTo>
                    <a:pt x="32466" y="0"/>
                  </a:moveTo>
                  <a:lnTo>
                    <a:pt x="32226" y="13"/>
                  </a:lnTo>
                  <a:lnTo>
                    <a:pt x="31998" y="25"/>
                  </a:lnTo>
                  <a:lnTo>
                    <a:pt x="31758" y="63"/>
                  </a:lnTo>
                  <a:lnTo>
                    <a:pt x="31530" y="114"/>
                  </a:lnTo>
                  <a:lnTo>
                    <a:pt x="31290" y="164"/>
                  </a:lnTo>
                  <a:lnTo>
                    <a:pt x="31075" y="228"/>
                  </a:lnTo>
                  <a:lnTo>
                    <a:pt x="30848" y="303"/>
                  </a:lnTo>
                  <a:lnTo>
                    <a:pt x="30633" y="392"/>
                  </a:lnTo>
                  <a:lnTo>
                    <a:pt x="30418" y="480"/>
                  </a:lnTo>
                  <a:lnTo>
                    <a:pt x="30203" y="594"/>
                  </a:lnTo>
                  <a:lnTo>
                    <a:pt x="30001" y="708"/>
                  </a:lnTo>
                  <a:lnTo>
                    <a:pt x="29798" y="834"/>
                  </a:lnTo>
                  <a:lnTo>
                    <a:pt x="29609" y="961"/>
                  </a:lnTo>
                  <a:lnTo>
                    <a:pt x="29419" y="1113"/>
                  </a:lnTo>
                  <a:lnTo>
                    <a:pt x="29242" y="1264"/>
                  </a:lnTo>
                  <a:lnTo>
                    <a:pt x="29065" y="1429"/>
                  </a:lnTo>
                  <a:lnTo>
                    <a:pt x="28901" y="1593"/>
                  </a:lnTo>
                  <a:lnTo>
                    <a:pt x="28736" y="1770"/>
                  </a:lnTo>
                  <a:lnTo>
                    <a:pt x="28597" y="1960"/>
                  </a:lnTo>
                  <a:lnTo>
                    <a:pt x="28446" y="2149"/>
                  </a:lnTo>
                  <a:lnTo>
                    <a:pt x="28319" y="2352"/>
                  </a:lnTo>
                  <a:lnTo>
                    <a:pt x="28193" y="2554"/>
                  </a:lnTo>
                  <a:lnTo>
                    <a:pt x="28079" y="2769"/>
                  </a:lnTo>
                  <a:lnTo>
                    <a:pt x="27978" y="2996"/>
                  </a:lnTo>
                  <a:lnTo>
                    <a:pt x="27877" y="3224"/>
                  </a:lnTo>
                  <a:lnTo>
                    <a:pt x="27801" y="3464"/>
                  </a:lnTo>
                  <a:lnTo>
                    <a:pt x="23528" y="16511"/>
                  </a:lnTo>
                  <a:lnTo>
                    <a:pt x="518" y="13603"/>
                  </a:lnTo>
                  <a:lnTo>
                    <a:pt x="0" y="20569"/>
                  </a:lnTo>
                  <a:lnTo>
                    <a:pt x="898" y="20898"/>
                  </a:lnTo>
                  <a:lnTo>
                    <a:pt x="1947" y="21252"/>
                  </a:lnTo>
                  <a:lnTo>
                    <a:pt x="3338" y="21707"/>
                  </a:lnTo>
                  <a:lnTo>
                    <a:pt x="5007" y="22238"/>
                  </a:lnTo>
                  <a:lnTo>
                    <a:pt x="5929" y="22516"/>
                  </a:lnTo>
                  <a:lnTo>
                    <a:pt x="6903" y="22807"/>
                  </a:lnTo>
                  <a:lnTo>
                    <a:pt x="7927" y="23098"/>
                  </a:lnTo>
                  <a:lnTo>
                    <a:pt x="9002" y="23401"/>
                  </a:lnTo>
                  <a:lnTo>
                    <a:pt x="10089" y="23692"/>
                  </a:lnTo>
                  <a:lnTo>
                    <a:pt x="11227" y="23970"/>
                  </a:lnTo>
                  <a:lnTo>
                    <a:pt x="12377" y="24248"/>
                  </a:lnTo>
                  <a:lnTo>
                    <a:pt x="13540" y="24514"/>
                  </a:lnTo>
                  <a:lnTo>
                    <a:pt x="14716" y="24754"/>
                  </a:lnTo>
                  <a:lnTo>
                    <a:pt x="15892" y="24994"/>
                  </a:lnTo>
                  <a:lnTo>
                    <a:pt x="17067" y="25197"/>
                  </a:lnTo>
                  <a:lnTo>
                    <a:pt x="18231" y="25374"/>
                  </a:lnTo>
                  <a:lnTo>
                    <a:pt x="19381" y="25525"/>
                  </a:lnTo>
                  <a:lnTo>
                    <a:pt x="19950" y="25589"/>
                  </a:lnTo>
                  <a:lnTo>
                    <a:pt x="20506" y="25639"/>
                  </a:lnTo>
                  <a:lnTo>
                    <a:pt x="21062" y="25677"/>
                  </a:lnTo>
                  <a:lnTo>
                    <a:pt x="21619" y="25715"/>
                  </a:lnTo>
                  <a:lnTo>
                    <a:pt x="22150" y="25740"/>
                  </a:lnTo>
                  <a:lnTo>
                    <a:pt x="22681" y="25753"/>
                  </a:lnTo>
                  <a:lnTo>
                    <a:pt x="23199" y="25766"/>
                  </a:lnTo>
                  <a:lnTo>
                    <a:pt x="23717" y="25753"/>
                  </a:lnTo>
                  <a:lnTo>
                    <a:pt x="24210" y="25740"/>
                  </a:lnTo>
                  <a:lnTo>
                    <a:pt x="24691" y="25702"/>
                  </a:lnTo>
                  <a:lnTo>
                    <a:pt x="25171" y="25664"/>
                  </a:lnTo>
                  <a:lnTo>
                    <a:pt x="25626" y="25614"/>
                  </a:lnTo>
                  <a:lnTo>
                    <a:pt x="26069" y="25538"/>
                  </a:lnTo>
                  <a:lnTo>
                    <a:pt x="26499" y="25462"/>
                  </a:lnTo>
                  <a:lnTo>
                    <a:pt x="26916" y="25361"/>
                  </a:lnTo>
                  <a:lnTo>
                    <a:pt x="27308" y="25247"/>
                  </a:lnTo>
                  <a:lnTo>
                    <a:pt x="27687" y="25121"/>
                  </a:lnTo>
                  <a:lnTo>
                    <a:pt x="28054" y="24982"/>
                  </a:lnTo>
                  <a:lnTo>
                    <a:pt x="28294" y="24868"/>
                  </a:lnTo>
                  <a:lnTo>
                    <a:pt x="28534" y="24741"/>
                  </a:lnTo>
                  <a:lnTo>
                    <a:pt x="28762" y="24615"/>
                  </a:lnTo>
                  <a:lnTo>
                    <a:pt x="29002" y="24476"/>
                  </a:lnTo>
                  <a:lnTo>
                    <a:pt x="29230" y="24312"/>
                  </a:lnTo>
                  <a:lnTo>
                    <a:pt x="29457" y="24147"/>
                  </a:lnTo>
                  <a:lnTo>
                    <a:pt x="29672" y="23970"/>
                  </a:lnTo>
                  <a:lnTo>
                    <a:pt x="29887" y="23781"/>
                  </a:lnTo>
                  <a:lnTo>
                    <a:pt x="30114" y="23591"/>
                  </a:lnTo>
                  <a:lnTo>
                    <a:pt x="30317" y="23389"/>
                  </a:lnTo>
                  <a:lnTo>
                    <a:pt x="30532" y="23174"/>
                  </a:lnTo>
                  <a:lnTo>
                    <a:pt x="30734" y="22946"/>
                  </a:lnTo>
                  <a:lnTo>
                    <a:pt x="30936" y="22706"/>
                  </a:lnTo>
                  <a:lnTo>
                    <a:pt x="31139" y="22466"/>
                  </a:lnTo>
                  <a:lnTo>
                    <a:pt x="31530" y="21960"/>
                  </a:lnTo>
                  <a:lnTo>
                    <a:pt x="31910" y="21429"/>
                  </a:lnTo>
                  <a:lnTo>
                    <a:pt x="32276" y="20860"/>
                  </a:lnTo>
                  <a:lnTo>
                    <a:pt x="32630" y="20279"/>
                  </a:lnTo>
                  <a:lnTo>
                    <a:pt x="32972" y="19659"/>
                  </a:lnTo>
                  <a:lnTo>
                    <a:pt x="33300" y="19027"/>
                  </a:lnTo>
                  <a:lnTo>
                    <a:pt x="33616" y="18370"/>
                  </a:lnTo>
                  <a:lnTo>
                    <a:pt x="33933" y="17712"/>
                  </a:lnTo>
                  <a:lnTo>
                    <a:pt x="34223" y="17030"/>
                  </a:lnTo>
                  <a:lnTo>
                    <a:pt x="34514" y="16334"/>
                  </a:lnTo>
                  <a:lnTo>
                    <a:pt x="34780" y="15626"/>
                  </a:lnTo>
                  <a:lnTo>
                    <a:pt x="35045" y="14918"/>
                  </a:lnTo>
                  <a:lnTo>
                    <a:pt x="35298" y="14198"/>
                  </a:lnTo>
                  <a:lnTo>
                    <a:pt x="35538" y="13477"/>
                  </a:lnTo>
                  <a:lnTo>
                    <a:pt x="35766" y="12769"/>
                  </a:lnTo>
                  <a:lnTo>
                    <a:pt x="35981" y="12048"/>
                  </a:lnTo>
                  <a:lnTo>
                    <a:pt x="36196" y="11340"/>
                  </a:lnTo>
                  <a:lnTo>
                    <a:pt x="36385" y="10632"/>
                  </a:lnTo>
                  <a:lnTo>
                    <a:pt x="36575" y="9937"/>
                  </a:lnTo>
                  <a:lnTo>
                    <a:pt x="36929" y="8572"/>
                  </a:lnTo>
                  <a:lnTo>
                    <a:pt x="37232" y="7282"/>
                  </a:lnTo>
                  <a:lnTo>
                    <a:pt x="37498" y="6068"/>
                  </a:lnTo>
                  <a:lnTo>
                    <a:pt x="37536" y="5828"/>
                  </a:lnTo>
                  <a:lnTo>
                    <a:pt x="37574" y="5588"/>
                  </a:lnTo>
                  <a:lnTo>
                    <a:pt x="37586" y="5348"/>
                  </a:lnTo>
                  <a:lnTo>
                    <a:pt x="37599" y="5108"/>
                  </a:lnTo>
                  <a:lnTo>
                    <a:pt x="37599" y="4867"/>
                  </a:lnTo>
                  <a:lnTo>
                    <a:pt x="37586" y="4627"/>
                  </a:lnTo>
                  <a:lnTo>
                    <a:pt x="37561" y="4387"/>
                  </a:lnTo>
                  <a:lnTo>
                    <a:pt x="37523" y="4159"/>
                  </a:lnTo>
                  <a:lnTo>
                    <a:pt x="37485" y="3932"/>
                  </a:lnTo>
                  <a:lnTo>
                    <a:pt x="37422" y="3704"/>
                  </a:lnTo>
                  <a:lnTo>
                    <a:pt x="37359" y="3477"/>
                  </a:lnTo>
                  <a:lnTo>
                    <a:pt x="37283" y="3262"/>
                  </a:lnTo>
                  <a:lnTo>
                    <a:pt x="37194" y="3047"/>
                  </a:lnTo>
                  <a:lnTo>
                    <a:pt x="37093" y="2832"/>
                  </a:lnTo>
                  <a:lnTo>
                    <a:pt x="36992" y="2630"/>
                  </a:lnTo>
                  <a:lnTo>
                    <a:pt x="36878" y="2427"/>
                  </a:lnTo>
                  <a:lnTo>
                    <a:pt x="36752" y="2225"/>
                  </a:lnTo>
                  <a:lnTo>
                    <a:pt x="36613" y="2035"/>
                  </a:lnTo>
                  <a:lnTo>
                    <a:pt x="36474" y="1858"/>
                  </a:lnTo>
                  <a:lnTo>
                    <a:pt x="36322" y="1681"/>
                  </a:lnTo>
                  <a:lnTo>
                    <a:pt x="36170" y="1504"/>
                  </a:lnTo>
                  <a:lnTo>
                    <a:pt x="35993" y="1340"/>
                  </a:lnTo>
                  <a:lnTo>
                    <a:pt x="35829" y="1188"/>
                  </a:lnTo>
                  <a:lnTo>
                    <a:pt x="35639" y="1037"/>
                  </a:lnTo>
                  <a:lnTo>
                    <a:pt x="35450" y="898"/>
                  </a:lnTo>
                  <a:lnTo>
                    <a:pt x="35260" y="771"/>
                  </a:lnTo>
                  <a:lnTo>
                    <a:pt x="35045" y="645"/>
                  </a:lnTo>
                  <a:lnTo>
                    <a:pt x="34843" y="531"/>
                  </a:lnTo>
                  <a:lnTo>
                    <a:pt x="34615" y="430"/>
                  </a:lnTo>
                  <a:lnTo>
                    <a:pt x="34400" y="341"/>
                  </a:lnTo>
                  <a:lnTo>
                    <a:pt x="34160" y="253"/>
                  </a:lnTo>
                  <a:lnTo>
                    <a:pt x="33933" y="190"/>
                  </a:lnTo>
                  <a:lnTo>
                    <a:pt x="33680" y="126"/>
                  </a:lnTo>
                  <a:lnTo>
                    <a:pt x="33439" y="76"/>
                  </a:lnTo>
                  <a:lnTo>
                    <a:pt x="33199" y="38"/>
                  </a:lnTo>
                  <a:lnTo>
                    <a:pt x="32959" y="13"/>
                  </a:lnTo>
                  <a:lnTo>
                    <a:pt x="327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20"/>
            <p:cNvSpPr/>
            <p:nvPr/>
          </p:nvSpPr>
          <p:spPr>
            <a:xfrm>
              <a:off x="2641320" y="2511438"/>
              <a:ext cx="104058" cy="112361"/>
            </a:xfrm>
            <a:custGeom>
              <a:avLst/>
              <a:gdLst/>
              <a:ahLst/>
              <a:cxnLst/>
              <a:rect l="l" t="t" r="r" b="b"/>
              <a:pathLst>
                <a:path w="8560" h="9243" extrusionOk="0">
                  <a:moveTo>
                    <a:pt x="3187" y="1"/>
                  </a:moveTo>
                  <a:lnTo>
                    <a:pt x="3035" y="13"/>
                  </a:lnTo>
                  <a:lnTo>
                    <a:pt x="2909" y="26"/>
                  </a:lnTo>
                  <a:lnTo>
                    <a:pt x="2808" y="64"/>
                  </a:lnTo>
                  <a:lnTo>
                    <a:pt x="2732" y="102"/>
                  </a:lnTo>
                  <a:lnTo>
                    <a:pt x="2668" y="165"/>
                  </a:lnTo>
                  <a:lnTo>
                    <a:pt x="2631" y="228"/>
                  </a:lnTo>
                  <a:lnTo>
                    <a:pt x="2605" y="304"/>
                  </a:lnTo>
                  <a:lnTo>
                    <a:pt x="2605" y="393"/>
                  </a:lnTo>
                  <a:lnTo>
                    <a:pt x="2618" y="481"/>
                  </a:lnTo>
                  <a:lnTo>
                    <a:pt x="2656" y="582"/>
                  </a:lnTo>
                  <a:lnTo>
                    <a:pt x="2694" y="683"/>
                  </a:lnTo>
                  <a:lnTo>
                    <a:pt x="2757" y="785"/>
                  </a:lnTo>
                  <a:lnTo>
                    <a:pt x="2833" y="873"/>
                  </a:lnTo>
                  <a:lnTo>
                    <a:pt x="2909" y="974"/>
                  </a:lnTo>
                  <a:lnTo>
                    <a:pt x="3010" y="1050"/>
                  </a:lnTo>
                  <a:lnTo>
                    <a:pt x="3111" y="1139"/>
                  </a:lnTo>
                  <a:lnTo>
                    <a:pt x="3225" y="1202"/>
                  </a:lnTo>
                  <a:lnTo>
                    <a:pt x="3351" y="1265"/>
                  </a:lnTo>
                  <a:lnTo>
                    <a:pt x="3478" y="1316"/>
                  </a:lnTo>
                  <a:lnTo>
                    <a:pt x="3604" y="1341"/>
                  </a:lnTo>
                  <a:lnTo>
                    <a:pt x="3869" y="1391"/>
                  </a:lnTo>
                  <a:lnTo>
                    <a:pt x="4122" y="1467"/>
                  </a:lnTo>
                  <a:lnTo>
                    <a:pt x="4363" y="1543"/>
                  </a:lnTo>
                  <a:lnTo>
                    <a:pt x="4577" y="1632"/>
                  </a:lnTo>
                  <a:lnTo>
                    <a:pt x="4881" y="1758"/>
                  </a:lnTo>
                  <a:lnTo>
                    <a:pt x="5007" y="1821"/>
                  </a:lnTo>
                  <a:lnTo>
                    <a:pt x="4350" y="1657"/>
                  </a:lnTo>
                  <a:lnTo>
                    <a:pt x="3667" y="1493"/>
                  </a:lnTo>
                  <a:lnTo>
                    <a:pt x="2871" y="1328"/>
                  </a:lnTo>
                  <a:lnTo>
                    <a:pt x="2454" y="1240"/>
                  </a:lnTo>
                  <a:lnTo>
                    <a:pt x="2049" y="1176"/>
                  </a:lnTo>
                  <a:lnTo>
                    <a:pt x="1644" y="1113"/>
                  </a:lnTo>
                  <a:lnTo>
                    <a:pt x="1278" y="1075"/>
                  </a:lnTo>
                  <a:lnTo>
                    <a:pt x="949" y="1063"/>
                  </a:lnTo>
                  <a:lnTo>
                    <a:pt x="671" y="1063"/>
                  </a:lnTo>
                  <a:lnTo>
                    <a:pt x="545" y="1075"/>
                  </a:lnTo>
                  <a:lnTo>
                    <a:pt x="443" y="1101"/>
                  </a:lnTo>
                  <a:lnTo>
                    <a:pt x="355" y="1126"/>
                  </a:lnTo>
                  <a:lnTo>
                    <a:pt x="292" y="1164"/>
                  </a:lnTo>
                  <a:lnTo>
                    <a:pt x="191" y="1265"/>
                  </a:lnTo>
                  <a:lnTo>
                    <a:pt x="115" y="1366"/>
                  </a:lnTo>
                  <a:lnTo>
                    <a:pt x="51" y="1480"/>
                  </a:lnTo>
                  <a:lnTo>
                    <a:pt x="14" y="1594"/>
                  </a:lnTo>
                  <a:lnTo>
                    <a:pt x="1" y="1720"/>
                  </a:lnTo>
                  <a:lnTo>
                    <a:pt x="1" y="1847"/>
                  </a:lnTo>
                  <a:lnTo>
                    <a:pt x="26" y="1986"/>
                  </a:lnTo>
                  <a:lnTo>
                    <a:pt x="77" y="2112"/>
                  </a:lnTo>
                  <a:lnTo>
                    <a:pt x="140" y="2238"/>
                  </a:lnTo>
                  <a:lnTo>
                    <a:pt x="216" y="2352"/>
                  </a:lnTo>
                  <a:lnTo>
                    <a:pt x="317" y="2466"/>
                  </a:lnTo>
                  <a:lnTo>
                    <a:pt x="431" y="2580"/>
                  </a:lnTo>
                  <a:lnTo>
                    <a:pt x="557" y="2668"/>
                  </a:lnTo>
                  <a:lnTo>
                    <a:pt x="709" y="2744"/>
                  </a:lnTo>
                  <a:lnTo>
                    <a:pt x="873" y="2807"/>
                  </a:lnTo>
                  <a:lnTo>
                    <a:pt x="1050" y="2858"/>
                  </a:lnTo>
                  <a:lnTo>
                    <a:pt x="1012" y="2871"/>
                  </a:lnTo>
                  <a:lnTo>
                    <a:pt x="886" y="2896"/>
                  </a:lnTo>
                  <a:lnTo>
                    <a:pt x="722" y="2946"/>
                  </a:lnTo>
                  <a:lnTo>
                    <a:pt x="633" y="2984"/>
                  </a:lnTo>
                  <a:lnTo>
                    <a:pt x="532" y="3035"/>
                  </a:lnTo>
                  <a:lnTo>
                    <a:pt x="443" y="3098"/>
                  </a:lnTo>
                  <a:lnTo>
                    <a:pt x="342" y="3161"/>
                  </a:lnTo>
                  <a:lnTo>
                    <a:pt x="254" y="3250"/>
                  </a:lnTo>
                  <a:lnTo>
                    <a:pt x="178" y="3351"/>
                  </a:lnTo>
                  <a:lnTo>
                    <a:pt x="102" y="3465"/>
                  </a:lnTo>
                  <a:lnTo>
                    <a:pt x="51" y="3591"/>
                  </a:lnTo>
                  <a:lnTo>
                    <a:pt x="14" y="3730"/>
                  </a:lnTo>
                  <a:lnTo>
                    <a:pt x="1" y="3895"/>
                  </a:lnTo>
                  <a:lnTo>
                    <a:pt x="14" y="4059"/>
                  </a:lnTo>
                  <a:lnTo>
                    <a:pt x="39" y="4211"/>
                  </a:lnTo>
                  <a:lnTo>
                    <a:pt x="89" y="4350"/>
                  </a:lnTo>
                  <a:lnTo>
                    <a:pt x="165" y="4476"/>
                  </a:lnTo>
                  <a:lnTo>
                    <a:pt x="254" y="4577"/>
                  </a:lnTo>
                  <a:lnTo>
                    <a:pt x="342" y="4678"/>
                  </a:lnTo>
                  <a:lnTo>
                    <a:pt x="443" y="4767"/>
                  </a:lnTo>
                  <a:lnTo>
                    <a:pt x="557" y="4843"/>
                  </a:lnTo>
                  <a:lnTo>
                    <a:pt x="658" y="4906"/>
                  </a:lnTo>
                  <a:lnTo>
                    <a:pt x="759" y="4957"/>
                  </a:lnTo>
                  <a:lnTo>
                    <a:pt x="949" y="5032"/>
                  </a:lnTo>
                  <a:lnTo>
                    <a:pt x="1075" y="5083"/>
                  </a:lnTo>
                  <a:lnTo>
                    <a:pt x="1126" y="5096"/>
                  </a:lnTo>
                  <a:lnTo>
                    <a:pt x="1113" y="5146"/>
                  </a:lnTo>
                  <a:lnTo>
                    <a:pt x="1075" y="5285"/>
                  </a:lnTo>
                  <a:lnTo>
                    <a:pt x="1038" y="5500"/>
                  </a:lnTo>
                  <a:lnTo>
                    <a:pt x="1025" y="5614"/>
                  </a:lnTo>
                  <a:lnTo>
                    <a:pt x="1025" y="5753"/>
                  </a:lnTo>
                  <a:lnTo>
                    <a:pt x="1038" y="5892"/>
                  </a:lnTo>
                  <a:lnTo>
                    <a:pt x="1050" y="6044"/>
                  </a:lnTo>
                  <a:lnTo>
                    <a:pt x="1088" y="6196"/>
                  </a:lnTo>
                  <a:lnTo>
                    <a:pt x="1151" y="6335"/>
                  </a:lnTo>
                  <a:lnTo>
                    <a:pt x="1227" y="6486"/>
                  </a:lnTo>
                  <a:lnTo>
                    <a:pt x="1341" y="6625"/>
                  </a:lnTo>
                  <a:lnTo>
                    <a:pt x="1467" y="6764"/>
                  </a:lnTo>
                  <a:lnTo>
                    <a:pt x="1632" y="6891"/>
                  </a:lnTo>
                  <a:lnTo>
                    <a:pt x="1644" y="6941"/>
                  </a:lnTo>
                  <a:lnTo>
                    <a:pt x="1670" y="7068"/>
                  </a:lnTo>
                  <a:lnTo>
                    <a:pt x="1720" y="7258"/>
                  </a:lnTo>
                  <a:lnTo>
                    <a:pt x="1758" y="7371"/>
                  </a:lnTo>
                  <a:lnTo>
                    <a:pt x="1821" y="7498"/>
                  </a:lnTo>
                  <a:lnTo>
                    <a:pt x="1885" y="7612"/>
                  </a:lnTo>
                  <a:lnTo>
                    <a:pt x="1960" y="7738"/>
                  </a:lnTo>
                  <a:lnTo>
                    <a:pt x="2049" y="7864"/>
                  </a:lnTo>
                  <a:lnTo>
                    <a:pt x="2150" y="7978"/>
                  </a:lnTo>
                  <a:lnTo>
                    <a:pt x="2277" y="8092"/>
                  </a:lnTo>
                  <a:lnTo>
                    <a:pt x="2416" y="8193"/>
                  </a:lnTo>
                  <a:lnTo>
                    <a:pt x="2580" y="8282"/>
                  </a:lnTo>
                  <a:lnTo>
                    <a:pt x="2757" y="8357"/>
                  </a:lnTo>
                  <a:lnTo>
                    <a:pt x="2972" y="8421"/>
                  </a:lnTo>
                  <a:lnTo>
                    <a:pt x="3263" y="8497"/>
                  </a:lnTo>
                  <a:lnTo>
                    <a:pt x="3983" y="8636"/>
                  </a:lnTo>
                  <a:lnTo>
                    <a:pt x="4830" y="8787"/>
                  </a:lnTo>
                  <a:lnTo>
                    <a:pt x="5715" y="8926"/>
                  </a:lnTo>
                  <a:lnTo>
                    <a:pt x="7258" y="9154"/>
                  </a:lnTo>
                  <a:lnTo>
                    <a:pt x="7915" y="9242"/>
                  </a:lnTo>
                  <a:lnTo>
                    <a:pt x="8560" y="2289"/>
                  </a:lnTo>
                  <a:lnTo>
                    <a:pt x="8269" y="2049"/>
                  </a:lnTo>
                  <a:lnTo>
                    <a:pt x="7940" y="1783"/>
                  </a:lnTo>
                  <a:lnTo>
                    <a:pt x="7536" y="1480"/>
                  </a:lnTo>
                  <a:lnTo>
                    <a:pt x="7081" y="1151"/>
                  </a:lnTo>
                  <a:lnTo>
                    <a:pt x="6840" y="999"/>
                  </a:lnTo>
                  <a:lnTo>
                    <a:pt x="6600" y="848"/>
                  </a:lnTo>
                  <a:lnTo>
                    <a:pt x="6360" y="709"/>
                  </a:lnTo>
                  <a:lnTo>
                    <a:pt x="6120" y="595"/>
                  </a:lnTo>
                  <a:lnTo>
                    <a:pt x="5892" y="494"/>
                  </a:lnTo>
                  <a:lnTo>
                    <a:pt x="5677" y="418"/>
                  </a:lnTo>
                  <a:lnTo>
                    <a:pt x="5248" y="304"/>
                  </a:lnTo>
                  <a:lnTo>
                    <a:pt x="4805" y="203"/>
                  </a:lnTo>
                  <a:lnTo>
                    <a:pt x="4350" y="115"/>
                  </a:lnTo>
                  <a:lnTo>
                    <a:pt x="3920" y="39"/>
                  </a:lnTo>
                  <a:lnTo>
                    <a:pt x="3528" y="1"/>
                  </a:lnTo>
                  <a:close/>
                </a:path>
              </a:pathLst>
            </a:custGeom>
            <a:solidFill>
              <a:srgbClr val="FF959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20"/>
            <p:cNvSpPr/>
            <p:nvPr/>
          </p:nvSpPr>
          <p:spPr>
            <a:xfrm>
              <a:off x="2615050" y="2422453"/>
              <a:ext cx="68707" cy="98989"/>
            </a:xfrm>
            <a:custGeom>
              <a:avLst/>
              <a:gdLst/>
              <a:ahLst/>
              <a:cxnLst/>
              <a:rect l="l" t="t" r="r" b="b"/>
              <a:pathLst>
                <a:path w="5652" h="8143" extrusionOk="0">
                  <a:moveTo>
                    <a:pt x="1075" y="1"/>
                  </a:moveTo>
                  <a:lnTo>
                    <a:pt x="973" y="13"/>
                  </a:lnTo>
                  <a:lnTo>
                    <a:pt x="860" y="26"/>
                  </a:lnTo>
                  <a:lnTo>
                    <a:pt x="759" y="51"/>
                  </a:lnTo>
                  <a:lnTo>
                    <a:pt x="657" y="102"/>
                  </a:lnTo>
                  <a:lnTo>
                    <a:pt x="544" y="152"/>
                  </a:lnTo>
                  <a:lnTo>
                    <a:pt x="455" y="228"/>
                  </a:lnTo>
                  <a:lnTo>
                    <a:pt x="367" y="329"/>
                  </a:lnTo>
                  <a:lnTo>
                    <a:pt x="278" y="443"/>
                  </a:lnTo>
                  <a:lnTo>
                    <a:pt x="215" y="582"/>
                  </a:lnTo>
                  <a:lnTo>
                    <a:pt x="152" y="734"/>
                  </a:lnTo>
                  <a:lnTo>
                    <a:pt x="126" y="886"/>
                  </a:lnTo>
                  <a:lnTo>
                    <a:pt x="101" y="1037"/>
                  </a:lnTo>
                  <a:lnTo>
                    <a:pt x="89" y="1189"/>
                  </a:lnTo>
                  <a:lnTo>
                    <a:pt x="101" y="1328"/>
                  </a:lnTo>
                  <a:lnTo>
                    <a:pt x="114" y="1467"/>
                  </a:lnTo>
                  <a:lnTo>
                    <a:pt x="126" y="1606"/>
                  </a:lnTo>
                  <a:lnTo>
                    <a:pt x="152" y="1720"/>
                  </a:lnTo>
                  <a:lnTo>
                    <a:pt x="215" y="1935"/>
                  </a:lnTo>
                  <a:lnTo>
                    <a:pt x="278" y="2112"/>
                  </a:lnTo>
                  <a:lnTo>
                    <a:pt x="354" y="2251"/>
                  </a:lnTo>
                  <a:lnTo>
                    <a:pt x="329" y="2276"/>
                  </a:lnTo>
                  <a:lnTo>
                    <a:pt x="253" y="2352"/>
                  </a:lnTo>
                  <a:lnTo>
                    <a:pt x="164" y="2479"/>
                  </a:lnTo>
                  <a:lnTo>
                    <a:pt x="114" y="2554"/>
                  </a:lnTo>
                  <a:lnTo>
                    <a:pt x="76" y="2656"/>
                  </a:lnTo>
                  <a:lnTo>
                    <a:pt x="38" y="2757"/>
                  </a:lnTo>
                  <a:lnTo>
                    <a:pt x="13" y="2883"/>
                  </a:lnTo>
                  <a:lnTo>
                    <a:pt x="0" y="3010"/>
                  </a:lnTo>
                  <a:lnTo>
                    <a:pt x="0" y="3149"/>
                  </a:lnTo>
                  <a:lnTo>
                    <a:pt x="25" y="3313"/>
                  </a:lnTo>
                  <a:lnTo>
                    <a:pt x="63" y="3477"/>
                  </a:lnTo>
                  <a:lnTo>
                    <a:pt x="126" y="3667"/>
                  </a:lnTo>
                  <a:lnTo>
                    <a:pt x="215" y="3857"/>
                  </a:lnTo>
                  <a:lnTo>
                    <a:pt x="164" y="3970"/>
                  </a:lnTo>
                  <a:lnTo>
                    <a:pt x="126" y="4097"/>
                  </a:lnTo>
                  <a:lnTo>
                    <a:pt x="101" y="4261"/>
                  </a:lnTo>
                  <a:lnTo>
                    <a:pt x="101" y="4350"/>
                  </a:lnTo>
                  <a:lnTo>
                    <a:pt x="101" y="4438"/>
                  </a:lnTo>
                  <a:lnTo>
                    <a:pt x="114" y="4527"/>
                  </a:lnTo>
                  <a:lnTo>
                    <a:pt x="126" y="4628"/>
                  </a:lnTo>
                  <a:lnTo>
                    <a:pt x="164" y="4716"/>
                  </a:lnTo>
                  <a:lnTo>
                    <a:pt x="215" y="4805"/>
                  </a:lnTo>
                  <a:lnTo>
                    <a:pt x="278" y="4893"/>
                  </a:lnTo>
                  <a:lnTo>
                    <a:pt x="354" y="4982"/>
                  </a:lnTo>
                  <a:lnTo>
                    <a:pt x="329" y="5032"/>
                  </a:lnTo>
                  <a:lnTo>
                    <a:pt x="278" y="5197"/>
                  </a:lnTo>
                  <a:lnTo>
                    <a:pt x="253" y="5298"/>
                  </a:lnTo>
                  <a:lnTo>
                    <a:pt x="240" y="5437"/>
                  </a:lnTo>
                  <a:lnTo>
                    <a:pt x="228" y="5576"/>
                  </a:lnTo>
                  <a:lnTo>
                    <a:pt x="240" y="5740"/>
                  </a:lnTo>
                  <a:lnTo>
                    <a:pt x="266" y="5917"/>
                  </a:lnTo>
                  <a:lnTo>
                    <a:pt x="303" y="6094"/>
                  </a:lnTo>
                  <a:lnTo>
                    <a:pt x="379" y="6284"/>
                  </a:lnTo>
                  <a:lnTo>
                    <a:pt x="480" y="6486"/>
                  </a:lnTo>
                  <a:lnTo>
                    <a:pt x="619" y="6676"/>
                  </a:lnTo>
                  <a:lnTo>
                    <a:pt x="695" y="6777"/>
                  </a:lnTo>
                  <a:lnTo>
                    <a:pt x="796" y="6878"/>
                  </a:lnTo>
                  <a:lnTo>
                    <a:pt x="898" y="6979"/>
                  </a:lnTo>
                  <a:lnTo>
                    <a:pt x="1011" y="7081"/>
                  </a:lnTo>
                  <a:lnTo>
                    <a:pt x="1125" y="7169"/>
                  </a:lnTo>
                  <a:lnTo>
                    <a:pt x="1264" y="7270"/>
                  </a:lnTo>
                  <a:lnTo>
                    <a:pt x="1555" y="7447"/>
                  </a:lnTo>
                  <a:lnTo>
                    <a:pt x="1846" y="7599"/>
                  </a:lnTo>
                  <a:lnTo>
                    <a:pt x="2137" y="7738"/>
                  </a:lnTo>
                  <a:lnTo>
                    <a:pt x="2427" y="7839"/>
                  </a:lnTo>
                  <a:lnTo>
                    <a:pt x="2706" y="7928"/>
                  </a:lnTo>
                  <a:lnTo>
                    <a:pt x="2971" y="7991"/>
                  </a:lnTo>
                  <a:lnTo>
                    <a:pt x="3236" y="8041"/>
                  </a:lnTo>
                  <a:lnTo>
                    <a:pt x="3477" y="8079"/>
                  </a:lnTo>
                  <a:lnTo>
                    <a:pt x="3704" y="8105"/>
                  </a:lnTo>
                  <a:lnTo>
                    <a:pt x="3907" y="8130"/>
                  </a:lnTo>
                  <a:lnTo>
                    <a:pt x="4248" y="8142"/>
                  </a:lnTo>
                  <a:lnTo>
                    <a:pt x="4475" y="8130"/>
                  </a:lnTo>
                  <a:lnTo>
                    <a:pt x="4551" y="8130"/>
                  </a:lnTo>
                  <a:lnTo>
                    <a:pt x="4008" y="6638"/>
                  </a:lnTo>
                  <a:lnTo>
                    <a:pt x="4261" y="6613"/>
                  </a:lnTo>
                  <a:lnTo>
                    <a:pt x="4501" y="6562"/>
                  </a:lnTo>
                  <a:lnTo>
                    <a:pt x="4615" y="6524"/>
                  </a:lnTo>
                  <a:lnTo>
                    <a:pt x="4716" y="6474"/>
                  </a:lnTo>
                  <a:lnTo>
                    <a:pt x="4817" y="6436"/>
                  </a:lnTo>
                  <a:lnTo>
                    <a:pt x="4905" y="6373"/>
                  </a:lnTo>
                  <a:lnTo>
                    <a:pt x="4981" y="6322"/>
                  </a:lnTo>
                  <a:lnTo>
                    <a:pt x="5044" y="6259"/>
                  </a:lnTo>
                  <a:lnTo>
                    <a:pt x="5095" y="6183"/>
                  </a:lnTo>
                  <a:lnTo>
                    <a:pt x="5133" y="6107"/>
                  </a:lnTo>
                  <a:lnTo>
                    <a:pt x="5158" y="6031"/>
                  </a:lnTo>
                  <a:lnTo>
                    <a:pt x="5171" y="5955"/>
                  </a:lnTo>
                  <a:lnTo>
                    <a:pt x="5158" y="5867"/>
                  </a:lnTo>
                  <a:lnTo>
                    <a:pt x="5120" y="5778"/>
                  </a:lnTo>
                  <a:lnTo>
                    <a:pt x="5070" y="5677"/>
                  </a:lnTo>
                  <a:lnTo>
                    <a:pt x="4994" y="5589"/>
                  </a:lnTo>
                  <a:lnTo>
                    <a:pt x="4905" y="5513"/>
                  </a:lnTo>
                  <a:lnTo>
                    <a:pt x="4804" y="5450"/>
                  </a:lnTo>
                  <a:lnTo>
                    <a:pt x="4690" y="5386"/>
                  </a:lnTo>
                  <a:lnTo>
                    <a:pt x="4577" y="5336"/>
                  </a:lnTo>
                  <a:lnTo>
                    <a:pt x="4336" y="5260"/>
                  </a:lnTo>
                  <a:lnTo>
                    <a:pt x="4109" y="5209"/>
                  </a:lnTo>
                  <a:lnTo>
                    <a:pt x="3907" y="5184"/>
                  </a:lnTo>
                  <a:lnTo>
                    <a:pt x="3730" y="5159"/>
                  </a:lnTo>
                  <a:lnTo>
                    <a:pt x="3730" y="5159"/>
                  </a:lnTo>
                  <a:lnTo>
                    <a:pt x="3957" y="5172"/>
                  </a:lnTo>
                  <a:lnTo>
                    <a:pt x="4185" y="5172"/>
                  </a:lnTo>
                  <a:lnTo>
                    <a:pt x="4463" y="5146"/>
                  </a:lnTo>
                  <a:lnTo>
                    <a:pt x="4602" y="5134"/>
                  </a:lnTo>
                  <a:lnTo>
                    <a:pt x="4741" y="5108"/>
                  </a:lnTo>
                  <a:lnTo>
                    <a:pt x="4867" y="5070"/>
                  </a:lnTo>
                  <a:lnTo>
                    <a:pt x="4994" y="5020"/>
                  </a:lnTo>
                  <a:lnTo>
                    <a:pt x="5108" y="4969"/>
                  </a:lnTo>
                  <a:lnTo>
                    <a:pt x="5196" y="4893"/>
                  </a:lnTo>
                  <a:lnTo>
                    <a:pt x="5272" y="4818"/>
                  </a:lnTo>
                  <a:lnTo>
                    <a:pt x="5297" y="4767"/>
                  </a:lnTo>
                  <a:lnTo>
                    <a:pt x="5323" y="4716"/>
                  </a:lnTo>
                  <a:lnTo>
                    <a:pt x="5348" y="4615"/>
                  </a:lnTo>
                  <a:lnTo>
                    <a:pt x="5360" y="4514"/>
                  </a:lnTo>
                  <a:lnTo>
                    <a:pt x="5360" y="4426"/>
                  </a:lnTo>
                  <a:lnTo>
                    <a:pt x="5348" y="4350"/>
                  </a:lnTo>
                  <a:lnTo>
                    <a:pt x="5335" y="4274"/>
                  </a:lnTo>
                  <a:lnTo>
                    <a:pt x="5310" y="4198"/>
                  </a:lnTo>
                  <a:lnTo>
                    <a:pt x="5234" y="4084"/>
                  </a:lnTo>
                  <a:lnTo>
                    <a:pt x="5158" y="3983"/>
                  </a:lnTo>
                  <a:lnTo>
                    <a:pt x="5095" y="3907"/>
                  </a:lnTo>
                  <a:lnTo>
                    <a:pt x="5019" y="3857"/>
                  </a:lnTo>
                  <a:lnTo>
                    <a:pt x="5133" y="3844"/>
                  </a:lnTo>
                  <a:lnTo>
                    <a:pt x="5234" y="3831"/>
                  </a:lnTo>
                  <a:lnTo>
                    <a:pt x="5335" y="3793"/>
                  </a:lnTo>
                  <a:lnTo>
                    <a:pt x="5411" y="3743"/>
                  </a:lnTo>
                  <a:lnTo>
                    <a:pt x="5487" y="3680"/>
                  </a:lnTo>
                  <a:lnTo>
                    <a:pt x="5550" y="3616"/>
                  </a:lnTo>
                  <a:lnTo>
                    <a:pt x="5601" y="3541"/>
                  </a:lnTo>
                  <a:lnTo>
                    <a:pt x="5639" y="3452"/>
                  </a:lnTo>
                  <a:lnTo>
                    <a:pt x="5651" y="3364"/>
                  </a:lnTo>
                  <a:lnTo>
                    <a:pt x="5651" y="3275"/>
                  </a:lnTo>
                  <a:lnTo>
                    <a:pt x="5639" y="3174"/>
                  </a:lnTo>
                  <a:lnTo>
                    <a:pt x="5601" y="3085"/>
                  </a:lnTo>
                  <a:lnTo>
                    <a:pt x="5537" y="2997"/>
                  </a:lnTo>
                  <a:lnTo>
                    <a:pt x="5449" y="2896"/>
                  </a:lnTo>
                  <a:lnTo>
                    <a:pt x="5348" y="2807"/>
                  </a:lnTo>
                  <a:lnTo>
                    <a:pt x="5209" y="2731"/>
                  </a:lnTo>
                  <a:lnTo>
                    <a:pt x="5044" y="2656"/>
                  </a:lnTo>
                  <a:lnTo>
                    <a:pt x="4855" y="2592"/>
                  </a:lnTo>
                  <a:lnTo>
                    <a:pt x="4652" y="2542"/>
                  </a:lnTo>
                  <a:lnTo>
                    <a:pt x="4438" y="2491"/>
                  </a:lnTo>
                  <a:lnTo>
                    <a:pt x="4210" y="2453"/>
                  </a:lnTo>
                  <a:lnTo>
                    <a:pt x="3982" y="2428"/>
                  </a:lnTo>
                  <a:lnTo>
                    <a:pt x="3527" y="2403"/>
                  </a:lnTo>
                  <a:lnTo>
                    <a:pt x="3110" y="2390"/>
                  </a:lnTo>
                  <a:lnTo>
                    <a:pt x="2453" y="2390"/>
                  </a:lnTo>
                  <a:lnTo>
                    <a:pt x="2326" y="2061"/>
                  </a:lnTo>
                  <a:lnTo>
                    <a:pt x="2883" y="2061"/>
                  </a:lnTo>
                  <a:lnTo>
                    <a:pt x="3325" y="2099"/>
                  </a:lnTo>
                  <a:lnTo>
                    <a:pt x="3578" y="2125"/>
                  </a:lnTo>
                  <a:lnTo>
                    <a:pt x="3856" y="2150"/>
                  </a:lnTo>
                  <a:lnTo>
                    <a:pt x="4020" y="2175"/>
                  </a:lnTo>
                  <a:lnTo>
                    <a:pt x="4185" y="2175"/>
                  </a:lnTo>
                  <a:lnTo>
                    <a:pt x="4349" y="2163"/>
                  </a:lnTo>
                  <a:lnTo>
                    <a:pt x="4513" y="2137"/>
                  </a:lnTo>
                  <a:lnTo>
                    <a:pt x="4665" y="2087"/>
                  </a:lnTo>
                  <a:lnTo>
                    <a:pt x="4804" y="2036"/>
                  </a:lnTo>
                  <a:lnTo>
                    <a:pt x="4931" y="1973"/>
                  </a:lnTo>
                  <a:lnTo>
                    <a:pt x="5044" y="1884"/>
                  </a:lnTo>
                  <a:lnTo>
                    <a:pt x="5120" y="1796"/>
                  </a:lnTo>
                  <a:lnTo>
                    <a:pt x="5158" y="1745"/>
                  </a:lnTo>
                  <a:lnTo>
                    <a:pt x="5183" y="1695"/>
                  </a:lnTo>
                  <a:lnTo>
                    <a:pt x="5196" y="1632"/>
                  </a:lnTo>
                  <a:lnTo>
                    <a:pt x="5209" y="1568"/>
                  </a:lnTo>
                  <a:lnTo>
                    <a:pt x="5209" y="1518"/>
                  </a:lnTo>
                  <a:lnTo>
                    <a:pt x="5196" y="1442"/>
                  </a:lnTo>
                  <a:lnTo>
                    <a:pt x="5183" y="1379"/>
                  </a:lnTo>
                  <a:lnTo>
                    <a:pt x="5158" y="1303"/>
                  </a:lnTo>
                  <a:lnTo>
                    <a:pt x="5108" y="1240"/>
                  </a:lnTo>
                  <a:lnTo>
                    <a:pt x="5070" y="1164"/>
                  </a:lnTo>
                  <a:lnTo>
                    <a:pt x="5006" y="1075"/>
                  </a:lnTo>
                  <a:lnTo>
                    <a:pt x="4931" y="999"/>
                  </a:lnTo>
                  <a:lnTo>
                    <a:pt x="4754" y="835"/>
                  </a:lnTo>
                  <a:lnTo>
                    <a:pt x="4640" y="747"/>
                  </a:lnTo>
                  <a:lnTo>
                    <a:pt x="4526" y="671"/>
                  </a:lnTo>
                  <a:lnTo>
                    <a:pt x="4286" y="532"/>
                  </a:lnTo>
                  <a:lnTo>
                    <a:pt x="4033" y="405"/>
                  </a:lnTo>
                  <a:lnTo>
                    <a:pt x="3767" y="317"/>
                  </a:lnTo>
                  <a:lnTo>
                    <a:pt x="3502" y="241"/>
                  </a:lnTo>
                  <a:lnTo>
                    <a:pt x="3224" y="178"/>
                  </a:lnTo>
                  <a:lnTo>
                    <a:pt x="2958" y="127"/>
                  </a:lnTo>
                  <a:lnTo>
                    <a:pt x="2693" y="89"/>
                  </a:lnTo>
                  <a:lnTo>
                    <a:pt x="2453" y="64"/>
                  </a:lnTo>
                  <a:lnTo>
                    <a:pt x="2225" y="51"/>
                  </a:lnTo>
                  <a:lnTo>
                    <a:pt x="1833" y="39"/>
                  </a:lnTo>
                  <a:lnTo>
                    <a:pt x="1580" y="39"/>
                  </a:lnTo>
                  <a:lnTo>
                    <a:pt x="1479" y="51"/>
                  </a:lnTo>
                  <a:lnTo>
                    <a:pt x="1441" y="39"/>
                  </a:lnTo>
                  <a:lnTo>
                    <a:pt x="1327" y="13"/>
                  </a:lnTo>
                  <a:lnTo>
                    <a:pt x="1163" y="1"/>
                  </a:lnTo>
                  <a:close/>
                </a:path>
              </a:pathLst>
            </a:custGeom>
            <a:solidFill>
              <a:srgbClr val="BF5E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2085753" y="1451470"/>
              <a:ext cx="618597" cy="618755"/>
            </a:xfrm>
            <a:custGeom>
              <a:avLst/>
              <a:gdLst/>
              <a:ahLst/>
              <a:cxnLst/>
              <a:rect l="l" t="t" r="r" b="b"/>
              <a:pathLst>
                <a:path w="50887" h="50900" extrusionOk="0">
                  <a:moveTo>
                    <a:pt x="25450" y="0"/>
                  </a:moveTo>
                  <a:lnTo>
                    <a:pt x="24830" y="13"/>
                  </a:lnTo>
                  <a:lnTo>
                    <a:pt x="24198" y="38"/>
                  </a:lnTo>
                  <a:lnTo>
                    <a:pt x="23579" y="76"/>
                  </a:lnTo>
                  <a:lnTo>
                    <a:pt x="22959" y="127"/>
                  </a:lnTo>
                  <a:lnTo>
                    <a:pt x="22327" y="202"/>
                  </a:lnTo>
                  <a:lnTo>
                    <a:pt x="21707" y="278"/>
                  </a:lnTo>
                  <a:lnTo>
                    <a:pt x="21075" y="379"/>
                  </a:lnTo>
                  <a:lnTo>
                    <a:pt x="20456" y="506"/>
                  </a:lnTo>
                  <a:lnTo>
                    <a:pt x="19836" y="632"/>
                  </a:lnTo>
                  <a:lnTo>
                    <a:pt x="19217" y="784"/>
                  </a:lnTo>
                  <a:lnTo>
                    <a:pt x="18585" y="948"/>
                  </a:lnTo>
                  <a:lnTo>
                    <a:pt x="17965" y="1138"/>
                  </a:lnTo>
                  <a:lnTo>
                    <a:pt x="17346" y="1340"/>
                  </a:lnTo>
                  <a:lnTo>
                    <a:pt x="16739" y="1555"/>
                  </a:lnTo>
                  <a:lnTo>
                    <a:pt x="16119" y="1783"/>
                  </a:lnTo>
                  <a:lnTo>
                    <a:pt x="15513" y="2036"/>
                  </a:lnTo>
                  <a:lnTo>
                    <a:pt x="14918" y="2288"/>
                  </a:lnTo>
                  <a:lnTo>
                    <a:pt x="14324" y="2567"/>
                  </a:lnTo>
                  <a:lnTo>
                    <a:pt x="13755" y="2857"/>
                  </a:lnTo>
                  <a:lnTo>
                    <a:pt x="13186" y="3161"/>
                  </a:lnTo>
                  <a:lnTo>
                    <a:pt x="12630" y="3477"/>
                  </a:lnTo>
                  <a:lnTo>
                    <a:pt x="12074" y="3806"/>
                  </a:lnTo>
                  <a:lnTo>
                    <a:pt x="11543" y="4147"/>
                  </a:lnTo>
                  <a:lnTo>
                    <a:pt x="11012" y="4501"/>
                  </a:lnTo>
                  <a:lnTo>
                    <a:pt x="10506" y="4855"/>
                  </a:lnTo>
                  <a:lnTo>
                    <a:pt x="10001" y="5234"/>
                  </a:lnTo>
                  <a:lnTo>
                    <a:pt x="9507" y="5626"/>
                  </a:lnTo>
                  <a:lnTo>
                    <a:pt x="9014" y="6018"/>
                  </a:lnTo>
                  <a:lnTo>
                    <a:pt x="8547" y="6423"/>
                  </a:lnTo>
                  <a:lnTo>
                    <a:pt x="8091" y="6840"/>
                  </a:lnTo>
                  <a:lnTo>
                    <a:pt x="7636" y="7270"/>
                  </a:lnTo>
                  <a:lnTo>
                    <a:pt x="7207" y="7712"/>
                  </a:lnTo>
                  <a:lnTo>
                    <a:pt x="6777" y="8155"/>
                  </a:lnTo>
                  <a:lnTo>
                    <a:pt x="6372" y="8622"/>
                  </a:lnTo>
                  <a:lnTo>
                    <a:pt x="5968" y="9090"/>
                  </a:lnTo>
                  <a:lnTo>
                    <a:pt x="5576" y="9558"/>
                  </a:lnTo>
                  <a:lnTo>
                    <a:pt x="5196" y="10038"/>
                  </a:lnTo>
                  <a:lnTo>
                    <a:pt x="4830" y="10531"/>
                  </a:lnTo>
                  <a:lnTo>
                    <a:pt x="4476" y="11037"/>
                  </a:lnTo>
                  <a:lnTo>
                    <a:pt x="4134" y="11543"/>
                  </a:lnTo>
                  <a:lnTo>
                    <a:pt x="3818" y="12061"/>
                  </a:lnTo>
                  <a:lnTo>
                    <a:pt x="3502" y="12592"/>
                  </a:lnTo>
                  <a:lnTo>
                    <a:pt x="3199" y="13123"/>
                  </a:lnTo>
                  <a:lnTo>
                    <a:pt x="2908" y="13654"/>
                  </a:lnTo>
                  <a:lnTo>
                    <a:pt x="2630" y="14198"/>
                  </a:lnTo>
                  <a:lnTo>
                    <a:pt x="2364" y="14754"/>
                  </a:lnTo>
                  <a:lnTo>
                    <a:pt x="2112" y="15310"/>
                  </a:lnTo>
                  <a:lnTo>
                    <a:pt x="1884" y="15867"/>
                  </a:lnTo>
                  <a:lnTo>
                    <a:pt x="1656" y="16435"/>
                  </a:lnTo>
                  <a:lnTo>
                    <a:pt x="1442" y="17017"/>
                  </a:lnTo>
                  <a:lnTo>
                    <a:pt x="1252" y="17586"/>
                  </a:lnTo>
                  <a:lnTo>
                    <a:pt x="1075" y="18180"/>
                  </a:lnTo>
                  <a:lnTo>
                    <a:pt x="898" y="18762"/>
                  </a:lnTo>
                  <a:lnTo>
                    <a:pt x="746" y="19356"/>
                  </a:lnTo>
                  <a:lnTo>
                    <a:pt x="607" y="19950"/>
                  </a:lnTo>
                  <a:lnTo>
                    <a:pt x="481" y="20544"/>
                  </a:lnTo>
                  <a:lnTo>
                    <a:pt x="367" y="21151"/>
                  </a:lnTo>
                  <a:lnTo>
                    <a:pt x="266" y="21758"/>
                  </a:lnTo>
                  <a:lnTo>
                    <a:pt x="190" y="22365"/>
                  </a:lnTo>
                  <a:lnTo>
                    <a:pt x="127" y="22984"/>
                  </a:lnTo>
                  <a:lnTo>
                    <a:pt x="64" y="23591"/>
                  </a:lnTo>
                  <a:lnTo>
                    <a:pt x="26" y="24211"/>
                  </a:lnTo>
                  <a:lnTo>
                    <a:pt x="13" y="24830"/>
                  </a:lnTo>
                  <a:lnTo>
                    <a:pt x="0" y="25450"/>
                  </a:lnTo>
                  <a:lnTo>
                    <a:pt x="13" y="26069"/>
                  </a:lnTo>
                  <a:lnTo>
                    <a:pt x="26" y="26689"/>
                  </a:lnTo>
                  <a:lnTo>
                    <a:pt x="64" y="27321"/>
                  </a:lnTo>
                  <a:lnTo>
                    <a:pt x="127" y="27940"/>
                  </a:lnTo>
                  <a:lnTo>
                    <a:pt x="190" y="28572"/>
                  </a:lnTo>
                  <a:lnTo>
                    <a:pt x="278" y="29192"/>
                  </a:lnTo>
                  <a:lnTo>
                    <a:pt x="380" y="29811"/>
                  </a:lnTo>
                  <a:lnTo>
                    <a:pt x="493" y="30443"/>
                  </a:lnTo>
                  <a:lnTo>
                    <a:pt x="632" y="31063"/>
                  </a:lnTo>
                  <a:lnTo>
                    <a:pt x="784" y="31682"/>
                  </a:lnTo>
                  <a:lnTo>
                    <a:pt x="948" y="32302"/>
                  </a:lnTo>
                  <a:lnTo>
                    <a:pt x="1125" y="32921"/>
                  </a:lnTo>
                  <a:lnTo>
                    <a:pt x="1328" y="33541"/>
                  </a:lnTo>
                  <a:lnTo>
                    <a:pt x="1543" y="34160"/>
                  </a:lnTo>
                  <a:lnTo>
                    <a:pt x="1783" y="34780"/>
                  </a:lnTo>
                  <a:lnTo>
                    <a:pt x="2023" y="35387"/>
                  </a:lnTo>
                  <a:lnTo>
                    <a:pt x="2289" y="35981"/>
                  </a:lnTo>
                  <a:lnTo>
                    <a:pt x="2567" y="36575"/>
                  </a:lnTo>
                  <a:lnTo>
                    <a:pt x="2857" y="37144"/>
                  </a:lnTo>
                  <a:lnTo>
                    <a:pt x="3161" y="37713"/>
                  </a:lnTo>
                  <a:lnTo>
                    <a:pt x="3464" y="38269"/>
                  </a:lnTo>
                  <a:lnTo>
                    <a:pt x="3793" y="38825"/>
                  </a:lnTo>
                  <a:lnTo>
                    <a:pt x="4134" y="39356"/>
                  </a:lnTo>
                  <a:lnTo>
                    <a:pt x="4488" y="39887"/>
                  </a:lnTo>
                  <a:lnTo>
                    <a:pt x="4855" y="40393"/>
                  </a:lnTo>
                  <a:lnTo>
                    <a:pt x="5222" y="40899"/>
                  </a:lnTo>
                  <a:lnTo>
                    <a:pt x="5614" y="41392"/>
                  </a:lnTo>
                  <a:lnTo>
                    <a:pt x="6005" y="41872"/>
                  </a:lnTo>
                  <a:lnTo>
                    <a:pt x="6423" y="42353"/>
                  </a:lnTo>
                  <a:lnTo>
                    <a:pt x="6840" y="42808"/>
                  </a:lnTo>
                  <a:lnTo>
                    <a:pt x="7270" y="43250"/>
                  </a:lnTo>
                  <a:lnTo>
                    <a:pt x="7700" y="43693"/>
                  </a:lnTo>
                  <a:lnTo>
                    <a:pt x="8155" y="44123"/>
                  </a:lnTo>
                  <a:lnTo>
                    <a:pt x="8610" y="44527"/>
                  </a:lnTo>
                  <a:lnTo>
                    <a:pt x="9078" y="44932"/>
                  </a:lnTo>
                  <a:lnTo>
                    <a:pt x="9558" y="45324"/>
                  </a:lnTo>
                  <a:lnTo>
                    <a:pt x="10038" y="45703"/>
                  </a:lnTo>
                  <a:lnTo>
                    <a:pt x="10531" y="46070"/>
                  </a:lnTo>
                  <a:lnTo>
                    <a:pt x="11037" y="46411"/>
                  </a:lnTo>
                  <a:lnTo>
                    <a:pt x="11543" y="46752"/>
                  </a:lnTo>
                  <a:lnTo>
                    <a:pt x="12061" y="47081"/>
                  </a:lnTo>
                  <a:lnTo>
                    <a:pt x="12580" y="47397"/>
                  </a:lnTo>
                  <a:lnTo>
                    <a:pt x="13111" y="47700"/>
                  </a:lnTo>
                  <a:lnTo>
                    <a:pt x="13654" y="47991"/>
                  </a:lnTo>
                  <a:lnTo>
                    <a:pt x="14198" y="48269"/>
                  </a:lnTo>
                  <a:lnTo>
                    <a:pt x="14741" y="48535"/>
                  </a:lnTo>
                  <a:lnTo>
                    <a:pt x="15298" y="48775"/>
                  </a:lnTo>
                  <a:lnTo>
                    <a:pt x="15867" y="49015"/>
                  </a:lnTo>
                  <a:lnTo>
                    <a:pt x="16436" y="49243"/>
                  </a:lnTo>
                  <a:lnTo>
                    <a:pt x="17004" y="49445"/>
                  </a:lnTo>
                  <a:lnTo>
                    <a:pt x="17586" y="49647"/>
                  </a:lnTo>
                  <a:lnTo>
                    <a:pt x="18168" y="49824"/>
                  </a:lnTo>
                  <a:lnTo>
                    <a:pt x="18762" y="50001"/>
                  </a:lnTo>
                  <a:lnTo>
                    <a:pt x="19343" y="50153"/>
                  </a:lnTo>
                  <a:lnTo>
                    <a:pt x="19937" y="50292"/>
                  </a:lnTo>
                  <a:lnTo>
                    <a:pt x="20544" y="50419"/>
                  </a:lnTo>
                  <a:lnTo>
                    <a:pt x="21151" y="50532"/>
                  </a:lnTo>
                  <a:lnTo>
                    <a:pt x="21758" y="50621"/>
                  </a:lnTo>
                  <a:lnTo>
                    <a:pt x="22365" y="50709"/>
                  </a:lnTo>
                  <a:lnTo>
                    <a:pt x="22972" y="50773"/>
                  </a:lnTo>
                  <a:lnTo>
                    <a:pt x="23591" y="50823"/>
                  </a:lnTo>
                  <a:lnTo>
                    <a:pt x="24211" y="50861"/>
                  </a:lnTo>
                  <a:lnTo>
                    <a:pt x="24817" y="50886"/>
                  </a:lnTo>
                  <a:lnTo>
                    <a:pt x="25450" y="50899"/>
                  </a:lnTo>
                  <a:lnTo>
                    <a:pt x="26069" y="50886"/>
                  </a:lnTo>
                  <a:lnTo>
                    <a:pt x="26689" y="50861"/>
                  </a:lnTo>
                  <a:lnTo>
                    <a:pt x="27308" y="50823"/>
                  </a:lnTo>
                  <a:lnTo>
                    <a:pt x="27940" y="50773"/>
                  </a:lnTo>
                  <a:lnTo>
                    <a:pt x="28560" y="50709"/>
                  </a:lnTo>
                  <a:lnTo>
                    <a:pt x="29179" y="50621"/>
                  </a:lnTo>
                  <a:lnTo>
                    <a:pt x="29811" y="50520"/>
                  </a:lnTo>
                  <a:lnTo>
                    <a:pt x="30431" y="50406"/>
                  </a:lnTo>
                  <a:lnTo>
                    <a:pt x="31063" y="50267"/>
                  </a:lnTo>
                  <a:lnTo>
                    <a:pt x="31682" y="50115"/>
                  </a:lnTo>
                  <a:lnTo>
                    <a:pt x="32302" y="49951"/>
                  </a:lnTo>
                  <a:lnTo>
                    <a:pt x="32921" y="49774"/>
                  </a:lnTo>
                  <a:lnTo>
                    <a:pt x="33541" y="49572"/>
                  </a:lnTo>
                  <a:lnTo>
                    <a:pt x="34160" y="49357"/>
                  </a:lnTo>
                  <a:lnTo>
                    <a:pt x="34767" y="49116"/>
                  </a:lnTo>
                  <a:lnTo>
                    <a:pt x="35374" y="48876"/>
                  </a:lnTo>
                  <a:lnTo>
                    <a:pt x="35981" y="48611"/>
                  </a:lnTo>
                  <a:lnTo>
                    <a:pt x="36562" y="48333"/>
                  </a:lnTo>
                  <a:lnTo>
                    <a:pt x="37144" y="48042"/>
                  </a:lnTo>
                  <a:lnTo>
                    <a:pt x="37713" y="47738"/>
                  </a:lnTo>
                  <a:lnTo>
                    <a:pt x="38269" y="47422"/>
                  </a:lnTo>
                  <a:lnTo>
                    <a:pt x="38813" y="47094"/>
                  </a:lnTo>
                  <a:lnTo>
                    <a:pt x="39344" y="46765"/>
                  </a:lnTo>
                  <a:lnTo>
                    <a:pt x="39875" y="46411"/>
                  </a:lnTo>
                  <a:lnTo>
                    <a:pt x="40393" y="46044"/>
                  </a:lnTo>
                  <a:lnTo>
                    <a:pt x="40899" y="45665"/>
                  </a:lnTo>
                  <a:lnTo>
                    <a:pt x="41392" y="45286"/>
                  </a:lnTo>
                  <a:lnTo>
                    <a:pt x="41872" y="44881"/>
                  </a:lnTo>
                  <a:lnTo>
                    <a:pt x="42340" y="44477"/>
                  </a:lnTo>
                  <a:lnTo>
                    <a:pt x="42795" y="44059"/>
                  </a:lnTo>
                  <a:lnTo>
                    <a:pt x="43250" y="43630"/>
                  </a:lnTo>
                  <a:lnTo>
                    <a:pt x="43680" y="43187"/>
                  </a:lnTo>
                  <a:lnTo>
                    <a:pt x="44110" y="42745"/>
                  </a:lnTo>
                  <a:lnTo>
                    <a:pt x="44527" y="42289"/>
                  </a:lnTo>
                  <a:lnTo>
                    <a:pt x="44919" y="41822"/>
                  </a:lnTo>
                  <a:lnTo>
                    <a:pt x="45311" y="41341"/>
                  </a:lnTo>
                  <a:lnTo>
                    <a:pt x="45690" y="40861"/>
                  </a:lnTo>
                  <a:lnTo>
                    <a:pt x="46057" y="40368"/>
                  </a:lnTo>
                  <a:lnTo>
                    <a:pt x="46411" y="39862"/>
                  </a:lnTo>
                  <a:lnTo>
                    <a:pt x="46752" y="39356"/>
                  </a:lnTo>
                  <a:lnTo>
                    <a:pt x="47081" y="38838"/>
                  </a:lnTo>
                  <a:lnTo>
                    <a:pt x="47397" y="38320"/>
                  </a:lnTo>
                  <a:lnTo>
                    <a:pt x="47700" y="37789"/>
                  </a:lnTo>
                  <a:lnTo>
                    <a:pt x="47979" y="37245"/>
                  </a:lnTo>
                  <a:lnTo>
                    <a:pt x="48257" y="36701"/>
                  </a:lnTo>
                  <a:lnTo>
                    <a:pt x="48522" y="36145"/>
                  </a:lnTo>
                  <a:lnTo>
                    <a:pt x="48775" y="35589"/>
                  </a:lnTo>
                  <a:lnTo>
                    <a:pt x="49015" y="35033"/>
                  </a:lnTo>
                  <a:lnTo>
                    <a:pt x="49230" y="34464"/>
                  </a:lnTo>
                  <a:lnTo>
                    <a:pt x="49445" y="33895"/>
                  </a:lnTo>
                  <a:lnTo>
                    <a:pt x="49635" y="33313"/>
                  </a:lnTo>
                  <a:lnTo>
                    <a:pt x="49824" y="32732"/>
                  </a:lnTo>
                  <a:lnTo>
                    <a:pt x="49989" y="32137"/>
                  </a:lnTo>
                  <a:lnTo>
                    <a:pt x="50140" y="31543"/>
                  </a:lnTo>
                  <a:lnTo>
                    <a:pt x="50279" y="30949"/>
                  </a:lnTo>
                  <a:lnTo>
                    <a:pt x="50406" y="30355"/>
                  </a:lnTo>
                  <a:lnTo>
                    <a:pt x="50520" y="29748"/>
                  </a:lnTo>
                  <a:lnTo>
                    <a:pt x="50621" y="29141"/>
                  </a:lnTo>
                  <a:lnTo>
                    <a:pt x="50697" y="28534"/>
                  </a:lnTo>
                  <a:lnTo>
                    <a:pt x="50773" y="27928"/>
                  </a:lnTo>
                  <a:lnTo>
                    <a:pt x="50823" y="27308"/>
                  </a:lnTo>
                  <a:lnTo>
                    <a:pt x="50861" y="26689"/>
                  </a:lnTo>
                  <a:lnTo>
                    <a:pt x="50886" y="26069"/>
                  </a:lnTo>
                  <a:lnTo>
                    <a:pt x="50886" y="25450"/>
                  </a:lnTo>
                  <a:lnTo>
                    <a:pt x="50886" y="24830"/>
                  </a:lnTo>
                  <a:lnTo>
                    <a:pt x="50861" y="24211"/>
                  </a:lnTo>
                  <a:lnTo>
                    <a:pt x="50823" y="23591"/>
                  </a:lnTo>
                  <a:lnTo>
                    <a:pt x="50773" y="22959"/>
                  </a:lnTo>
                  <a:lnTo>
                    <a:pt x="50697" y="22340"/>
                  </a:lnTo>
                  <a:lnTo>
                    <a:pt x="50608" y="21707"/>
                  </a:lnTo>
                  <a:lnTo>
                    <a:pt x="50507" y="21088"/>
                  </a:lnTo>
                  <a:lnTo>
                    <a:pt x="50393" y="20468"/>
                  </a:lnTo>
                  <a:lnTo>
                    <a:pt x="50267" y="19836"/>
                  </a:lnTo>
                  <a:lnTo>
                    <a:pt x="50115" y="19217"/>
                  </a:lnTo>
                  <a:lnTo>
                    <a:pt x="49951" y="18597"/>
                  </a:lnTo>
                  <a:lnTo>
                    <a:pt x="49761" y="17978"/>
                  </a:lnTo>
                  <a:lnTo>
                    <a:pt x="49559" y="17358"/>
                  </a:lnTo>
                  <a:lnTo>
                    <a:pt x="49344" y="16739"/>
                  </a:lnTo>
                  <a:lnTo>
                    <a:pt x="49116" y="16132"/>
                  </a:lnTo>
                  <a:lnTo>
                    <a:pt x="48864" y="15525"/>
                  </a:lnTo>
                  <a:lnTo>
                    <a:pt x="48598" y="14918"/>
                  </a:lnTo>
                  <a:lnTo>
                    <a:pt x="48333" y="14337"/>
                  </a:lnTo>
                  <a:lnTo>
                    <a:pt x="48042" y="13755"/>
                  </a:lnTo>
                  <a:lnTo>
                    <a:pt x="47738" y="13186"/>
                  </a:lnTo>
                  <a:lnTo>
                    <a:pt x="47422" y="12630"/>
                  </a:lnTo>
                  <a:lnTo>
                    <a:pt x="47094" y="12086"/>
                  </a:lnTo>
                  <a:lnTo>
                    <a:pt x="46752" y="11543"/>
                  </a:lnTo>
                  <a:lnTo>
                    <a:pt x="46398" y="11024"/>
                  </a:lnTo>
                  <a:lnTo>
                    <a:pt x="46044" y="10506"/>
                  </a:lnTo>
                  <a:lnTo>
                    <a:pt x="45665" y="10000"/>
                  </a:lnTo>
                  <a:lnTo>
                    <a:pt x="45273" y="9507"/>
                  </a:lnTo>
                  <a:lnTo>
                    <a:pt x="44881" y="9027"/>
                  </a:lnTo>
                  <a:lnTo>
                    <a:pt x="44477" y="8559"/>
                  </a:lnTo>
                  <a:lnTo>
                    <a:pt x="44047" y="8091"/>
                  </a:lnTo>
                  <a:lnTo>
                    <a:pt x="43630" y="7649"/>
                  </a:lnTo>
                  <a:lnTo>
                    <a:pt x="43187" y="7206"/>
                  </a:lnTo>
                  <a:lnTo>
                    <a:pt x="42732" y="6789"/>
                  </a:lnTo>
                  <a:lnTo>
                    <a:pt x="42277" y="6372"/>
                  </a:lnTo>
                  <a:lnTo>
                    <a:pt x="41809" y="5967"/>
                  </a:lnTo>
                  <a:lnTo>
                    <a:pt x="41341" y="5588"/>
                  </a:lnTo>
                  <a:lnTo>
                    <a:pt x="40848" y="5209"/>
                  </a:lnTo>
                  <a:lnTo>
                    <a:pt x="40355" y="4842"/>
                  </a:lnTo>
                  <a:lnTo>
                    <a:pt x="39862" y="4488"/>
                  </a:lnTo>
                  <a:lnTo>
                    <a:pt x="39344" y="4147"/>
                  </a:lnTo>
                  <a:lnTo>
                    <a:pt x="38838" y="3818"/>
                  </a:lnTo>
                  <a:lnTo>
                    <a:pt x="38307" y="3502"/>
                  </a:lnTo>
                  <a:lnTo>
                    <a:pt x="37776" y="3199"/>
                  </a:lnTo>
                  <a:lnTo>
                    <a:pt x="37245" y="2908"/>
                  </a:lnTo>
                  <a:lnTo>
                    <a:pt x="36701" y="2630"/>
                  </a:lnTo>
                  <a:lnTo>
                    <a:pt x="36145" y="2377"/>
                  </a:lnTo>
                  <a:lnTo>
                    <a:pt x="35589" y="2124"/>
                  </a:lnTo>
                  <a:lnTo>
                    <a:pt x="35020" y="1884"/>
                  </a:lnTo>
                  <a:lnTo>
                    <a:pt x="34464" y="1669"/>
                  </a:lnTo>
                  <a:lnTo>
                    <a:pt x="33882" y="1454"/>
                  </a:lnTo>
                  <a:lnTo>
                    <a:pt x="33301" y="1252"/>
                  </a:lnTo>
                  <a:lnTo>
                    <a:pt x="32719" y="1075"/>
                  </a:lnTo>
                  <a:lnTo>
                    <a:pt x="32137" y="910"/>
                  </a:lnTo>
                  <a:lnTo>
                    <a:pt x="31543" y="759"/>
                  </a:lnTo>
                  <a:lnTo>
                    <a:pt x="30949" y="607"/>
                  </a:lnTo>
                  <a:lnTo>
                    <a:pt x="30342" y="481"/>
                  </a:lnTo>
                  <a:lnTo>
                    <a:pt x="29748" y="379"/>
                  </a:lnTo>
                  <a:lnTo>
                    <a:pt x="29141" y="278"/>
                  </a:lnTo>
                  <a:lnTo>
                    <a:pt x="28534" y="190"/>
                  </a:lnTo>
                  <a:lnTo>
                    <a:pt x="27915" y="127"/>
                  </a:lnTo>
                  <a:lnTo>
                    <a:pt x="27308" y="76"/>
                  </a:lnTo>
                  <a:lnTo>
                    <a:pt x="26689" y="38"/>
                  </a:lnTo>
                  <a:lnTo>
                    <a:pt x="26069" y="13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4E2F1">
                <a:alpha val="5195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aphicFrame>
        <p:nvGraphicFramePr>
          <p:cNvPr id="11" name="Диаграмма 10"/>
          <p:cNvGraphicFramePr/>
          <p:nvPr>
            <p:extLst/>
          </p:nvPr>
        </p:nvGraphicFramePr>
        <p:xfrm>
          <a:off x="2108358" y="1674310"/>
          <a:ext cx="7411831" cy="487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Google Shape;1984;p66"/>
          <p:cNvSpPr/>
          <p:nvPr/>
        </p:nvSpPr>
        <p:spPr>
          <a:xfrm rot="5400000">
            <a:off x="-395157" y="508122"/>
            <a:ext cx="3535864" cy="2745551"/>
          </a:xfrm>
          <a:custGeom>
            <a:avLst/>
            <a:gdLst/>
            <a:ahLst/>
            <a:cxnLst/>
            <a:rect l="l" t="t" r="r" b="b"/>
            <a:pathLst>
              <a:path w="19131" h="19339" extrusionOk="0">
                <a:moveTo>
                  <a:pt x="609" y="1"/>
                </a:moveTo>
                <a:cubicBezTo>
                  <a:pt x="1206" y="412"/>
                  <a:pt x="1811" y="835"/>
                  <a:pt x="2521" y="1039"/>
                </a:cubicBezTo>
                <a:cubicBezTo>
                  <a:pt x="3136" y="1224"/>
                  <a:pt x="3519" y="1716"/>
                  <a:pt x="3970" y="2124"/>
                </a:cubicBezTo>
                <a:cubicBezTo>
                  <a:pt x="4866" y="2998"/>
                  <a:pt x="5099" y="4247"/>
                  <a:pt x="5955" y="5161"/>
                </a:cubicBezTo>
                <a:cubicBezTo>
                  <a:pt x="7036" y="6319"/>
                  <a:pt x="8486" y="7109"/>
                  <a:pt x="9881" y="7768"/>
                </a:cubicBezTo>
                <a:cubicBezTo>
                  <a:pt x="9065" y="6960"/>
                  <a:pt x="8195" y="6210"/>
                  <a:pt x="7404" y="5376"/>
                </a:cubicBezTo>
                <a:cubicBezTo>
                  <a:pt x="6833" y="4830"/>
                  <a:pt x="6589" y="4105"/>
                  <a:pt x="6585" y="3307"/>
                </a:cubicBezTo>
                <a:cubicBezTo>
                  <a:pt x="6581" y="2553"/>
                  <a:pt x="6592" y="1800"/>
                  <a:pt x="6447" y="1057"/>
                </a:cubicBezTo>
                <a:cubicBezTo>
                  <a:pt x="6676" y="955"/>
                  <a:pt x="7481" y="2386"/>
                  <a:pt x="7503" y="2652"/>
                </a:cubicBezTo>
                <a:cubicBezTo>
                  <a:pt x="7754" y="3526"/>
                  <a:pt x="8642" y="4138"/>
                  <a:pt x="8551" y="5128"/>
                </a:cubicBezTo>
                <a:cubicBezTo>
                  <a:pt x="8588" y="6042"/>
                  <a:pt x="10103" y="8012"/>
                  <a:pt x="10995" y="8322"/>
                </a:cubicBezTo>
                <a:cubicBezTo>
                  <a:pt x="11672" y="8570"/>
                  <a:pt x="12346" y="8824"/>
                  <a:pt x="13034" y="9047"/>
                </a:cubicBezTo>
                <a:cubicBezTo>
                  <a:pt x="13632" y="9240"/>
                  <a:pt x="14276" y="9163"/>
                  <a:pt x="14884" y="9367"/>
                </a:cubicBezTo>
                <a:cubicBezTo>
                  <a:pt x="14648" y="9017"/>
                  <a:pt x="14462" y="8606"/>
                  <a:pt x="14029" y="8478"/>
                </a:cubicBezTo>
                <a:cubicBezTo>
                  <a:pt x="13238" y="8245"/>
                  <a:pt x="12590" y="7790"/>
                  <a:pt x="11982" y="7259"/>
                </a:cubicBezTo>
                <a:cubicBezTo>
                  <a:pt x="11421" y="6705"/>
                  <a:pt x="10675" y="6330"/>
                  <a:pt x="10445" y="5511"/>
                </a:cubicBezTo>
                <a:cubicBezTo>
                  <a:pt x="10860" y="5744"/>
                  <a:pt x="11224" y="5944"/>
                  <a:pt x="11698" y="5951"/>
                </a:cubicBezTo>
                <a:cubicBezTo>
                  <a:pt x="11887" y="5955"/>
                  <a:pt x="12058" y="6020"/>
                  <a:pt x="12160" y="6155"/>
                </a:cubicBezTo>
                <a:cubicBezTo>
                  <a:pt x="12375" y="6428"/>
                  <a:pt x="12685" y="6527"/>
                  <a:pt x="12980" y="6643"/>
                </a:cubicBezTo>
                <a:cubicBezTo>
                  <a:pt x="13479" y="6840"/>
                  <a:pt x="13785" y="7200"/>
                  <a:pt x="13981" y="7677"/>
                </a:cubicBezTo>
                <a:cubicBezTo>
                  <a:pt x="14229" y="8227"/>
                  <a:pt x="14666" y="8653"/>
                  <a:pt x="15026" y="9123"/>
                </a:cubicBezTo>
                <a:cubicBezTo>
                  <a:pt x="15427" y="9717"/>
                  <a:pt x="17346" y="9130"/>
                  <a:pt x="18009" y="9047"/>
                </a:cubicBezTo>
                <a:cubicBezTo>
                  <a:pt x="18220" y="9003"/>
                  <a:pt x="18435" y="8999"/>
                  <a:pt x="18606" y="9167"/>
                </a:cubicBezTo>
                <a:cubicBezTo>
                  <a:pt x="19131" y="9480"/>
                  <a:pt x="16847" y="9629"/>
                  <a:pt x="16680" y="9640"/>
                </a:cubicBezTo>
                <a:cubicBezTo>
                  <a:pt x="16217" y="9640"/>
                  <a:pt x="15736" y="9593"/>
                  <a:pt x="15347" y="9899"/>
                </a:cubicBezTo>
                <a:cubicBezTo>
                  <a:pt x="14181" y="10744"/>
                  <a:pt x="12947" y="11676"/>
                  <a:pt x="12616" y="13162"/>
                </a:cubicBezTo>
                <a:cubicBezTo>
                  <a:pt x="12488" y="13613"/>
                  <a:pt x="12433" y="14047"/>
                  <a:pt x="12554" y="14505"/>
                </a:cubicBezTo>
                <a:cubicBezTo>
                  <a:pt x="12637" y="14815"/>
                  <a:pt x="12477" y="15117"/>
                  <a:pt x="12364" y="15390"/>
                </a:cubicBezTo>
                <a:cubicBezTo>
                  <a:pt x="12208" y="15773"/>
                  <a:pt x="12189" y="16170"/>
                  <a:pt x="12106" y="16559"/>
                </a:cubicBezTo>
                <a:cubicBezTo>
                  <a:pt x="12106" y="16720"/>
                  <a:pt x="11862" y="17612"/>
                  <a:pt x="11749" y="17160"/>
                </a:cubicBezTo>
                <a:cubicBezTo>
                  <a:pt x="11676" y="16527"/>
                  <a:pt x="11392" y="15937"/>
                  <a:pt x="11363" y="15292"/>
                </a:cubicBezTo>
                <a:cubicBezTo>
                  <a:pt x="11341" y="14888"/>
                  <a:pt x="11443" y="14487"/>
                  <a:pt x="11654" y="14141"/>
                </a:cubicBezTo>
                <a:cubicBezTo>
                  <a:pt x="12051" y="13420"/>
                  <a:pt x="12514" y="12717"/>
                  <a:pt x="12900" y="12004"/>
                </a:cubicBezTo>
                <a:cubicBezTo>
                  <a:pt x="9313" y="15125"/>
                  <a:pt x="11133" y="15059"/>
                  <a:pt x="9400" y="17856"/>
                </a:cubicBezTo>
                <a:cubicBezTo>
                  <a:pt x="9291" y="18038"/>
                  <a:pt x="9109" y="18151"/>
                  <a:pt x="8941" y="18256"/>
                </a:cubicBezTo>
                <a:cubicBezTo>
                  <a:pt x="8486" y="18537"/>
                  <a:pt x="8187" y="18963"/>
                  <a:pt x="7830" y="19338"/>
                </a:cubicBezTo>
                <a:cubicBezTo>
                  <a:pt x="7860" y="18963"/>
                  <a:pt x="8034" y="18530"/>
                  <a:pt x="8020" y="18111"/>
                </a:cubicBezTo>
                <a:cubicBezTo>
                  <a:pt x="8042" y="17717"/>
                  <a:pt x="8315" y="17401"/>
                  <a:pt x="8446" y="17040"/>
                </a:cubicBezTo>
                <a:cubicBezTo>
                  <a:pt x="8661" y="16457"/>
                  <a:pt x="9120" y="16075"/>
                  <a:pt x="9567" y="15682"/>
                </a:cubicBezTo>
                <a:cubicBezTo>
                  <a:pt x="9932" y="15361"/>
                  <a:pt x="10230" y="14968"/>
                  <a:pt x="10434" y="14524"/>
                </a:cubicBezTo>
                <a:cubicBezTo>
                  <a:pt x="10685" y="13923"/>
                  <a:pt x="11206" y="13573"/>
                  <a:pt x="11516" y="13012"/>
                </a:cubicBezTo>
                <a:cubicBezTo>
                  <a:pt x="11170" y="13409"/>
                  <a:pt x="10554" y="13289"/>
                  <a:pt x="10289" y="13733"/>
                </a:cubicBezTo>
                <a:cubicBezTo>
                  <a:pt x="10030" y="14262"/>
                  <a:pt x="9527" y="14487"/>
                  <a:pt x="9065" y="14764"/>
                </a:cubicBezTo>
                <a:cubicBezTo>
                  <a:pt x="8610" y="15136"/>
                  <a:pt x="8377" y="15321"/>
                  <a:pt x="7776" y="15241"/>
                </a:cubicBezTo>
                <a:cubicBezTo>
                  <a:pt x="7259" y="15161"/>
                  <a:pt x="6862" y="15529"/>
                  <a:pt x="6345" y="15452"/>
                </a:cubicBezTo>
                <a:cubicBezTo>
                  <a:pt x="7018" y="14473"/>
                  <a:pt x="7932" y="13551"/>
                  <a:pt x="9160" y="13398"/>
                </a:cubicBezTo>
                <a:cubicBezTo>
                  <a:pt x="10208" y="13162"/>
                  <a:pt x="11512" y="13260"/>
                  <a:pt x="12244" y="12346"/>
                </a:cubicBezTo>
                <a:cubicBezTo>
                  <a:pt x="12357" y="12197"/>
                  <a:pt x="12594" y="12146"/>
                  <a:pt x="12601" y="11913"/>
                </a:cubicBezTo>
                <a:cubicBezTo>
                  <a:pt x="12845" y="11956"/>
                  <a:pt x="12907" y="11720"/>
                  <a:pt x="13056" y="11618"/>
                </a:cubicBezTo>
                <a:cubicBezTo>
                  <a:pt x="13555" y="11206"/>
                  <a:pt x="13992" y="10751"/>
                  <a:pt x="14495" y="10332"/>
                </a:cubicBezTo>
                <a:cubicBezTo>
                  <a:pt x="13624" y="10350"/>
                  <a:pt x="12838" y="11009"/>
                  <a:pt x="12160" y="11523"/>
                </a:cubicBezTo>
                <a:cubicBezTo>
                  <a:pt x="11319" y="12120"/>
                  <a:pt x="10340" y="11869"/>
                  <a:pt x="9367" y="11883"/>
                </a:cubicBezTo>
                <a:cubicBezTo>
                  <a:pt x="9564" y="11639"/>
                  <a:pt x="9830" y="11545"/>
                  <a:pt x="10048" y="11392"/>
                </a:cubicBezTo>
                <a:cubicBezTo>
                  <a:pt x="10365" y="11166"/>
                  <a:pt x="10682" y="10937"/>
                  <a:pt x="11050" y="10776"/>
                </a:cubicBezTo>
                <a:cubicBezTo>
                  <a:pt x="11465" y="10580"/>
                  <a:pt x="11920" y="10518"/>
                  <a:pt x="12357" y="10383"/>
                </a:cubicBezTo>
                <a:cubicBezTo>
                  <a:pt x="13369" y="10128"/>
                  <a:pt x="14487" y="10427"/>
                  <a:pt x="15350" y="9688"/>
                </a:cubicBezTo>
                <a:cubicBezTo>
                  <a:pt x="14586" y="9542"/>
                  <a:pt x="13828" y="9454"/>
                  <a:pt x="13056" y="9283"/>
                </a:cubicBezTo>
                <a:cubicBezTo>
                  <a:pt x="12732" y="9210"/>
                  <a:pt x="12393" y="9342"/>
                  <a:pt x="12069" y="9440"/>
                </a:cubicBezTo>
                <a:cubicBezTo>
                  <a:pt x="9775" y="10318"/>
                  <a:pt x="8395" y="10117"/>
                  <a:pt x="6075" y="9571"/>
                </a:cubicBezTo>
                <a:cubicBezTo>
                  <a:pt x="5678" y="9480"/>
                  <a:pt x="5332" y="9221"/>
                  <a:pt x="4910" y="9225"/>
                </a:cubicBezTo>
                <a:cubicBezTo>
                  <a:pt x="4811" y="9225"/>
                  <a:pt x="4855" y="9083"/>
                  <a:pt x="4935" y="9101"/>
                </a:cubicBezTo>
                <a:cubicBezTo>
                  <a:pt x="5139" y="9116"/>
                  <a:pt x="5325" y="9032"/>
                  <a:pt x="5522" y="9017"/>
                </a:cubicBezTo>
                <a:cubicBezTo>
                  <a:pt x="5980" y="8977"/>
                  <a:pt x="6392" y="8766"/>
                  <a:pt x="6829" y="8646"/>
                </a:cubicBezTo>
                <a:cubicBezTo>
                  <a:pt x="7878" y="8322"/>
                  <a:pt x="8992" y="8602"/>
                  <a:pt x="9833" y="9261"/>
                </a:cubicBezTo>
                <a:cubicBezTo>
                  <a:pt x="9844" y="9360"/>
                  <a:pt x="9870" y="9433"/>
                  <a:pt x="9928" y="9272"/>
                </a:cubicBezTo>
                <a:cubicBezTo>
                  <a:pt x="10813" y="9491"/>
                  <a:pt x="11742" y="9447"/>
                  <a:pt x="12601" y="9156"/>
                </a:cubicBezTo>
                <a:cubicBezTo>
                  <a:pt x="11283" y="8664"/>
                  <a:pt x="9961" y="8184"/>
                  <a:pt x="8759" y="7444"/>
                </a:cubicBezTo>
                <a:cubicBezTo>
                  <a:pt x="7463" y="6661"/>
                  <a:pt x="6017" y="7248"/>
                  <a:pt x="4618" y="7233"/>
                </a:cubicBezTo>
                <a:cubicBezTo>
                  <a:pt x="3843" y="7313"/>
                  <a:pt x="3460" y="7419"/>
                  <a:pt x="2699" y="7109"/>
                </a:cubicBezTo>
                <a:cubicBezTo>
                  <a:pt x="2375" y="7007"/>
                  <a:pt x="2073" y="6862"/>
                  <a:pt x="1763" y="6727"/>
                </a:cubicBezTo>
                <a:cubicBezTo>
                  <a:pt x="1082" y="6461"/>
                  <a:pt x="605" y="5966"/>
                  <a:pt x="1" y="5576"/>
                </a:cubicBezTo>
                <a:cubicBezTo>
                  <a:pt x="744" y="5383"/>
                  <a:pt x="1403" y="5627"/>
                  <a:pt x="2098" y="5332"/>
                </a:cubicBezTo>
                <a:cubicBezTo>
                  <a:pt x="2586" y="5175"/>
                  <a:pt x="3063" y="5088"/>
                  <a:pt x="3551" y="5394"/>
                </a:cubicBezTo>
                <a:cubicBezTo>
                  <a:pt x="3937" y="5638"/>
                  <a:pt x="4418" y="5649"/>
                  <a:pt x="4855" y="5784"/>
                </a:cubicBezTo>
                <a:cubicBezTo>
                  <a:pt x="5310" y="5809"/>
                  <a:pt x="6162" y="6993"/>
                  <a:pt x="6421" y="6563"/>
                </a:cubicBezTo>
                <a:cubicBezTo>
                  <a:pt x="6439" y="6552"/>
                  <a:pt x="6461" y="6552"/>
                  <a:pt x="6479" y="6559"/>
                </a:cubicBezTo>
                <a:cubicBezTo>
                  <a:pt x="6661" y="6829"/>
                  <a:pt x="6949" y="6690"/>
                  <a:pt x="7186" y="6749"/>
                </a:cubicBezTo>
                <a:cubicBezTo>
                  <a:pt x="7284" y="6763"/>
                  <a:pt x="7382" y="6771"/>
                  <a:pt x="7481" y="6771"/>
                </a:cubicBezTo>
                <a:cubicBezTo>
                  <a:pt x="7499" y="6723"/>
                  <a:pt x="7474" y="6672"/>
                  <a:pt x="7426" y="6665"/>
                </a:cubicBezTo>
                <a:cubicBezTo>
                  <a:pt x="6833" y="6385"/>
                  <a:pt x="6374" y="5922"/>
                  <a:pt x="5882" y="5507"/>
                </a:cubicBezTo>
                <a:cubicBezTo>
                  <a:pt x="5336" y="4924"/>
                  <a:pt x="4764" y="4378"/>
                  <a:pt x="4021" y="4061"/>
                </a:cubicBezTo>
                <a:cubicBezTo>
                  <a:pt x="2980" y="3624"/>
                  <a:pt x="2335" y="2969"/>
                  <a:pt x="1665" y="2091"/>
                </a:cubicBezTo>
                <a:cubicBezTo>
                  <a:pt x="1392" y="1789"/>
                  <a:pt x="1257" y="1439"/>
                  <a:pt x="1166" y="1049"/>
                </a:cubicBezTo>
                <a:cubicBezTo>
                  <a:pt x="1097" y="656"/>
                  <a:pt x="700" y="368"/>
                  <a:pt x="609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26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49944" y="5994727"/>
            <a:ext cx="968710" cy="89729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1499436" y="6093435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1326;p50"/>
          <p:cNvGrpSpPr/>
          <p:nvPr/>
        </p:nvGrpSpPr>
        <p:grpSpPr>
          <a:xfrm rot="11530809">
            <a:off x="-477142" y="-534514"/>
            <a:ext cx="3295464" cy="3845368"/>
            <a:chOff x="2185999" y="388738"/>
            <a:chExt cx="2471761" cy="2884216"/>
          </a:xfrm>
          <a:solidFill>
            <a:schemeClr val="accent2"/>
          </a:solidFill>
        </p:grpSpPr>
        <p:sp>
          <p:nvSpPr>
            <p:cNvPr id="70" name="Google Shape;1327;p50"/>
            <p:cNvSpPr/>
            <p:nvPr/>
          </p:nvSpPr>
          <p:spPr>
            <a:xfrm>
              <a:off x="2185999" y="388738"/>
              <a:ext cx="2471761" cy="2573340"/>
            </a:xfrm>
            <a:custGeom>
              <a:avLst/>
              <a:gdLst/>
              <a:ahLst/>
              <a:cxnLst/>
              <a:rect l="l" t="t" r="r" b="b"/>
              <a:pathLst>
                <a:path w="13286" h="13832" extrusionOk="0">
                  <a:moveTo>
                    <a:pt x="7029" y="8387"/>
                  </a:moveTo>
                  <a:cubicBezTo>
                    <a:pt x="7612" y="8788"/>
                    <a:pt x="8096" y="9279"/>
                    <a:pt x="8628" y="9727"/>
                  </a:cubicBezTo>
                  <a:cubicBezTo>
                    <a:pt x="8679" y="9775"/>
                    <a:pt x="8712" y="9840"/>
                    <a:pt x="8785" y="9873"/>
                  </a:cubicBezTo>
                  <a:cubicBezTo>
                    <a:pt x="8355" y="9308"/>
                    <a:pt x="7969" y="8711"/>
                    <a:pt x="7626" y="8088"/>
                  </a:cubicBezTo>
                  <a:cubicBezTo>
                    <a:pt x="7328" y="7542"/>
                    <a:pt x="6884" y="7214"/>
                    <a:pt x="6283" y="6967"/>
                  </a:cubicBezTo>
                  <a:cubicBezTo>
                    <a:pt x="5492" y="6639"/>
                    <a:pt x="4637" y="6519"/>
                    <a:pt x="3788" y="6614"/>
                  </a:cubicBezTo>
                  <a:cubicBezTo>
                    <a:pt x="2703" y="6726"/>
                    <a:pt x="1767" y="6453"/>
                    <a:pt x="977" y="5758"/>
                  </a:cubicBezTo>
                  <a:cubicBezTo>
                    <a:pt x="685" y="5503"/>
                    <a:pt x="332" y="5314"/>
                    <a:pt x="1" y="5095"/>
                  </a:cubicBezTo>
                  <a:cubicBezTo>
                    <a:pt x="886" y="5310"/>
                    <a:pt x="1789" y="5146"/>
                    <a:pt x="2681" y="5208"/>
                  </a:cubicBezTo>
                  <a:cubicBezTo>
                    <a:pt x="3431" y="5255"/>
                    <a:pt x="4069" y="5496"/>
                    <a:pt x="4626" y="5933"/>
                  </a:cubicBezTo>
                  <a:cubicBezTo>
                    <a:pt x="5157" y="6344"/>
                    <a:pt x="5773" y="6614"/>
                    <a:pt x="6417" y="6854"/>
                  </a:cubicBezTo>
                  <a:cubicBezTo>
                    <a:pt x="6031" y="6559"/>
                    <a:pt x="5766" y="6162"/>
                    <a:pt x="5383" y="5863"/>
                  </a:cubicBezTo>
                  <a:cubicBezTo>
                    <a:pt x="4862" y="5456"/>
                    <a:pt x="4262" y="5110"/>
                    <a:pt x="4007" y="4487"/>
                  </a:cubicBezTo>
                  <a:cubicBezTo>
                    <a:pt x="3744" y="3839"/>
                    <a:pt x="3490" y="3190"/>
                    <a:pt x="3238" y="2539"/>
                  </a:cubicBezTo>
                  <a:cubicBezTo>
                    <a:pt x="3209" y="2462"/>
                    <a:pt x="3136" y="2389"/>
                    <a:pt x="3151" y="2335"/>
                  </a:cubicBezTo>
                  <a:cubicBezTo>
                    <a:pt x="3806" y="2710"/>
                    <a:pt x="4225" y="3336"/>
                    <a:pt x="4855" y="3769"/>
                  </a:cubicBezTo>
                  <a:cubicBezTo>
                    <a:pt x="5292" y="4064"/>
                    <a:pt x="5565" y="4541"/>
                    <a:pt x="5605" y="5062"/>
                  </a:cubicBezTo>
                  <a:cubicBezTo>
                    <a:pt x="5664" y="5845"/>
                    <a:pt x="6144" y="6384"/>
                    <a:pt x="6756" y="6858"/>
                  </a:cubicBezTo>
                  <a:cubicBezTo>
                    <a:pt x="6924" y="6989"/>
                    <a:pt x="7106" y="7105"/>
                    <a:pt x="7259" y="7265"/>
                  </a:cubicBezTo>
                  <a:cubicBezTo>
                    <a:pt x="7193" y="6752"/>
                    <a:pt x="7095" y="6246"/>
                    <a:pt x="6964" y="5747"/>
                  </a:cubicBezTo>
                  <a:cubicBezTo>
                    <a:pt x="6742" y="4927"/>
                    <a:pt x="6319" y="4148"/>
                    <a:pt x="6232" y="3303"/>
                  </a:cubicBezTo>
                  <a:cubicBezTo>
                    <a:pt x="6122" y="2291"/>
                    <a:pt x="6086" y="1264"/>
                    <a:pt x="6694" y="332"/>
                  </a:cubicBezTo>
                  <a:cubicBezTo>
                    <a:pt x="6752" y="241"/>
                    <a:pt x="6793" y="146"/>
                    <a:pt x="6844" y="51"/>
                  </a:cubicBezTo>
                  <a:cubicBezTo>
                    <a:pt x="6847" y="44"/>
                    <a:pt x="6854" y="37"/>
                    <a:pt x="6895" y="0"/>
                  </a:cubicBezTo>
                  <a:cubicBezTo>
                    <a:pt x="6905" y="182"/>
                    <a:pt x="6920" y="332"/>
                    <a:pt x="6931" y="481"/>
                  </a:cubicBezTo>
                  <a:cubicBezTo>
                    <a:pt x="6975" y="1071"/>
                    <a:pt x="7153" y="1624"/>
                    <a:pt x="7419" y="2156"/>
                  </a:cubicBezTo>
                  <a:cubicBezTo>
                    <a:pt x="7801" y="2932"/>
                    <a:pt x="7932" y="3726"/>
                    <a:pt x="7714" y="4563"/>
                  </a:cubicBezTo>
                  <a:cubicBezTo>
                    <a:pt x="7619" y="4931"/>
                    <a:pt x="7546" y="5306"/>
                    <a:pt x="7481" y="5681"/>
                  </a:cubicBezTo>
                  <a:cubicBezTo>
                    <a:pt x="7368" y="6322"/>
                    <a:pt x="7342" y="6963"/>
                    <a:pt x="7568" y="7593"/>
                  </a:cubicBezTo>
                  <a:cubicBezTo>
                    <a:pt x="7663" y="7866"/>
                    <a:pt x="7881" y="8074"/>
                    <a:pt x="8034" y="8322"/>
                  </a:cubicBezTo>
                  <a:cubicBezTo>
                    <a:pt x="8242" y="8657"/>
                    <a:pt x="8457" y="8988"/>
                    <a:pt x="8704" y="9323"/>
                  </a:cubicBezTo>
                  <a:cubicBezTo>
                    <a:pt x="8741" y="9090"/>
                    <a:pt x="8781" y="8864"/>
                    <a:pt x="8730" y="8631"/>
                  </a:cubicBezTo>
                  <a:cubicBezTo>
                    <a:pt x="8694" y="8449"/>
                    <a:pt x="8675" y="8260"/>
                    <a:pt x="8610" y="8088"/>
                  </a:cubicBezTo>
                  <a:cubicBezTo>
                    <a:pt x="8431" y="7597"/>
                    <a:pt x="8526" y="7116"/>
                    <a:pt x="8624" y="6632"/>
                  </a:cubicBezTo>
                  <a:cubicBezTo>
                    <a:pt x="8697" y="6282"/>
                    <a:pt x="8763" y="5933"/>
                    <a:pt x="8832" y="5583"/>
                  </a:cubicBezTo>
                  <a:cubicBezTo>
                    <a:pt x="8945" y="5583"/>
                    <a:pt x="8923" y="5663"/>
                    <a:pt x="8927" y="5707"/>
                  </a:cubicBezTo>
                  <a:cubicBezTo>
                    <a:pt x="8967" y="6100"/>
                    <a:pt x="9222" y="6432"/>
                    <a:pt x="9305" y="6810"/>
                  </a:cubicBezTo>
                  <a:cubicBezTo>
                    <a:pt x="9345" y="6996"/>
                    <a:pt x="9298" y="7214"/>
                    <a:pt x="9338" y="7371"/>
                  </a:cubicBezTo>
                  <a:cubicBezTo>
                    <a:pt x="9480" y="7881"/>
                    <a:pt x="9131" y="8260"/>
                    <a:pt x="9029" y="8704"/>
                  </a:cubicBezTo>
                  <a:cubicBezTo>
                    <a:pt x="8956" y="9013"/>
                    <a:pt x="8890" y="9334"/>
                    <a:pt x="8981" y="9658"/>
                  </a:cubicBezTo>
                  <a:cubicBezTo>
                    <a:pt x="9014" y="9778"/>
                    <a:pt x="9080" y="9887"/>
                    <a:pt x="9174" y="9971"/>
                  </a:cubicBezTo>
                  <a:cubicBezTo>
                    <a:pt x="9538" y="10314"/>
                    <a:pt x="9932" y="10623"/>
                    <a:pt x="10310" y="10947"/>
                  </a:cubicBezTo>
                  <a:cubicBezTo>
                    <a:pt x="10376" y="11002"/>
                    <a:pt x="10449" y="10794"/>
                    <a:pt x="10514" y="10951"/>
                  </a:cubicBezTo>
                  <a:cubicBezTo>
                    <a:pt x="10609" y="11275"/>
                    <a:pt x="10900" y="11428"/>
                    <a:pt x="11192" y="11559"/>
                  </a:cubicBezTo>
                  <a:cubicBezTo>
                    <a:pt x="11723" y="11803"/>
                    <a:pt x="12266" y="12025"/>
                    <a:pt x="12805" y="12258"/>
                  </a:cubicBezTo>
                  <a:cubicBezTo>
                    <a:pt x="12965" y="12327"/>
                    <a:pt x="13133" y="12389"/>
                    <a:pt x="13286" y="12531"/>
                  </a:cubicBezTo>
                  <a:cubicBezTo>
                    <a:pt x="12914" y="12622"/>
                    <a:pt x="12608" y="12513"/>
                    <a:pt x="12310" y="12386"/>
                  </a:cubicBezTo>
                  <a:cubicBezTo>
                    <a:pt x="12095" y="12295"/>
                    <a:pt x="11891" y="12185"/>
                    <a:pt x="11683" y="12080"/>
                  </a:cubicBezTo>
                  <a:cubicBezTo>
                    <a:pt x="11297" y="11879"/>
                    <a:pt x="10900" y="11992"/>
                    <a:pt x="10696" y="12353"/>
                  </a:cubicBezTo>
                  <a:cubicBezTo>
                    <a:pt x="10474" y="12757"/>
                    <a:pt x="10103" y="13056"/>
                    <a:pt x="9659" y="13187"/>
                  </a:cubicBezTo>
                  <a:cubicBezTo>
                    <a:pt x="9258" y="13314"/>
                    <a:pt x="8857" y="13431"/>
                    <a:pt x="8435" y="13475"/>
                  </a:cubicBezTo>
                  <a:cubicBezTo>
                    <a:pt x="8187" y="13496"/>
                    <a:pt x="8009" y="13660"/>
                    <a:pt x="7776" y="13711"/>
                  </a:cubicBezTo>
                  <a:cubicBezTo>
                    <a:pt x="7255" y="13831"/>
                    <a:pt x="6771" y="13675"/>
                    <a:pt x="6272" y="13551"/>
                  </a:cubicBezTo>
                  <a:cubicBezTo>
                    <a:pt x="7077" y="13387"/>
                    <a:pt x="7605" y="12870"/>
                    <a:pt x="8180" y="12389"/>
                  </a:cubicBezTo>
                  <a:cubicBezTo>
                    <a:pt x="8759" y="11909"/>
                    <a:pt x="9495" y="11719"/>
                    <a:pt x="10296" y="11839"/>
                  </a:cubicBezTo>
                  <a:cubicBezTo>
                    <a:pt x="10536" y="11876"/>
                    <a:pt x="10773" y="11952"/>
                    <a:pt x="11024" y="11920"/>
                  </a:cubicBezTo>
                  <a:cubicBezTo>
                    <a:pt x="11101" y="11909"/>
                    <a:pt x="11206" y="11901"/>
                    <a:pt x="11184" y="11810"/>
                  </a:cubicBezTo>
                  <a:cubicBezTo>
                    <a:pt x="11170" y="11752"/>
                    <a:pt x="11119" y="11628"/>
                    <a:pt x="11021" y="11665"/>
                  </a:cubicBezTo>
                  <a:cubicBezTo>
                    <a:pt x="10868" y="11723"/>
                    <a:pt x="10806" y="11617"/>
                    <a:pt x="10729" y="11563"/>
                  </a:cubicBezTo>
                  <a:cubicBezTo>
                    <a:pt x="10485" y="11391"/>
                    <a:pt x="10234" y="11220"/>
                    <a:pt x="10034" y="11005"/>
                  </a:cubicBezTo>
                  <a:cubicBezTo>
                    <a:pt x="9852" y="10809"/>
                    <a:pt x="9582" y="10798"/>
                    <a:pt x="9349" y="10707"/>
                  </a:cubicBezTo>
                  <a:cubicBezTo>
                    <a:pt x="9353" y="10561"/>
                    <a:pt x="9513" y="10685"/>
                    <a:pt x="9560" y="10609"/>
                  </a:cubicBezTo>
                  <a:cubicBezTo>
                    <a:pt x="9447" y="10430"/>
                    <a:pt x="9222" y="10386"/>
                    <a:pt x="9069" y="10255"/>
                  </a:cubicBezTo>
                  <a:cubicBezTo>
                    <a:pt x="8817" y="10044"/>
                    <a:pt x="8541" y="9851"/>
                    <a:pt x="8300" y="9629"/>
                  </a:cubicBezTo>
                  <a:cubicBezTo>
                    <a:pt x="7896" y="9247"/>
                    <a:pt x="7383" y="9130"/>
                    <a:pt x="6836" y="9119"/>
                  </a:cubicBezTo>
                  <a:cubicBezTo>
                    <a:pt x="6381" y="9108"/>
                    <a:pt x="5919" y="9145"/>
                    <a:pt x="5463" y="9170"/>
                  </a:cubicBezTo>
                  <a:cubicBezTo>
                    <a:pt x="4917" y="9196"/>
                    <a:pt x="4451" y="9035"/>
                    <a:pt x="4007" y="8748"/>
                  </a:cubicBezTo>
                  <a:cubicBezTo>
                    <a:pt x="3304" y="8292"/>
                    <a:pt x="2586" y="7863"/>
                    <a:pt x="1865" y="7415"/>
                  </a:cubicBezTo>
                  <a:lnTo>
                    <a:pt x="2772" y="7415"/>
                  </a:lnTo>
                  <a:cubicBezTo>
                    <a:pt x="2881" y="7451"/>
                    <a:pt x="2998" y="7429"/>
                    <a:pt x="3111" y="7433"/>
                  </a:cubicBezTo>
                  <a:cubicBezTo>
                    <a:pt x="3209" y="7437"/>
                    <a:pt x="6021" y="7692"/>
                    <a:pt x="7029" y="83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" name="Google Shape;1328;p50"/>
            <p:cNvSpPr/>
            <p:nvPr/>
          </p:nvSpPr>
          <p:spPr>
            <a:xfrm>
              <a:off x="2348042" y="2186838"/>
              <a:ext cx="1809821" cy="1086116"/>
            </a:xfrm>
            <a:custGeom>
              <a:avLst/>
              <a:gdLst/>
              <a:ahLst/>
              <a:cxnLst/>
              <a:rect l="l" t="t" r="r" b="b"/>
              <a:pathLst>
                <a:path w="9728" h="5838" extrusionOk="0">
                  <a:moveTo>
                    <a:pt x="8525" y="2087"/>
                  </a:moveTo>
                  <a:cubicBezTo>
                    <a:pt x="8245" y="2065"/>
                    <a:pt x="7979" y="1981"/>
                    <a:pt x="7710" y="1919"/>
                  </a:cubicBezTo>
                  <a:cubicBezTo>
                    <a:pt x="7342" y="1832"/>
                    <a:pt x="6974" y="1945"/>
                    <a:pt x="6613" y="1985"/>
                  </a:cubicBezTo>
                  <a:cubicBezTo>
                    <a:pt x="6049" y="2047"/>
                    <a:pt x="5648" y="1799"/>
                    <a:pt x="5244" y="1515"/>
                  </a:cubicBezTo>
                  <a:cubicBezTo>
                    <a:pt x="5200" y="1493"/>
                    <a:pt x="5175" y="1439"/>
                    <a:pt x="5186" y="1388"/>
                  </a:cubicBezTo>
                  <a:cubicBezTo>
                    <a:pt x="5215" y="1297"/>
                    <a:pt x="5302" y="1333"/>
                    <a:pt x="5364" y="1333"/>
                  </a:cubicBezTo>
                  <a:cubicBezTo>
                    <a:pt x="6340" y="1293"/>
                    <a:pt x="7273" y="1490"/>
                    <a:pt x="8165" y="1810"/>
                  </a:cubicBezTo>
                  <a:cubicBezTo>
                    <a:pt x="8616" y="1974"/>
                    <a:pt x="8977" y="1934"/>
                    <a:pt x="9337" y="1676"/>
                  </a:cubicBezTo>
                  <a:cubicBezTo>
                    <a:pt x="9421" y="1617"/>
                    <a:pt x="9512" y="1574"/>
                    <a:pt x="9640" y="1497"/>
                  </a:cubicBezTo>
                  <a:cubicBezTo>
                    <a:pt x="9541" y="1836"/>
                    <a:pt x="9378" y="2098"/>
                    <a:pt x="9225" y="2360"/>
                  </a:cubicBezTo>
                  <a:cubicBezTo>
                    <a:pt x="9086" y="2586"/>
                    <a:pt x="9028" y="2783"/>
                    <a:pt x="9286" y="3005"/>
                  </a:cubicBezTo>
                  <a:cubicBezTo>
                    <a:pt x="9465" y="3158"/>
                    <a:pt x="9560" y="3402"/>
                    <a:pt x="9607" y="3631"/>
                  </a:cubicBezTo>
                  <a:cubicBezTo>
                    <a:pt x="9662" y="3915"/>
                    <a:pt x="9680" y="4206"/>
                    <a:pt x="9713" y="4498"/>
                  </a:cubicBezTo>
                  <a:cubicBezTo>
                    <a:pt x="9720" y="4571"/>
                    <a:pt x="9727" y="4654"/>
                    <a:pt x="9632" y="4680"/>
                  </a:cubicBezTo>
                  <a:cubicBezTo>
                    <a:pt x="9545" y="4702"/>
                    <a:pt x="9494" y="4640"/>
                    <a:pt x="9439" y="4582"/>
                  </a:cubicBezTo>
                  <a:cubicBezTo>
                    <a:pt x="9214" y="4341"/>
                    <a:pt x="9101" y="4057"/>
                    <a:pt x="9021" y="3704"/>
                  </a:cubicBezTo>
                  <a:cubicBezTo>
                    <a:pt x="8766" y="4407"/>
                    <a:pt x="8343" y="4968"/>
                    <a:pt x="7903" y="5605"/>
                  </a:cubicBezTo>
                  <a:cubicBezTo>
                    <a:pt x="7808" y="5339"/>
                    <a:pt x="7852" y="5142"/>
                    <a:pt x="7877" y="4957"/>
                  </a:cubicBezTo>
                  <a:cubicBezTo>
                    <a:pt x="7935" y="4560"/>
                    <a:pt x="8026" y="4166"/>
                    <a:pt x="8114" y="3769"/>
                  </a:cubicBezTo>
                  <a:cubicBezTo>
                    <a:pt x="8165" y="3555"/>
                    <a:pt x="8267" y="3354"/>
                    <a:pt x="8412" y="3187"/>
                  </a:cubicBezTo>
                  <a:cubicBezTo>
                    <a:pt x="8726" y="2823"/>
                    <a:pt x="8908" y="2389"/>
                    <a:pt x="9174" y="1989"/>
                  </a:cubicBezTo>
                  <a:cubicBezTo>
                    <a:pt x="8817" y="2138"/>
                    <a:pt x="8402" y="2193"/>
                    <a:pt x="8209" y="2582"/>
                  </a:cubicBezTo>
                  <a:cubicBezTo>
                    <a:pt x="8081" y="2841"/>
                    <a:pt x="7957" y="3096"/>
                    <a:pt x="7844" y="3354"/>
                  </a:cubicBezTo>
                  <a:cubicBezTo>
                    <a:pt x="7517" y="4086"/>
                    <a:pt x="7040" y="4738"/>
                    <a:pt x="6439" y="5270"/>
                  </a:cubicBezTo>
                  <a:cubicBezTo>
                    <a:pt x="6384" y="5314"/>
                    <a:pt x="6326" y="5346"/>
                    <a:pt x="6260" y="5372"/>
                  </a:cubicBezTo>
                  <a:cubicBezTo>
                    <a:pt x="6224" y="5390"/>
                    <a:pt x="6173" y="5405"/>
                    <a:pt x="6144" y="5365"/>
                  </a:cubicBezTo>
                  <a:cubicBezTo>
                    <a:pt x="6125" y="5335"/>
                    <a:pt x="6125" y="5303"/>
                    <a:pt x="6140" y="5273"/>
                  </a:cubicBezTo>
                  <a:cubicBezTo>
                    <a:pt x="6479" y="4840"/>
                    <a:pt x="6468" y="4316"/>
                    <a:pt x="6606" y="3828"/>
                  </a:cubicBezTo>
                  <a:cubicBezTo>
                    <a:pt x="6781" y="3194"/>
                    <a:pt x="7149" y="2721"/>
                    <a:pt x="7844" y="2495"/>
                  </a:cubicBezTo>
                  <a:cubicBezTo>
                    <a:pt x="7892" y="2480"/>
                    <a:pt x="7954" y="2473"/>
                    <a:pt x="7965" y="2386"/>
                  </a:cubicBezTo>
                  <a:lnTo>
                    <a:pt x="7065" y="2622"/>
                  </a:lnTo>
                  <a:cubicBezTo>
                    <a:pt x="6963" y="2648"/>
                    <a:pt x="6861" y="2692"/>
                    <a:pt x="6755" y="2695"/>
                  </a:cubicBezTo>
                  <a:cubicBezTo>
                    <a:pt x="6428" y="2702"/>
                    <a:pt x="6224" y="2899"/>
                    <a:pt x="6096" y="3121"/>
                  </a:cubicBezTo>
                  <a:cubicBezTo>
                    <a:pt x="5922" y="3424"/>
                    <a:pt x="5769" y="3748"/>
                    <a:pt x="5758" y="4105"/>
                  </a:cubicBezTo>
                  <a:cubicBezTo>
                    <a:pt x="5758" y="4349"/>
                    <a:pt x="5634" y="4578"/>
                    <a:pt x="5430" y="4713"/>
                  </a:cubicBezTo>
                  <a:cubicBezTo>
                    <a:pt x="4942" y="5037"/>
                    <a:pt x="4469" y="5390"/>
                    <a:pt x="4021" y="5765"/>
                  </a:cubicBezTo>
                  <a:cubicBezTo>
                    <a:pt x="3981" y="5798"/>
                    <a:pt x="3937" y="5838"/>
                    <a:pt x="3882" y="5798"/>
                  </a:cubicBezTo>
                  <a:cubicBezTo>
                    <a:pt x="3839" y="5769"/>
                    <a:pt x="3853" y="5729"/>
                    <a:pt x="3882" y="5692"/>
                  </a:cubicBezTo>
                  <a:cubicBezTo>
                    <a:pt x="4155" y="5321"/>
                    <a:pt x="4319" y="4906"/>
                    <a:pt x="4483" y="4491"/>
                  </a:cubicBezTo>
                  <a:cubicBezTo>
                    <a:pt x="4658" y="4061"/>
                    <a:pt x="5037" y="3817"/>
                    <a:pt x="5368" y="3522"/>
                  </a:cubicBezTo>
                  <a:cubicBezTo>
                    <a:pt x="5616" y="3303"/>
                    <a:pt x="5823" y="3056"/>
                    <a:pt x="6093" y="2783"/>
                  </a:cubicBezTo>
                  <a:cubicBezTo>
                    <a:pt x="5667" y="2797"/>
                    <a:pt x="5295" y="2735"/>
                    <a:pt x="4924" y="2772"/>
                  </a:cubicBezTo>
                  <a:cubicBezTo>
                    <a:pt x="4825" y="2779"/>
                    <a:pt x="4727" y="2775"/>
                    <a:pt x="4632" y="2764"/>
                  </a:cubicBezTo>
                  <a:cubicBezTo>
                    <a:pt x="4399" y="2724"/>
                    <a:pt x="4159" y="2732"/>
                    <a:pt x="3926" y="2790"/>
                  </a:cubicBezTo>
                  <a:cubicBezTo>
                    <a:pt x="3412" y="2925"/>
                    <a:pt x="2899" y="2808"/>
                    <a:pt x="2415" y="2692"/>
                  </a:cubicBezTo>
                  <a:cubicBezTo>
                    <a:pt x="1621" y="2509"/>
                    <a:pt x="834" y="2324"/>
                    <a:pt x="0" y="2214"/>
                  </a:cubicBezTo>
                  <a:cubicBezTo>
                    <a:pt x="142" y="2058"/>
                    <a:pt x="321" y="2000"/>
                    <a:pt x="488" y="1952"/>
                  </a:cubicBezTo>
                  <a:cubicBezTo>
                    <a:pt x="980" y="1821"/>
                    <a:pt x="1453" y="1643"/>
                    <a:pt x="1963" y="1577"/>
                  </a:cubicBezTo>
                  <a:cubicBezTo>
                    <a:pt x="2477" y="1512"/>
                    <a:pt x="2946" y="1595"/>
                    <a:pt x="3380" y="1850"/>
                  </a:cubicBezTo>
                  <a:cubicBezTo>
                    <a:pt x="3653" y="2014"/>
                    <a:pt x="3926" y="2182"/>
                    <a:pt x="4199" y="2342"/>
                  </a:cubicBezTo>
                  <a:cubicBezTo>
                    <a:pt x="4323" y="2415"/>
                    <a:pt x="4447" y="2499"/>
                    <a:pt x="4658" y="2484"/>
                  </a:cubicBezTo>
                  <a:cubicBezTo>
                    <a:pt x="4403" y="2233"/>
                    <a:pt x="4181" y="1992"/>
                    <a:pt x="3933" y="1781"/>
                  </a:cubicBezTo>
                  <a:cubicBezTo>
                    <a:pt x="3711" y="1588"/>
                    <a:pt x="3460" y="1421"/>
                    <a:pt x="3143" y="1355"/>
                  </a:cubicBezTo>
                  <a:cubicBezTo>
                    <a:pt x="2895" y="1308"/>
                    <a:pt x="2670" y="1180"/>
                    <a:pt x="2502" y="991"/>
                  </a:cubicBezTo>
                  <a:cubicBezTo>
                    <a:pt x="2236" y="696"/>
                    <a:pt x="1872" y="503"/>
                    <a:pt x="1584" y="230"/>
                  </a:cubicBezTo>
                  <a:cubicBezTo>
                    <a:pt x="1537" y="186"/>
                    <a:pt x="1453" y="146"/>
                    <a:pt x="1504" y="73"/>
                  </a:cubicBezTo>
                  <a:cubicBezTo>
                    <a:pt x="1555" y="0"/>
                    <a:pt x="1635" y="51"/>
                    <a:pt x="1694" y="73"/>
                  </a:cubicBezTo>
                  <a:cubicBezTo>
                    <a:pt x="2222" y="252"/>
                    <a:pt x="2790" y="303"/>
                    <a:pt x="3321" y="477"/>
                  </a:cubicBezTo>
                  <a:cubicBezTo>
                    <a:pt x="3595" y="568"/>
                    <a:pt x="3791" y="751"/>
                    <a:pt x="3933" y="984"/>
                  </a:cubicBezTo>
                  <a:cubicBezTo>
                    <a:pt x="4141" y="1322"/>
                    <a:pt x="4345" y="1661"/>
                    <a:pt x="4494" y="2025"/>
                  </a:cubicBezTo>
                  <a:cubicBezTo>
                    <a:pt x="4647" y="2404"/>
                    <a:pt x="4942" y="2579"/>
                    <a:pt x="5397" y="2593"/>
                  </a:cubicBezTo>
                  <a:cubicBezTo>
                    <a:pt x="6475" y="2626"/>
                    <a:pt x="7509" y="2418"/>
                    <a:pt x="8525" y="20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0" name="Google Shape;270;p20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/>
              <a:t>Н</a:t>
            </a:r>
            <a:r>
              <a:rPr lang="ru-RU" sz="3200" dirty="0"/>
              <a:t>аибольший интерес у студентов </a:t>
            </a:r>
            <a:endParaRPr sz="3200" dirty="0"/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2108358" y="1674310"/>
          <a:ext cx="7411831" cy="487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9" name="Google Shape;1330;p43"/>
          <p:cNvGrpSpPr/>
          <p:nvPr/>
        </p:nvGrpSpPr>
        <p:grpSpPr>
          <a:xfrm>
            <a:off x="9372221" y="2572457"/>
            <a:ext cx="2210179" cy="3430177"/>
            <a:chOff x="7029170" y="2159427"/>
            <a:chExt cx="1657634" cy="2572633"/>
          </a:xfrm>
        </p:grpSpPr>
        <p:grpSp>
          <p:nvGrpSpPr>
            <p:cNvPr id="40" name="Google Shape;1331;p43"/>
            <p:cNvGrpSpPr/>
            <p:nvPr/>
          </p:nvGrpSpPr>
          <p:grpSpPr>
            <a:xfrm flipH="1">
              <a:off x="7029170" y="2159427"/>
              <a:ext cx="1657634" cy="2572633"/>
              <a:chOff x="758331" y="2290290"/>
              <a:chExt cx="1025573" cy="1591680"/>
            </a:xfrm>
          </p:grpSpPr>
          <p:sp>
            <p:nvSpPr>
              <p:cNvPr id="42" name="Google Shape;1332;p43"/>
              <p:cNvSpPr/>
              <p:nvPr/>
            </p:nvSpPr>
            <p:spPr>
              <a:xfrm>
                <a:off x="758331" y="3765636"/>
                <a:ext cx="1025573" cy="116335"/>
              </a:xfrm>
              <a:prstGeom prst="ellipse">
                <a:avLst/>
              </a:prstGeom>
              <a:solidFill>
                <a:srgbClr val="666666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3" name="Google Shape;1333;p43"/>
              <p:cNvSpPr/>
              <p:nvPr/>
            </p:nvSpPr>
            <p:spPr>
              <a:xfrm>
                <a:off x="979677" y="3280031"/>
                <a:ext cx="39508" cy="528835"/>
              </a:xfrm>
              <a:custGeom>
                <a:avLst/>
                <a:gdLst/>
                <a:ahLst/>
                <a:cxnLst/>
                <a:rect l="l" t="t" r="r" b="b"/>
                <a:pathLst>
                  <a:path w="3250" h="43503" extrusionOk="0">
                    <a:moveTo>
                      <a:pt x="0" y="0"/>
                    </a:moveTo>
                    <a:lnTo>
                      <a:pt x="0" y="43503"/>
                    </a:lnTo>
                    <a:lnTo>
                      <a:pt x="3249" y="43503"/>
                    </a:lnTo>
                    <a:lnTo>
                      <a:pt x="324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4" name="Google Shape;1334;p43"/>
              <p:cNvSpPr/>
              <p:nvPr/>
            </p:nvSpPr>
            <p:spPr>
              <a:xfrm>
                <a:off x="784654" y="3181978"/>
                <a:ext cx="422954" cy="127410"/>
              </a:xfrm>
              <a:custGeom>
                <a:avLst/>
                <a:gdLst/>
                <a:ahLst/>
                <a:cxnLst/>
                <a:rect l="l" t="t" r="r" b="b"/>
                <a:pathLst>
                  <a:path w="34793" h="10481" extrusionOk="0">
                    <a:moveTo>
                      <a:pt x="3262" y="0"/>
                    </a:moveTo>
                    <a:lnTo>
                      <a:pt x="3097" y="13"/>
                    </a:lnTo>
                    <a:lnTo>
                      <a:pt x="2933" y="25"/>
                    </a:lnTo>
                    <a:lnTo>
                      <a:pt x="2769" y="38"/>
                    </a:lnTo>
                    <a:lnTo>
                      <a:pt x="2604" y="76"/>
                    </a:lnTo>
                    <a:lnTo>
                      <a:pt x="2453" y="114"/>
                    </a:lnTo>
                    <a:lnTo>
                      <a:pt x="2288" y="152"/>
                    </a:lnTo>
                    <a:lnTo>
                      <a:pt x="2137" y="202"/>
                    </a:lnTo>
                    <a:lnTo>
                      <a:pt x="1998" y="266"/>
                    </a:lnTo>
                    <a:lnTo>
                      <a:pt x="1846" y="329"/>
                    </a:lnTo>
                    <a:lnTo>
                      <a:pt x="1707" y="405"/>
                    </a:lnTo>
                    <a:lnTo>
                      <a:pt x="1568" y="481"/>
                    </a:lnTo>
                    <a:lnTo>
                      <a:pt x="1441" y="556"/>
                    </a:lnTo>
                    <a:lnTo>
                      <a:pt x="1188" y="746"/>
                    </a:lnTo>
                    <a:lnTo>
                      <a:pt x="961" y="961"/>
                    </a:lnTo>
                    <a:lnTo>
                      <a:pt x="746" y="1189"/>
                    </a:lnTo>
                    <a:lnTo>
                      <a:pt x="556" y="1441"/>
                    </a:lnTo>
                    <a:lnTo>
                      <a:pt x="468" y="1580"/>
                    </a:lnTo>
                    <a:lnTo>
                      <a:pt x="392" y="1719"/>
                    </a:lnTo>
                    <a:lnTo>
                      <a:pt x="316" y="1859"/>
                    </a:lnTo>
                    <a:lnTo>
                      <a:pt x="253" y="1998"/>
                    </a:lnTo>
                    <a:lnTo>
                      <a:pt x="202" y="2149"/>
                    </a:lnTo>
                    <a:lnTo>
                      <a:pt x="152" y="2301"/>
                    </a:lnTo>
                    <a:lnTo>
                      <a:pt x="101" y="2453"/>
                    </a:lnTo>
                    <a:lnTo>
                      <a:pt x="63" y="2617"/>
                    </a:lnTo>
                    <a:lnTo>
                      <a:pt x="38" y="2769"/>
                    </a:lnTo>
                    <a:lnTo>
                      <a:pt x="13" y="2933"/>
                    </a:lnTo>
                    <a:lnTo>
                      <a:pt x="0" y="3098"/>
                    </a:lnTo>
                    <a:lnTo>
                      <a:pt x="0" y="3275"/>
                    </a:lnTo>
                    <a:lnTo>
                      <a:pt x="0" y="7219"/>
                    </a:lnTo>
                    <a:lnTo>
                      <a:pt x="0" y="7383"/>
                    </a:lnTo>
                    <a:lnTo>
                      <a:pt x="13" y="7548"/>
                    </a:lnTo>
                    <a:lnTo>
                      <a:pt x="38" y="7712"/>
                    </a:lnTo>
                    <a:lnTo>
                      <a:pt x="63" y="7876"/>
                    </a:lnTo>
                    <a:lnTo>
                      <a:pt x="101" y="8028"/>
                    </a:lnTo>
                    <a:lnTo>
                      <a:pt x="152" y="8180"/>
                    </a:lnTo>
                    <a:lnTo>
                      <a:pt x="202" y="8332"/>
                    </a:lnTo>
                    <a:lnTo>
                      <a:pt x="253" y="8483"/>
                    </a:lnTo>
                    <a:lnTo>
                      <a:pt x="316" y="8635"/>
                    </a:lnTo>
                    <a:lnTo>
                      <a:pt x="392" y="8774"/>
                    </a:lnTo>
                    <a:lnTo>
                      <a:pt x="468" y="8913"/>
                    </a:lnTo>
                    <a:lnTo>
                      <a:pt x="556" y="9040"/>
                    </a:lnTo>
                    <a:lnTo>
                      <a:pt x="746" y="9292"/>
                    </a:lnTo>
                    <a:lnTo>
                      <a:pt x="961" y="9520"/>
                    </a:lnTo>
                    <a:lnTo>
                      <a:pt x="1188" y="9735"/>
                    </a:lnTo>
                    <a:lnTo>
                      <a:pt x="1441" y="9925"/>
                    </a:lnTo>
                    <a:lnTo>
                      <a:pt x="1568" y="10000"/>
                    </a:lnTo>
                    <a:lnTo>
                      <a:pt x="1707" y="10089"/>
                    </a:lnTo>
                    <a:lnTo>
                      <a:pt x="1846" y="10152"/>
                    </a:lnTo>
                    <a:lnTo>
                      <a:pt x="1998" y="10228"/>
                    </a:lnTo>
                    <a:lnTo>
                      <a:pt x="2137" y="10278"/>
                    </a:lnTo>
                    <a:lnTo>
                      <a:pt x="2288" y="10329"/>
                    </a:lnTo>
                    <a:lnTo>
                      <a:pt x="2453" y="10380"/>
                    </a:lnTo>
                    <a:lnTo>
                      <a:pt x="2604" y="10418"/>
                    </a:lnTo>
                    <a:lnTo>
                      <a:pt x="2769" y="10443"/>
                    </a:lnTo>
                    <a:lnTo>
                      <a:pt x="2933" y="10468"/>
                    </a:lnTo>
                    <a:lnTo>
                      <a:pt x="3097" y="10481"/>
                    </a:lnTo>
                    <a:lnTo>
                      <a:pt x="31695" y="10481"/>
                    </a:lnTo>
                    <a:lnTo>
                      <a:pt x="31859" y="10468"/>
                    </a:lnTo>
                    <a:lnTo>
                      <a:pt x="32023" y="10443"/>
                    </a:lnTo>
                    <a:lnTo>
                      <a:pt x="32175" y="10418"/>
                    </a:lnTo>
                    <a:lnTo>
                      <a:pt x="32339" y="10380"/>
                    </a:lnTo>
                    <a:lnTo>
                      <a:pt x="32491" y="10329"/>
                    </a:lnTo>
                    <a:lnTo>
                      <a:pt x="32643" y="10278"/>
                    </a:lnTo>
                    <a:lnTo>
                      <a:pt x="32795" y="10228"/>
                    </a:lnTo>
                    <a:lnTo>
                      <a:pt x="32934" y="10152"/>
                    </a:lnTo>
                    <a:lnTo>
                      <a:pt x="33073" y="10089"/>
                    </a:lnTo>
                    <a:lnTo>
                      <a:pt x="33212" y="10000"/>
                    </a:lnTo>
                    <a:lnTo>
                      <a:pt x="33351" y="9925"/>
                    </a:lnTo>
                    <a:lnTo>
                      <a:pt x="33604" y="9735"/>
                    </a:lnTo>
                    <a:lnTo>
                      <a:pt x="33831" y="9520"/>
                    </a:lnTo>
                    <a:lnTo>
                      <a:pt x="34046" y="9292"/>
                    </a:lnTo>
                    <a:lnTo>
                      <a:pt x="34236" y="9040"/>
                    </a:lnTo>
                    <a:lnTo>
                      <a:pt x="34312" y="8913"/>
                    </a:lnTo>
                    <a:lnTo>
                      <a:pt x="34388" y="8774"/>
                    </a:lnTo>
                    <a:lnTo>
                      <a:pt x="34463" y="8635"/>
                    </a:lnTo>
                    <a:lnTo>
                      <a:pt x="34527" y="8483"/>
                    </a:lnTo>
                    <a:lnTo>
                      <a:pt x="34590" y="8332"/>
                    </a:lnTo>
                    <a:lnTo>
                      <a:pt x="34640" y="8180"/>
                    </a:lnTo>
                    <a:lnTo>
                      <a:pt x="34691" y="8028"/>
                    </a:lnTo>
                    <a:lnTo>
                      <a:pt x="34716" y="7876"/>
                    </a:lnTo>
                    <a:lnTo>
                      <a:pt x="34754" y="7712"/>
                    </a:lnTo>
                    <a:lnTo>
                      <a:pt x="34767" y="7548"/>
                    </a:lnTo>
                    <a:lnTo>
                      <a:pt x="34779" y="7383"/>
                    </a:lnTo>
                    <a:lnTo>
                      <a:pt x="34792" y="7219"/>
                    </a:lnTo>
                    <a:lnTo>
                      <a:pt x="34792" y="3275"/>
                    </a:lnTo>
                    <a:lnTo>
                      <a:pt x="34779" y="3098"/>
                    </a:lnTo>
                    <a:lnTo>
                      <a:pt x="34767" y="2933"/>
                    </a:lnTo>
                    <a:lnTo>
                      <a:pt x="34754" y="2769"/>
                    </a:lnTo>
                    <a:lnTo>
                      <a:pt x="34716" y="2617"/>
                    </a:lnTo>
                    <a:lnTo>
                      <a:pt x="34691" y="2453"/>
                    </a:lnTo>
                    <a:lnTo>
                      <a:pt x="34640" y="2301"/>
                    </a:lnTo>
                    <a:lnTo>
                      <a:pt x="34590" y="2149"/>
                    </a:lnTo>
                    <a:lnTo>
                      <a:pt x="34527" y="1998"/>
                    </a:lnTo>
                    <a:lnTo>
                      <a:pt x="34463" y="1859"/>
                    </a:lnTo>
                    <a:lnTo>
                      <a:pt x="34388" y="1719"/>
                    </a:lnTo>
                    <a:lnTo>
                      <a:pt x="34312" y="1580"/>
                    </a:lnTo>
                    <a:lnTo>
                      <a:pt x="34236" y="1441"/>
                    </a:lnTo>
                    <a:lnTo>
                      <a:pt x="34046" y="1189"/>
                    </a:lnTo>
                    <a:lnTo>
                      <a:pt x="33831" y="961"/>
                    </a:lnTo>
                    <a:lnTo>
                      <a:pt x="33604" y="746"/>
                    </a:lnTo>
                    <a:lnTo>
                      <a:pt x="33351" y="556"/>
                    </a:lnTo>
                    <a:lnTo>
                      <a:pt x="33212" y="481"/>
                    </a:lnTo>
                    <a:lnTo>
                      <a:pt x="33073" y="405"/>
                    </a:lnTo>
                    <a:lnTo>
                      <a:pt x="32934" y="329"/>
                    </a:lnTo>
                    <a:lnTo>
                      <a:pt x="32795" y="266"/>
                    </a:lnTo>
                    <a:lnTo>
                      <a:pt x="32643" y="202"/>
                    </a:lnTo>
                    <a:lnTo>
                      <a:pt x="32491" y="152"/>
                    </a:lnTo>
                    <a:lnTo>
                      <a:pt x="32339" y="114"/>
                    </a:lnTo>
                    <a:lnTo>
                      <a:pt x="32175" y="76"/>
                    </a:lnTo>
                    <a:lnTo>
                      <a:pt x="32023" y="38"/>
                    </a:lnTo>
                    <a:lnTo>
                      <a:pt x="31859" y="25"/>
                    </a:lnTo>
                    <a:lnTo>
                      <a:pt x="31695" y="13"/>
                    </a:lnTo>
                    <a:lnTo>
                      <a:pt x="315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" name="Google Shape;1335;p43"/>
              <p:cNvSpPr/>
              <p:nvPr/>
            </p:nvSpPr>
            <p:spPr>
              <a:xfrm>
                <a:off x="1003345" y="2574298"/>
                <a:ext cx="335817" cy="457380"/>
              </a:xfrm>
              <a:custGeom>
                <a:avLst/>
                <a:gdLst/>
                <a:ahLst/>
                <a:cxnLst/>
                <a:rect l="l" t="t" r="r" b="b"/>
                <a:pathLst>
                  <a:path w="27625" h="37625" extrusionOk="0">
                    <a:moveTo>
                      <a:pt x="2946" y="1"/>
                    </a:moveTo>
                    <a:lnTo>
                      <a:pt x="2744" y="13"/>
                    </a:lnTo>
                    <a:lnTo>
                      <a:pt x="2541" y="38"/>
                    </a:lnTo>
                    <a:lnTo>
                      <a:pt x="2339" y="64"/>
                    </a:lnTo>
                    <a:lnTo>
                      <a:pt x="2149" y="114"/>
                    </a:lnTo>
                    <a:lnTo>
                      <a:pt x="1947" y="178"/>
                    </a:lnTo>
                    <a:lnTo>
                      <a:pt x="1758" y="253"/>
                    </a:lnTo>
                    <a:lnTo>
                      <a:pt x="1581" y="355"/>
                    </a:lnTo>
                    <a:lnTo>
                      <a:pt x="1391" y="456"/>
                    </a:lnTo>
                    <a:lnTo>
                      <a:pt x="1214" y="569"/>
                    </a:lnTo>
                    <a:lnTo>
                      <a:pt x="1037" y="709"/>
                    </a:lnTo>
                    <a:lnTo>
                      <a:pt x="873" y="848"/>
                    </a:lnTo>
                    <a:lnTo>
                      <a:pt x="708" y="999"/>
                    </a:lnTo>
                    <a:lnTo>
                      <a:pt x="557" y="1176"/>
                    </a:lnTo>
                    <a:lnTo>
                      <a:pt x="405" y="1353"/>
                    </a:lnTo>
                    <a:lnTo>
                      <a:pt x="266" y="1556"/>
                    </a:lnTo>
                    <a:lnTo>
                      <a:pt x="127" y="1758"/>
                    </a:lnTo>
                    <a:lnTo>
                      <a:pt x="0" y="1973"/>
                    </a:lnTo>
                    <a:lnTo>
                      <a:pt x="63" y="6183"/>
                    </a:lnTo>
                    <a:lnTo>
                      <a:pt x="152" y="10519"/>
                    </a:lnTo>
                    <a:lnTo>
                      <a:pt x="253" y="15551"/>
                    </a:lnTo>
                    <a:lnTo>
                      <a:pt x="380" y="20646"/>
                    </a:lnTo>
                    <a:lnTo>
                      <a:pt x="443" y="23023"/>
                    </a:lnTo>
                    <a:lnTo>
                      <a:pt x="506" y="25197"/>
                    </a:lnTo>
                    <a:lnTo>
                      <a:pt x="569" y="27093"/>
                    </a:lnTo>
                    <a:lnTo>
                      <a:pt x="645" y="28623"/>
                    </a:lnTo>
                    <a:lnTo>
                      <a:pt x="708" y="29710"/>
                    </a:lnTo>
                    <a:lnTo>
                      <a:pt x="734" y="30064"/>
                    </a:lnTo>
                    <a:lnTo>
                      <a:pt x="771" y="30279"/>
                    </a:lnTo>
                    <a:lnTo>
                      <a:pt x="809" y="30355"/>
                    </a:lnTo>
                    <a:lnTo>
                      <a:pt x="873" y="30444"/>
                    </a:lnTo>
                    <a:lnTo>
                      <a:pt x="961" y="30520"/>
                    </a:lnTo>
                    <a:lnTo>
                      <a:pt x="1088" y="30621"/>
                    </a:lnTo>
                    <a:lnTo>
                      <a:pt x="1239" y="30722"/>
                    </a:lnTo>
                    <a:lnTo>
                      <a:pt x="1416" y="30823"/>
                    </a:lnTo>
                    <a:lnTo>
                      <a:pt x="1859" y="31038"/>
                    </a:lnTo>
                    <a:lnTo>
                      <a:pt x="2390" y="31278"/>
                    </a:lnTo>
                    <a:lnTo>
                      <a:pt x="3009" y="31531"/>
                    </a:lnTo>
                    <a:lnTo>
                      <a:pt x="3717" y="31797"/>
                    </a:lnTo>
                    <a:lnTo>
                      <a:pt x="4488" y="32087"/>
                    </a:lnTo>
                    <a:lnTo>
                      <a:pt x="5323" y="32378"/>
                    </a:lnTo>
                    <a:lnTo>
                      <a:pt x="6220" y="32669"/>
                    </a:lnTo>
                    <a:lnTo>
                      <a:pt x="7169" y="32972"/>
                    </a:lnTo>
                    <a:lnTo>
                      <a:pt x="8155" y="33288"/>
                    </a:lnTo>
                    <a:lnTo>
                      <a:pt x="10215" y="33908"/>
                    </a:lnTo>
                    <a:lnTo>
                      <a:pt x="12327" y="34540"/>
                    </a:lnTo>
                    <a:lnTo>
                      <a:pt x="14438" y="35134"/>
                    </a:lnTo>
                    <a:lnTo>
                      <a:pt x="16486" y="35703"/>
                    </a:lnTo>
                    <a:lnTo>
                      <a:pt x="18395" y="36234"/>
                    </a:lnTo>
                    <a:lnTo>
                      <a:pt x="20102" y="36689"/>
                    </a:lnTo>
                    <a:lnTo>
                      <a:pt x="22656" y="37372"/>
                    </a:lnTo>
                    <a:lnTo>
                      <a:pt x="23629" y="37625"/>
                    </a:lnTo>
                    <a:lnTo>
                      <a:pt x="27624" y="32467"/>
                    </a:lnTo>
                    <a:lnTo>
                      <a:pt x="8698" y="25450"/>
                    </a:lnTo>
                    <a:lnTo>
                      <a:pt x="8673" y="24527"/>
                    </a:lnTo>
                    <a:lnTo>
                      <a:pt x="8585" y="22100"/>
                    </a:lnTo>
                    <a:lnTo>
                      <a:pt x="8521" y="20456"/>
                    </a:lnTo>
                    <a:lnTo>
                      <a:pt x="8433" y="18610"/>
                    </a:lnTo>
                    <a:lnTo>
                      <a:pt x="8319" y="16613"/>
                    </a:lnTo>
                    <a:lnTo>
                      <a:pt x="8180" y="14527"/>
                    </a:lnTo>
                    <a:lnTo>
                      <a:pt x="8028" y="12415"/>
                    </a:lnTo>
                    <a:lnTo>
                      <a:pt x="7940" y="11366"/>
                    </a:lnTo>
                    <a:lnTo>
                      <a:pt x="7839" y="10329"/>
                    </a:lnTo>
                    <a:lnTo>
                      <a:pt x="7737" y="9318"/>
                    </a:lnTo>
                    <a:lnTo>
                      <a:pt x="7624" y="8345"/>
                    </a:lnTo>
                    <a:lnTo>
                      <a:pt x="7510" y="7396"/>
                    </a:lnTo>
                    <a:lnTo>
                      <a:pt x="7383" y="6499"/>
                    </a:lnTo>
                    <a:lnTo>
                      <a:pt x="7244" y="5639"/>
                    </a:lnTo>
                    <a:lnTo>
                      <a:pt x="7105" y="4855"/>
                    </a:lnTo>
                    <a:lnTo>
                      <a:pt x="6954" y="4122"/>
                    </a:lnTo>
                    <a:lnTo>
                      <a:pt x="6802" y="3465"/>
                    </a:lnTo>
                    <a:lnTo>
                      <a:pt x="6713" y="3174"/>
                    </a:lnTo>
                    <a:lnTo>
                      <a:pt x="6625" y="2896"/>
                    </a:lnTo>
                    <a:lnTo>
                      <a:pt x="6549" y="2643"/>
                    </a:lnTo>
                    <a:lnTo>
                      <a:pt x="6448" y="2415"/>
                    </a:lnTo>
                    <a:lnTo>
                      <a:pt x="6359" y="2200"/>
                    </a:lnTo>
                    <a:lnTo>
                      <a:pt x="6271" y="2023"/>
                    </a:lnTo>
                    <a:lnTo>
                      <a:pt x="6170" y="1859"/>
                    </a:lnTo>
                    <a:lnTo>
                      <a:pt x="6069" y="1733"/>
                    </a:lnTo>
                    <a:lnTo>
                      <a:pt x="5879" y="1505"/>
                    </a:lnTo>
                    <a:lnTo>
                      <a:pt x="5664" y="1290"/>
                    </a:lnTo>
                    <a:lnTo>
                      <a:pt x="5462" y="1100"/>
                    </a:lnTo>
                    <a:lnTo>
                      <a:pt x="5260" y="923"/>
                    </a:lnTo>
                    <a:lnTo>
                      <a:pt x="5045" y="759"/>
                    </a:lnTo>
                    <a:lnTo>
                      <a:pt x="4842" y="620"/>
                    </a:lnTo>
                    <a:lnTo>
                      <a:pt x="4627" y="494"/>
                    </a:lnTo>
                    <a:lnTo>
                      <a:pt x="4412" y="380"/>
                    </a:lnTo>
                    <a:lnTo>
                      <a:pt x="4210" y="279"/>
                    </a:lnTo>
                    <a:lnTo>
                      <a:pt x="3995" y="190"/>
                    </a:lnTo>
                    <a:lnTo>
                      <a:pt x="3780" y="127"/>
                    </a:lnTo>
                    <a:lnTo>
                      <a:pt x="3565" y="76"/>
                    </a:lnTo>
                    <a:lnTo>
                      <a:pt x="3363" y="38"/>
                    </a:lnTo>
                    <a:lnTo>
                      <a:pt x="3148" y="13"/>
                    </a:lnTo>
                    <a:lnTo>
                      <a:pt x="294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6" name="Google Shape;1336;p43"/>
              <p:cNvSpPr/>
              <p:nvPr/>
            </p:nvSpPr>
            <p:spPr>
              <a:xfrm>
                <a:off x="1342530" y="3654870"/>
                <a:ext cx="136017" cy="80693"/>
              </a:xfrm>
              <a:custGeom>
                <a:avLst/>
                <a:gdLst/>
                <a:ahLst/>
                <a:cxnLst/>
                <a:rect l="l" t="t" r="r" b="b"/>
                <a:pathLst>
                  <a:path w="11189" h="6638" extrusionOk="0">
                    <a:moveTo>
                      <a:pt x="3464" y="0"/>
                    </a:moveTo>
                    <a:lnTo>
                      <a:pt x="3060" y="25"/>
                    </a:lnTo>
                    <a:lnTo>
                      <a:pt x="2668" y="76"/>
                    </a:lnTo>
                    <a:lnTo>
                      <a:pt x="2289" y="139"/>
                    </a:lnTo>
                    <a:lnTo>
                      <a:pt x="1935" y="215"/>
                    </a:lnTo>
                    <a:lnTo>
                      <a:pt x="1606" y="278"/>
                    </a:lnTo>
                    <a:lnTo>
                      <a:pt x="1328" y="354"/>
                    </a:lnTo>
                    <a:lnTo>
                      <a:pt x="923" y="481"/>
                    </a:lnTo>
                    <a:lnTo>
                      <a:pt x="771" y="519"/>
                    </a:lnTo>
                    <a:lnTo>
                      <a:pt x="0" y="5222"/>
                    </a:lnTo>
                    <a:lnTo>
                      <a:pt x="291" y="5259"/>
                    </a:lnTo>
                    <a:lnTo>
                      <a:pt x="620" y="5310"/>
                    </a:lnTo>
                    <a:lnTo>
                      <a:pt x="1037" y="5373"/>
                    </a:lnTo>
                    <a:lnTo>
                      <a:pt x="1530" y="5487"/>
                    </a:lnTo>
                    <a:lnTo>
                      <a:pt x="2061" y="5613"/>
                    </a:lnTo>
                    <a:lnTo>
                      <a:pt x="2326" y="5689"/>
                    </a:lnTo>
                    <a:lnTo>
                      <a:pt x="2605" y="5778"/>
                    </a:lnTo>
                    <a:lnTo>
                      <a:pt x="2883" y="5879"/>
                    </a:lnTo>
                    <a:lnTo>
                      <a:pt x="3161" y="5993"/>
                    </a:lnTo>
                    <a:lnTo>
                      <a:pt x="3313" y="6043"/>
                    </a:lnTo>
                    <a:lnTo>
                      <a:pt x="3490" y="6094"/>
                    </a:lnTo>
                    <a:lnTo>
                      <a:pt x="3932" y="6208"/>
                    </a:lnTo>
                    <a:lnTo>
                      <a:pt x="4463" y="6309"/>
                    </a:lnTo>
                    <a:lnTo>
                      <a:pt x="5057" y="6397"/>
                    </a:lnTo>
                    <a:lnTo>
                      <a:pt x="5715" y="6473"/>
                    </a:lnTo>
                    <a:lnTo>
                      <a:pt x="6410" y="6536"/>
                    </a:lnTo>
                    <a:lnTo>
                      <a:pt x="7105" y="6600"/>
                    </a:lnTo>
                    <a:lnTo>
                      <a:pt x="7813" y="6625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0" y="6574"/>
                    </a:lnTo>
                    <a:lnTo>
                      <a:pt x="10241" y="6536"/>
                    </a:lnTo>
                    <a:lnTo>
                      <a:pt x="10468" y="6498"/>
                    </a:lnTo>
                    <a:lnTo>
                      <a:pt x="10658" y="6448"/>
                    </a:lnTo>
                    <a:lnTo>
                      <a:pt x="10835" y="6397"/>
                    </a:lnTo>
                    <a:lnTo>
                      <a:pt x="10974" y="6334"/>
                    </a:lnTo>
                    <a:lnTo>
                      <a:pt x="11075" y="6258"/>
                    </a:lnTo>
                    <a:lnTo>
                      <a:pt x="11126" y="6220"/>
                    </a:lnTo>
                    <a:lnTo>
                      <a:pt x="11151" y="6182"/>
                    </a:lnTo>
                    <a:lnTo>
                      <a:pt x="11176" y="6132"/>
                    </a:lnTo>
                    <a:lnTo>
                      <a:pt x="11189" y="6081"/>
                    </a:lnTo>
                    <a:lnTo>
                      <a:pt x="11189" y="6043"/>
                    </a:lnTo>
                    <a:lnTo>
                      <a:pt x="11189" y="5993"/>
                    </a:lnTo>
                    <a:lnTo>
                      <a:pt x="11151" y="5879"/>
                    </a:lnTo>
                    <a:lnTo>
                      <a:pt x="11075" y="5740"/>
                    </a:lnTo>
                    <a:lnTo>
                      <a:pt x="10987" y="5601"/>
                    </a:lnTo>
                    <a:lnTo>
                      <a:pt x="10873" y="5436"/>
                    </a:lnTo>
                    <a:lnTo>
                      <a:pt x="10734" y="5259"/>
                    </a:lnTo>
                    <a:lnTo>
                      <a:pt x="10569" y="5070"/>
                    </a:lnTo>
                    <a:lnTo>
                      <a:pt x="10203" y="4665"/>
                    </a:lnTo>
                    <a:lnTo>
                      <a:pt x="9773" y="4223"/>
                    </a:lnTo>
                    <a:lnTo>
                      <a:pt x="9305" y="3768"/>
                    </a:lnTo>
                    <a:lnTo>
                      <a:pt x="8812" y="3300"/>
                    </a:lnTo>
                    <a:lnTo>
                      <a:pt x="8306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3" y="519"/>
                    </a:lnTo>
                    <a:lnTo>
                      <a:pt x="5474" y="417"/>
                    </a:lnTo>
                    <a:lnTo>
                      <a:pt x="5323" y="329"/>
                    </a:lnTo>
                    <a:lnTo>
                      <a:pt x="5171" y="253"/>
                    </a:lnTo>
                    <a:lnTo>
                      <a:pt x="5007" y="177"/>
                    </a:lnTo>
                    <a:lnTo>
                      <a:pt x="4830" y="127"/>
                    </a:lnTo>
                    <a:lnTo>
                      <a:pt x="4640" y="76"/>
                    </a:lnTo>
                    <a:lnTo>
                      <a:pt x="4450" y="51"/>
                    </a:lnTo>
                    <a:lnTo>
                      <a:pt x="4261" y="25"/>
                    </a:lnTo>
                    <a:lnTo>
                      <a:pt x="4071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7" name="Google Shape;1337;p43"/>
              <p:cNvSpPr/>
              <p:nvPr/>
            </p:nvSpPr>
            <p:spPr>
              <a:xfrm>
                <a:off x="1338372" y="3684215"/>
                <a:ext cx="228696" cy="112057"/>
              </a:xfrm>
              <a:custGeom>
                <a:avLst/>
                <a:gdLst/>
                <a:ahLst/>
                <a:cxnLst/>
                <a:rect l="l" t="t" r="r" b="b"/>
                <a:pathLst>
                  <a:path w="18813" h="9218" extrusionOk="0">
                    <a:moveTo>
                      <a:pt x="797" y="1"/>
                    </a:moveTo>
                    <a:lnTo>
                      <a:pt x="342" y="899"/>
                    </a:lnTo>
                    <a:lnTo>
                      <a:pt x="317" y="974"/>
                    </a:lnTo>
                    <a:lnTo>
                      <a:pt x="241" y="1177"/>
                    </a:lnTo>
                    <a:lnTo>
                      <a:pt x="191" y="1341"/>
                    </a:lnTo>
                    <a:lnTo>
                      <a:pt x="140" y="1531"/>
                    </a:lnTo>
                    <a:lnTo>
                      <a:pt x="102" y="1758"/>
                    </a:lnTo>
                    <a:lnTo>
                      <a:pt x="51" y="2011"/>
                    </a:lnTo>
                    <a:lnTo>
                      <a:pt x="26" y="2314"/>
                    </a:lnTo>
                    <a:lnTo>
                      <a:pt x="14" y="2643"/>
                    </a:lnTo>
                    <a:lnTo>
                      <a:pt x="1" y="3010"/>
                    </a:lnTo>
                    <a:lnTo>
                      <a:pt x="26" y="3402"/>
                    </a:lnTo>
                    <a:lnTo>
                      <a:pt x="64" y="3844"/>
                    </a:lnTo>
                    <a:lnTo>
                      <a:pt x="127" y="4312"/>
                    </a:lnTo>
                    <a:lnTo>
                      <a:pt x="216" y="4818"/>
                    </a:lnTo>
                    <a:lnTo>
                      <a:pt x="342" y="5361"/>
                    </a:lnTo>
                    <a:lnTo>
                      <a:pt x="494" y="5905"/>
                    </a:lnTo>
                    <a:lnTo>
                      <a:pt x="633" y="6385"/>
                    </a:lnTo>
                    <a:lnTo>
                      <a:pt x="759" y="6828"/>
                    </a:lnTo>
                    <a:lnTo>
                      <a:pt x="898" y="7220"/>
                    </a:lnTo>
                    <a:lnTo>
                      <a:pt x="1025" y="7574"/>
                    </a:lnTo>
                    <a:lnTo>
                      <a:pt x="1139" y="7890"/>
                    </a:lnTo>
                    <a:lnTo>
                      <a:pt x="1354" y="8408"/>
                    </a:lnTo>
                    <a:lnTo>
                      <a:pt x="1543" y="8775"/>
                    </a:lnTo>
                    <a:lnTo>
                      <a:pt x="1682" y="9028"/>
                    </a:lnTo>
                    <a:lnTo>
                      <a:pt x="1771" y="9167"/>
                    </a:lnTo>
                    <a:lnTo>
                      <a:pt x="1796" y="9205"/>
                    </a:lnTo>
                    <a:lnTo>
                      <a:pt x="2972" y="8952"/>
                    </a:lnTo>
                    <a:lnTo>
                      <a:pt x="2972" y="5627"/>
                    </a:lnTo>
                    <a:lnTo>
                      <a:pt x="3326" y="5842"/>
                    </a:lnTo>
                    <a:lnTo>
                      <a:pt x="3718" y="6082"/>
                    </a:lnTo>
                    <a:lnTo>
                      <a:pt x="4186" y="6385"/>
                    </a:lnTo>
                    <a:lnTo>
                      <a:pt x="4679" y="6752"/>
                    </a:lnTo>
                    <a:lnTo>
                      <a:pt x="4931" y="6942"/>
                    </a:lnTo>
                    <a:lnTo>
                      <a:pt x="5172" y="7131"/>
                    </a:lnTo>
                    <a:lnTo>
                      <a:pt x="5399" y="7334"/>
                    </a:lnTo>
                    <a:lnTo>
                      <a:pt x="5602" y="7536"/>
                    </a:lnTo>
                    <a:lnTo>
                      <a:pt x="5791" y="7726"/>
                    </a:lnTo>
                    <a:lnTo>
                      <a:pt x="5943" y="7928"/>
                    </a:lnTo>
                    <a:lnTo>
                      <a:pt x="6019" y="8016"/>
                    </a:lnTo>
                    <a:lnTo>
                      <a:pt x="6107" y="8105"/>
                    </a:lnTo>
                    <a:lnTo>
                      <a:pt x="6208" y="8193"/>
                    </a:lnTo>
                    <a:lnTo>
                      <a:pt x="6322" y="8282"/>
                    </a:lnTo>
                    <a:lnTo>
                      <a:pt x="6461" y="8358"/>
                    </a:lnTo>
                    <a:lnTo>
                      <a:pt x="6600" y="8433"/>
                    </a:lnTo>
                    <a:lnTo>
                      <a:pt x="6752" y="8497"/>
                    </a:lnTo>
                    <a:lnTo>
                      <a:pt x="6916" y="8573"/>
                    </a:lnTo>
                    <a:lnTo>
                      <a:pt x="7283" y="8699"/>
                    </a:lnTo>
                    <a:lnTo>
                      <a:pt x="7675" y="8800"/>
                    </a:lnTo>
                    <a:lnTo>
                      <a:pt x="8092" y="8901"/>
                    </a:lnTo>
                    <a:lnTo>
                      <a:pt x="8535" y="8977"/>
                    </a:lnTo>
                    <a:lnTo>
                      <a:pt x="8990" y="9053"/>
                    </a:lnTo>
                    <a:lnTo>
                      <a:pt x="9457" y="9104"/>
                    </a:lnTo>
                    <a:lnTo>
                      <a:pt x="9925" y="9154"/>
                    </a:lnTo>
                    <a:lnTo>
                      <a:pt x="10393" y="9192"/>
                    </a:lnTo>
                    <a:lnTo>
                      <a:pt x="10848" y="9205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5" y="9205"/>
                    </a:lnTo>
                    <a:lnTo>
                      <a:pt x="12934" y="9179"/>
                    </a:lnTo>
                    <a:lnTo>
                      <a:pt x="13819" y="9154"/>
                    </a:lnTo>
                    <a:lnTo>
                      <a:pt x="14742" y="9116"/>
                    </a:lnTo>
                    <a:lnTo>
                      <a:pt x="15197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9"/>
                    </a:lnTo>
                    <a:lnTo>
                      <a:pt x="17346" y="8800"/>
                    </a:lnTo>
                    <a:lnTo>
                      <a:pt x="17713" y="8699"/>
                    </a:lnTo>
                    <a:lnTo>
                      <a:pt x="18042" y="8573"/>
                    </a:lnTo>
                    <a:lnTo>
                      <a:pt x="18206" y="8509"/>
                    </a:lnTo>
                    <a:lnTo>
                      <a:pt x="18345" y="8433"/>
                    </a:lnTo>
                    <a:lnTo>
                      <a:pt x="18484" y="8358"/>
                    </a:lnTo>
                    <a:lnTo>
                      <a:pt x="18611" y="8269"/>
                    </a:lnTo>
                    <a:lnTo>
                      <a:pt x="18661" y="8219"/>
                    </a:lnTo>
                    <a:lnTo>
                      <a:pt x="18712" y="8181"/>
                    </a:lnTo>
                    <a:lnTo>
                      <a:pt x="18750" y="8130"/>
                    </a:lnTo>
                    <a:lnTo>
                      <a:pt x="18775" y="8079"/>
                    </a:lnTo>
                    <a:lnTo>
                      <a:pt x="18800" y="8016"/>
                    </a:lnTo>
                    <a:lnTo>
                      <a:pt x="18813" y="7966"/>
                    </a:lnTo>
                    <a:lnTo>
                      <a:pt x="18813" y="7915"/>
                    </a:lnTo>
                    <a:lnTo>
                      <a:pt x="18813" y="7852"/>
                    </a:lnTo>
                    <a:lnTo>
                      <a:pt x="18788" y="7726"/>
                    </a:lnTo>
                    <a:lnTo>
                      <a:pt x="18737" y="7599"/>
                    </a:lnTo>
                    <a:lnTo>
                      <a:pt x="18661" y="7473"/>
                    </a:lnTo>
                    <a:lnTo>
                      <a:pt x="18547" y="7334"/>
                    </a:lnTo>
                    <a:lnTo>
                      <a:pt x="18421" y="7195"/>
                    </a:lnTo>
                    <a:lnTo>
                      <a:pt x="18269" y="7043"/>
                    </a:lnTo>
                    <a:lnTo>
                      <a:pt x="18105" y="6904"/>
                    </a:lnTo>
                    <a:lnTo>
                      <a:pt x="17915" y="6752"/>
                    </a:lnTo>
                    <a:lnTo>
                      <a:pt x="17726" y="6600"/>
                    </a:lnTo>
                    <a:lnTo>
                      <a:pt x="17511" y="6449"/>
                    </a:lnTo>
                    <a:lnTo>
                      <a:pt x="17043" y="6145"/>
                    </a:lnTo>
                    <a:lnTo>
                      <a:pt x="16537" y="5842"/>
                    </a:lnTo>
                    <a:lnTo>
                      <a:pt x="16019" y="5551"/>
                    </a:lnTo>
                    <a:lnTo>
                      <a:pt x="15501" y="5260"/>
                    </a:lnTo>
                    <a:lnTo>
                      <a:pt x="14970" y="5007"/>
                    </a:lnTo>
                    <a:lnTo>
                      <a:pt x="14477" y="4767"/>
                    </a:lnTo>
                    <a:lnTo>
                      <a:pt x="14009" y="4552"/>
                    </a:lnTo>
                    <a:lnTo>
                      <a:pt x="13592" y="4375"/>
                    </a:lnTo>
                    <a:lnTo>
                      <a:pt x="13238" y="4224"/>
                    </a:lnTo>
                    <a:lnTo>
                      <a:pt x="12934" y="4110"/>
                    </a:lnTo>
                    <a:lnTo>
                      <a:pt x="12656" y="3983"/>
                    </a:lnTo>
                    <a:lnTo>
                      <a:pt x="12416" y="3870"/>
                    </a:lnTo>
                    <a:lnTo>
                      <a:pt x="12188" y="3756"/>
                    </a:lnTo>
                    <a:lnTo>
                      <a:pt x="11999" y="3642"/>
                    </a:lnTo>
                    <a:lnTo>
                      <a:pt x="11834" y="3541"/>
                    </a:lnTo>
                    <a:lnTo>
                      <a:pt x="11569" y="3351"/>
                    </a:lnTo>
                    <a:lnTo>
                      <a:pt x="11379" y="3199"/>
                    </a:lnTo>
                    <a:lnTo>
                      <a:pt x="11265" y="3086"/>
                    </a:lnTo>
                    <a:lnTo>
                      <a:pt x="11202" y="3010"/>
                    </a:lnTo>
                    <a:lnTo>
                      <a:pt x="11177" y="2985"/>
                    </a:lnTo>
                    <a:lnTo>
                      <a:pt x="11050" y="2997"/>
                    </a:lnTo>
                    <a:lnTo>
                      <a:pt x="10658" y="3060"/>
                    </a:lnTo>
                    <a:lnTo>
                      <a:pt x="10064" y="3124"/>
                    </a:lnTo>
                    <a:lnTo>
                      <a:pt x="9698" y="3162"/>
                    </a:lnTo>
                    <a:lnTo>
                      <a:pt x="9280" y="3174"/>
                    </a:lnTo>
                    <a:lnTo>
                      <a:pt x="8838" y="3199"/>
                    </a:lnTo>
                    <a:lnTo>
                      <a:pt x="8345" y="3199"/>
                    </a:lnTo>
                    <a:lnTo>
                      <a:pt x="7839" y="3187"/>
                    </a:lnTo>
                    <a:lnTo>
                      <a:pt x="7296" y="3162"/>
                    </a:lnTo>
                    <a:lnTo>
                      <a:pt x="6727" y="3111"/>
                    </a:lnTo>
                    <a:lnTo>
                      <a:pt x="6158" y="3035"/>
                    </a:lnTo>
                    <a:lnTo>
                      <a:pt x="5564" y="2934"/>
                    </a:lnTo>
                    <a:lnTo>
                      <a:pt x="4957" y="2808"/>
                    </a:lnTo>
                    <a:lnTo>
                      <a:pt x="4653" y="2732"/>
                    </a:lnTo>
                    <a:lnTo>
                      <a:pt x="4375" y="2643"/>
                    </a:lnTo>
                    <a:lnTo>
                      <a:pt x="4097" y="2555"/>
                    </a:lnTo>
                    <a:lnTo>
                      <a:pt x="3844" y="2466"/>
                    </a:lnTo>
                    <a:lnTo>
                      <a:pt x="3604" y="2365"/>
                    </a:lnTo>
                    <a:lnTo>
                      <a:pt x="3364" y="2264"/>
                    </a:lnTo>
                    <a:lnTo>
                      <a:pt x="3149" y="2150"/>
                    </a:lnTo>
                    <a:lnTo>
                      <a:pt x="2934" y="2049"/>
                    </a:lnTo>
                    <a:lnTo>
                      <a:pt x="2744" y="1935"/>
                    </a:lnTo>
                    <a:lnTo>
                      <a:pt x="2555" y="1821"/>
                    </a:lnTo>
                    <a:lnTo>
                      <a:pt x="2213" y="1581"/>
                    </a:lnTo>
                    <a:lnTo>
                      <a:pt x="1923" y="1354"/>
                    </a:lnTo>
                    <a:lnTo>
                      <a:pt x="1657" y="1113"/>
                    </a:lnTo>
                    <a:lnTo>
                      <a:pt x="1442" y="899"/>
                    </a:lnTo>
                    <a:lnTo>
                      <a:pt x="1265" y="684"/>
                    </a:lnTo>
                    <a:lnTo>
                      <a:pt x="1113" y="507"/>
                    </a:lnTo>
                    <a:lnTo>
                      <a:pt x="1000" y="342"/>
                    </a:lnTo>
                    <a:lnTo>
                      <a:pt x="911" y="203"/>
                    </a:lnTo>
                    <a:lnTo>
                      <a:pt x="848" y="89"/>
                    </a:lnTo>
                    <a:lnTo>
                      <a:pt x="79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8" name="Google Shape;1338;p43"/>
              <p:cNvSpPr/>
              <p:nvPr/>
            </p:nvSpPr>
            <p:spPr>
              <a:xfrm>
                <a:off x="1158569" y="3042728"/>
                <a:ext cx="284323" cy="640126"/>
              </a:xfrm>
              <a:custGeom>
                <a:avLst/>
                <a:gdLst/>
                <a:ahLst/>
                <a:cxnLst/>
                <a:rect l="l" t="t" r="r" b="b"/>
                <a:pathLst>
                  <a:path w="23389" h="52658" extrusionOk="0">
                    <a:moveTo>
                      <a:pt x="1922" y="1"/>
                    </a:moveTo>
                    <a:lnTo>
                      <a:pt x="0" y="11303"/>
                    </a:lnTo>
                    <a:lnTo>
                      <a:pt x="13363" y="15298"/>
                    </a:lnTo>
                    <a:lnTo>
                      <a:pt x="13376" y="15374"/>
                    </a:lnTo>
                    <a:lnTo>
                      <a:pt x="13414" y="15640"/>
                    </a:lnTo>
                    <a:lnTo>
                      <a:pt x="13464" y="16158"/>
                    </a:lnTo>
                    <a:lnTo>
                      <a:pt x="13490" y="16537"/>
                    </a:lnTo>
                    <a:lnTo>
                      <a:pt x="13502" y="16993"/>
                    </a:lnTo>
                    <a:lnTo>
                      <a:pt x="13515" y="17549"/>
                    </a:lnTo>
                    <a:lnTo>
                      <a:pt x="13515" y="18206"/>
                    </a:lnTo>
                    <a:lnTo>
                      <a:pt x="13502" y="18965"/>
                    </a:lnTo>
                    <a:lnTo>
                      <a:pt x="13477" y="19850"/>
                    </a:lnTo>
                    <a:lnTo>
                      <a:pt x="13452" y="20861"/>
                    </a:lnTo>
                    <a:lnTo>
                      <a:pt x="13389" y="21999"/>
                    </a:lnTo>
                    <a:lnTo>
                      <a:pt x="13325" y="23276"/>
                    </a:lnTo>
                    <a:lnTo>
                      <a:pt x="13237" y="24704"/>
                    </a:lnTo>
                    <a:lnTo>
                      <a:pt x="13186" y="25602"/>
                    </a:lnTo>
                    <a:lnTo>
                      <a:pt x="13161" y="26550"/>
                    </a:lnTo>
                    <a:lnTo>
                      <a:pt x="13148" y="27536"/>
                    </a:lnTo>
                    <a:lnTo>
                      <a:pt x="13161" y="28560"/>
                    </a:lnTo>
                    <a:lnTo>
                      <a:pt x="13186" y="29610"/>
                    </a:lnTo>
                    <a:lnTo>
                      <a:pt x="13237" y="30697"/>
                    </a:lnTo>
                    <a:lnTo>
                      <a:pt x="13287" y="31784"/>
                    </a:lnTo>
                    <a:lnTo>
                      <a:pt x="13363" y="32897"/>
                    </a:lnTo>
                    <a:lnTo>
                      <a:pt x="13452" y="34022"/>
                    </a:lnTo>
                    <a:lnTo>
                      <a:pt x="13540" y="35160"/>
                    </a:lnTo>
                    <a:lnTo>
                      <a:pt x="13641" y="36285"/>
                    </a:lnTo>
                    <a:lnTo>
                      <a:pt x="13755" y="37410"/>
                    </a:lnTo>
                    <a:lnTo>
                      <a:pt x="14008" y="39635"/>
                    </a:lnTo>
                    <a:lnTo>
                      <a:pt x="14274" y="41797"/>
                    </a:lnTo>
                    <a:lnTo>
                      <a:pt x="14539" y="43833"/>
                    </a:lnTo>
                    <a:lnTo>
                      <a:pt x="14805" y="45729"/>
                    </a:lnTo>
                    <a:lnTo>
                      <a:pt x="15057" y="47436"/>
                    </a:lnTo>
                    <a:lnTo>
                      <a:pt x="15298" y="48928"/>
                    </a:lnTo>
                    <a:lnTo>
                      <a:pt x="15639" y="51064"/>
                    </a:lnTo>
                    <a:lnTo>
                      <a:pt x="15778" y="51848"/>
                    </a:lnTo>
                    <a:lnTo>
                      <a:pt x="15993" y="51911"/>
                    </a:lnTo>
                    <a:lnTo>
                      <a:pt x="16549" y="52076"/>
                    </a:lnTo>
                    <a:lnTo>
                      <a:pt x="17333" y="52278"/>
                    </a:lnTo>
                    <a:lnTo>
                      <a:pt x="17776" y="52379"/>
                    </a:lnTo>
                    <a:lnTo>
                      <a:pt x="18231" y="52480"/>
                    </a:lnTo>
                    <a:lnTo>
                      <a:pt x="18686" y="52556"/>
                    </a:lnTo>
                    <a:lnTo>
                      <a:pt x="19141" y="52619"/>
                    </a:lnTo>
                    <a:lnTo>
                      <a:pt x="19558" y="52644"/>
                    </a:lnTo>
                    <a:lnTo>
                      <a:pt x="19748" y="52657"/>
                    </a:lnTo>
                    <a:lnTo>
                      <a:pt x="19937" y="52644"/>
                    </a:lnTo>
                    <a:lnTo>
                      <a:pt x="20102" y="52632"/>
                    </a:lnTo>
                    <a:lnTo>
                      <a:pt x="20253" y="52607"/>
                    </a:lnTo>
                    <a:lnTo>
                      <a:pt x="20393" y="52569"/>
                    </a:lnTo>
                    <a:lnTo>
                      <a:pt x="20506" y="52518"/>
                    </a:lnTo>
                    <a:lnTo>
                      <a:pt x="20595" y="52455"/>
                    </a:lnTo>
                    <a:lnTo>
                      <a:pt x="20671" y="52379"/>
                    </a:lnTo>
                    <a:lnTo>
                      <a:pt x="20709" y="52290"/>
                    </a:lnTo>
                    <a:lnTo>
                      <a:pt x="20734" y="52177"/>
                    </a:lnTo>
                    <a:lnTo>
                      <a:pt x="20873" y="49787"/>
                    </a:lnTo>
                    <a:lnTo>
                      <a:pt x="21025" y="47474"/>
                    </a:lnTo>
                    <a:lnTo>
                      <a:pt x="21189" y="45236"/>
                    </a:lnTo>
                    <a:lnTo>
                      <a:pt x="21366" y="43087"/>
                    </a:lnTo>
                    <a:lnTo>
                      <a:pt x="21556" y="41013"/>
                    </a:lnTo>
                    <a:lnTo>
                      <a:pt x="21745" y="39028"/>
                    </a:lnTo>
                    <a:lnTo>
                      <a:pt x="21948" y="37107"/>
                    </a:lnTo>
                    <a:lnTo>
                      <a:pt x="22137" y="35248"/>
                    </a:lnTo>
                    <a:lnTo>
                      <a:pt x="22516" y="31759"/>
                    </a:lnTo>
                    <a:lnTo>
                      <a:pt x="22845" y="28535"/>
                    </a:lnTo>
                    <a:lnTo>
                      <a:pt x="22997" y="27018"/>
                    </a:lnTo>
                    <a:lnTo>
                      <a:pt x="23123" y="25564"/>
                    </a:lnTo>
                    <a:lnTo>
                      <a:pt x="23224" y="24161"/>
                    </a:lnTo>
                    <a:lnTo>
                      <a:pt x="23313" y="22821"/>
                    </a:lnTo>
                    <a:lnTo>
                      <a:pt x="23363" y="21531"/>
                    </a:lnTo>
                    <a:lnTo>
                      <a:pt x="23376" y="20899"/>
                    </a:lnTo>
                    <a:lnTo>
                      <a:pt x="23389" y="20292"/>
                    </a:lnTo>
                    <a:lnTo>
                      <a:pt x="23389" y="19685"/>
                    </a:lnTo>
                    <a:lnTo>
                      <a:pt x="23376" y="19104"/>
                    </a:lnTo>
                    <a:lnTo>
                      <a:pt x="23363" y="18522"/>
                    </a:lnTo>
                    <a:lnTo>
                      <a:pt x="23338" y="17966"/>
                    </a:lnTo>
                    <a:lnTo>
                      <a:pt x="23300" y="17410"/>
                    </a:lnTo>
                    <a:lnTo>
                      <a:pt x="23250" y="16866"/>
                    </a:lnTo>
                    <a:lnTo>
                      <a:pt x="23199" y="16348"/>
                    </a:lnTo>
                    <a:lnTo>
                      <a:pt x="23123" y="15817"/>
                    </a:lnTo>
                    <a:lnTo>
                      <a:pt x="23047" y="15311"/>
                    </a:lnTo>
                    <a:lnTo>
                      <a:pt x="22959" y="14818"/>
                    </a:lnTo>
                    <a:lnTo>
                      <a:pt x="22845" y="14325"/>
                    </a:lnTo>
                    <a:lnTo>
                      <a:pt x="22731" y="13845"/>
                    </a:lnTo>
                    <a:lnTo>
                      <a:pt x="22605" y="13377"/>
                    </a:lnTo>
                    <a:lnTo>
                      <a:pt x="22466" y="12922"/>
                    </a:lnTo>
                    <a:lnTo>
                      <a:pt x="22314" y="12467"/>
                    </a:lnTo>
                    <a:lnTo>
                      <a:pt x="22137" y="12024"/>
                    </a:lnTo>
                    <a:lnTo>
                      <a:pt x="21960" y="11594"/>
                    </a:lnTo>
                    <a:lnTo>
                      <a:pt x="21758" y="11177"/>
                    </a:lnTo>
                    <a:lnTo>
                      <a:pt x="21543" y="10760"/>
                    </a:lnTo>
                    <a:lnTo>
                      <a:pt x="21315" y="10343"/>
                    </a:lnTo>
                    <a:lnTo>
                      <a:pt x="21075" y="9951"/>
                    </a:lnTo>
                    <a:lnTo>
                      <a:pt x="20810" y="9546"/>
                    </a:lnTo>
                    <a:lnTo>
                      <a:pt x="20544" y="9167"/>
                    </a:lnTo>
                    <a:lnTo>
                      <a:pt x="20241" y="8788"/>
                    </a:lnTo>
                    <a:lnTo>
                      <a:pt x="19937" y="8408"/>
                    </a:lnTo>
                    <a:lnTo>
                      <a:pt x="19609" y="8042"/>
                    </a:lnTo>
                    <a:lnTo>
                      <a:pt x="19267" y="7688"/>
                    </a:lnTo>
                    <a:lnTo>
                      <a:pt x="18901" y="7321"/>
                    </a:lnTo>
                    <a:lnTo>
                      <a:pt x="18736" y="7169"/>
                    </a:lnTo>
                    <a:lnTo>
                      <a:pt x="18547" y="7018"/>
                    </a:lnTo>
                    <a:lnTo>
                      <a:pt x="18142" y="6702"/>
                    </a:lnTo>
                    <a:lnTo>
                      <a:pt x="17687" y="6398"/>
                    </a:lnTo>
                    <a:lnTo>
                      <a:pt x="17181" y="6082"/>
                    </a:lnTo>
                    <a:lnTo>
                      <a:pt x="16638" y="5753"/>
                    </a:lnTo>
                    <a:lnTo>
                      <a:pt x="16056" y="5437"/>
                    </a:lnTo>
                    <a:lnTo>
                      <a:pt x="15437" y="5121"/>
                    </a:lnTo>
                    <a:lnTo>
                      <a:pt x="14792" y="4805"/>
                    </a:lnTo>
                    <a:lnTo>
                      <a:pt x="14122" y="4489"/>
                    </a:lnTo>
                    <a:lnTo>
                      <a:pt x="13439" y="4186"/>
                    </a:lnTo>
                    <a:lnTo>
                      <a:pt x="12731" y="3882"/>
                    </a:lnTo>
                    <a:lnTo>
                      <a:pt x="12011" y="3579"/>
                    </a:lnTo>
                    <a:lnTo>
                      <a:pt x="11290" y="3288"/>
                    </a:lnTo>
                    <a:lnTo>
                      <a:pt x="10569" y="2997"/>
                    </a:lnTo>
                    <a:lnTo>
                      <a:pt x="9115" y="2441"/>
                    </a:lnTo>
                    <a:lnTo>
                      <a:pt x="7712" y="1923"/>
                    </a:lnTo>
                    <a:lnTo>
                      <a:pt x="6385" y="1455"/>
                    </a:lnTo>
                    <a:lnTo>
                      <a:pt x="5171" y="1038"/>
                    </a:lnTo>
                    <a:lnTo>
                      <a:pt x="4096" y="684"/>
                    </a:lnTo>
                    <a:lnTo>
                      <a:pt x="2516" y="178"/>
                    </a:lnTo>
                    <a:lnTo>
                      <a:pt x="1922" y="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9" name="Google Shape;1339;p43"/>
              <p:cNvSpPr/>
              <p:nvPr/>
            </p:nvSpPr>
            <p:spPr>
              <a:xfrm>
                <a:off x="1421059" y="3667464"/>
                <a:ext cx="136029" cy="80706"/>
              </a:xfrm>
              <a:custGeom>
                <a:avLst/>
                <a:gdLst/>
                <a:ahLst/>
                <a:cxnLst/>
                <a:rect l="l" t="t" r="r" b="b"/>
                <a:pathLst>
                  <a:path w="11190" h="6639" extrusionOk="0">
                    <a:moveTo>
                      <a:pt x="3465" y="1"/>
                    </a:moveTo>
                    <a:lnTo>
                      <a:pt x="3060" y="26"/>
                    </a:lnTo>
                    <a:lnTo>
                      <a:pt x="2668" y="77"/>
                    </a:lnTo>
                    <a:lnTo>
                      <a:pt x="2289" y="140"/>
                    </a:lnTo>
                    <a:lnTo>
                      <a:pt x="1935" y="216"/>
                    </a:lnTo>
                    <a:lnTo>
                      <a:pt x="1606" y="279"/>
                    </a:lnTo>
                    <a:lnTo>
                      <a:pt x="1328" y="355"/>
                    </a:lnTo>
                    <a:lnTo>
                      <a:pt x="923" y="481"/>
                    </a:lnTo>
                    <a:lnTo>
                      <a:pt x="772" y="519"/>
                    </a:lnTo>
                    <a:lnTo>
                      <a:pt x="1" y="5222"/>
                    </a:lnTo>
                    <a:lnTo>
                      <a:pt x="291" y="5260"/>
                    </a:lnTo>
                    <a:lnTo>
                      <a:pt x="620" y="5311"/>
                    </a:lnTo>
                    <a:lnTo>
                      <a:pt x="1037" y="5374"/>
                    </a:lnTo>
                    <a:lnTo>
                      <a:pt x="1530" y="5488"/>
                    </a:lnTo>
                    <a:lnTo>
                      <a:pt x="2061" y="5614"/>
                    </a:lnTo>
                    <a:lnTo>
                      <a:pt x="2327" y="5690"/>
                    </a:lnTo>
                    <a:lnTo>
                      <a:pt x="2605" y="5779"/>
                    </a:lnTo>
                    <a:lnTo>
                      <a:pt x="2883" y="5880"/>
                    </a:lnTo>
                    <a:lnTo>
                      <a:pt x="3161" y="5981"/>
                    </a:lnTo>
                    <a:lnTo>
                      <a:pt x="3313" y="6044"/>
                    </a:lnTo>
                    <a:lnTo>
                      <a:pt x="3490" y="6095"/>
                    </a:lnTo>
                    <a:lnTo>
                      <a:pt x="3932" y="6208"/>
                    </a:lnTo>
                    <a:lnTo>
                      <a:pt x="4463" y="6310"/>
                    </a:lnTo>
                    <a:lnTo>
                      <a:pt x="5070" y="6398"/>
                    </a:lnTo>
                    <a:lnTo>
                      <a:pt x="5715" y="6474"/>
                    </a:lnTo>
                    <a:lnTo>
                      <a:pt x="6410" y="6537"/>
                    </a:lnTo>
                    <a:lnTo>
                      <a:pt x="7106" y="6588"/>
                    </a:lnTo>
                    <a:lnTo>
                      <a:pt x="7814" y="6626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1" y="6575"/>
                    </a:lnTo>
                    <a:lnTo>
                      <a:pt x="10241" y="6537"/>
                    </a:lnTo>
                    <a:lnTo>
                      <a:pt x="10469" y="6499"/>
                    </a:lnTo>
                    <a:lnTo>
                      <a:pt x="10671" y="6449"/>
                    </a:lnTo>
                    <a:lnTo>
                      <a:pt x="10835" y="6398"/>
                    </a:lnTo>
                    <a:lnTo>
                      <a:pt x="10974" y="6335"/>
                    </a:lnTo>
                    <a:lnTo>
                      <a:pt x="11075" y="6259"/>
                    </a:lnTo>
                    <a:lnTo>
                      <a:pt x="11126" y="6221"/>
                    </a:lnTo>
                    <a:lnTo>
                      <a:pt x="11151" y="6170"/>
                    </a:lnTo>
                    <a:lnTo>
                      <a:pt x="11176" y="6133"/>
                    </a:lnTo>
                    <a:lnTo>
                      <a:pt x="11189" y="6082"/>
                    </a:lnTo>
                    <a:lnTo>
                      <a:pt x="11189" y="6044"/>
                    </a:lnTo>
                    <a:lnTo>
                      <a:pt x="11189" y="5981"/>
                    </a:lnTo>
                    <a:lnTo>
                      <a:pt x="11151" y="5880"/>
                    </a:lnTo>
                    <a:lnTo>
                      <a:pt x="11075" y="5741"/>
                    </a:lnTo>
                    <a:lnTo>
                      <a:pt x="10987" y="5602"/>
                    </a:lnTo>
                    <a:lnTo>
                      <a:pt x="10873" y="5437"/>
                    </a:lnTo>
                    <a:lnTo>
                      <a:pt x="10734" y="5260"/>
                    </a:lnTo>
                    <a:lnTo>
                      <a:pt x="10582" y="5071"/>
                    </a:lnTo>
                    <a:lnTo>
                      <a:pt x="10203" y="4666"/>
                    </a:lnTo>
                    <a:lnTo>
                      <a:pt x="9786" y="4223"/>
                    </a:lnTo>
                    <a:lnTo>
                      <a:pt x="9305" y="3768"/>
                    </a:lnTo>
                    <a:lnTo>
                      <a:pt x="8812" y="3301"/>
                    </a:lnTo>
                    <a:lnTo>
                      <a:pt x="8307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4" y="519"/>
                    </a:lnTo>
                    <a:lnTo>
                      <a:pt x="5475" y="418"/>
                    </a:lnTo>
                    <a:lnTo>
                      <a:pt x="5323" y="330"/>
                    </a:lnTo>
                    <a:lnTo>
                      <a:pt x="5171" y="254"/>
                    </a:lnTo>
                    <a:lnTo>
                      <a:pt x="5007" y="178"/>
                    </a:lnTo>
                    <a:lnTo>
                      <a:pt x="4830" y="127"/>
                    </a:lnTo>
                    <a:lnTo>
                      <a:pt x="4640" y="77"/>
                    </a:lnTo>
                    <a:lnTo>
                      <a:pt x="4451" y="51"/>
                    </a:lnTo>
                    <a:lnTo>
                      <a:pt x="4261" y="26"/>
                    </a:lnTo>
                    <a:lnTo>
                      <a:pt x="4071" y="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0" name="Google Shape;1340;p43"/>
              <p:cNvSpPr/>
              <p:nvPr/>
            </p:nvSpPr>
            <p:spPr>
              <a:xfrm>
                <a:off x="1416914" y="3696821"/>
                <a:ext cx="228842" cy="112044"/>
              </a:xfrm>
              <a:custGeom>
                <a:avLst/>
                <a:gdLst/>
                <a:ahLst/>
                <a:cxnLst/>
                <a:rect l="l" t="t" r="r" b="b"/>
                <a:pathLst>
                  <a:path w="18825" h="9217" extrusionOk="0">
                    <a:moveTo>
                      <a:pt x="809" y="1"/>
                    </a:moveTo>
                    <a:lnTo>
                      <a:pt x="342" y="898"/>
                    </a:lnTo>
                    <a:lnTo>
                      <a:pt x="316" y="974"/>
                    </a:lnTo>
                    <a:lnTo>
                      <a:pt x="240" y="1176"/>
                    </a:lnTo>
                    <a:lnTo>
                      <a:pt x="190" y="1341"/>
                    </a:lnTo>
                    <a:lnTo>
                      <a:pt x="139" y="1530"/>
                    </a:lnTo>
                    <a:lnTo>
                      <a:pt x="101" y="1758"/>
                    </a:lnTo>
                    <a:lnTo>
                      <a:pt x="63" y="2011"/>
                    </a:lnTo>
                    <a:lnTo>
                      <a:pt x="25" y="2314"/>
                    </a:lnTo>
                    <a:lnTo>
                      <a:pt x="13" y="2643"/>
                    </a:lnTo>
                    <a:lnTo>
                      <a:pt x="0" y="3010"/>
                    </a:lnTo>
                    <a:lnTo>
                      <a:pt x="25" y="3401"/>
                    </a:lnTo>
                    <a:lnTo>
                      <a:pt x="63" y="3844"/>
                    </a:lnTo>
                    <a:lnTo>
                      <a:pt x="127" y="4312"/>
                    </a:lnTo>
                    <a:lnTo>
                      <a:pt x="215" y="4817"/>
                    </a:lnTo>
                    <a:lnTo>
                      <a:pt x="342" y="5361"/>
                    </a:lnTo>
                    <a:lnTo>
                      <a:pt x="493" y="5905"/>
                    </a:lnTo>
                    <a:lnTo>
                      <a:pt x="632" y="6385"/>
                    </a:lnTo>
                    <a:lnTo>
                      <a:pt x="759" y="6828"/>
                    </a:lnTo>
                    <a:lnTo>
                      <a:pt x="898" y="7219"/>
                    </a:lnTo>
                    <a:lnTo>
                      <a:pt x="1024" y="7573"/>
                    </a:lnTo>
                    <a:lnTo>
                      <a:pt x="1138" y="7890"/>
                    </a:lnTo>
                    <a:lnTo>
                      <a:pt x="1353" y="8408"/>
                    </a:lnTo>
                    <a:lnTo>
                      <a:pt x="1543" y="8775"/>
                    </a:lnTo>
                    <a:lnTo>
                      <a:pt x="1682" y="9027"/>
                    </a:lnTo>
                    <a:lnTo>
                      <a:pt x="1770" y="9166"/>
                    </a:lnTo>
                    <a:lnTo>
                      <a:pt x="1795" y="9204"/>
                    </a:lnTo>
                    <a:lnTo>
                      <a:pt x="2971" y="8952"/>
                    </a:lnTo>
                    <a:lnTo>
                      <a:pt x="2971" y="5627"/>
                    </a:lnTo>
                    <a:lnTo>
                      <a:pt x="3325" y="5841"/>
                    </a:lnTo>
                    <a:lnTo>
                      <a:pt x="3717" y="6082"/>
                    </a:lnTo>
                    <a:lnTo>
                      <a:pt x="4185" y="6385"/>
                    </a:lnTo>
                    <a:lnTo>
                      <a:pt x="4678" y="6752"/>
                    </a:lnTo>
                    <a:lnTo>
                      <a:pt x="4931" y="6941"/>
                    </a:lnTo>
                    <a:lnTo>
                      <a:pt x="5171" y="7131"/>
                    </a:lnTo>
                    <a:lnTo>
                      <a:pt x="5399" y="7333"/>
                    </a:lnTo>
                    <a:lnTo>
                      <a:pt x="5601" y="7536"/>
                    </a:lnTo>
                    <a:lnTo>
                      <a:pt x="5790" y="7725"/>
                    </a:lnTo>
                    <a:lnTo>
                      <a:pt x="5942" y="7927"/>
                    </a:lnTo>
                    <a:lnTo>
                      <a:pt x="6018" y="8016"/>
                    </a:lnTo>
                    <a:lnTo>
                      <a:pt x="6107" y="8104"/>
                    </a:lnTo>
                    <a:lnTo>
                      <a:pt x="6208" y="8193"/>
                    </a:lnTo>
                    <a:lnTo>
                      <a:pt x="6334" y="8281"/>
                    </a:lnTo>
                    <a:lnTo>
                      <a:pt x="6461" y="8357"/>
                    </a:lnTo>
                    <a:lnTo>
                      <a:pt x="6600" y="8433"/>
                    </a:lnTo>
                    <a:lnTo>
                      <a:pt x="6751" y="8496"/>
                    </a:lnTo>
                    <a:lnTo>
                      <a:pt x="6928" y="8572"/>
                    </a:lnTo>
                    <a:lnTo>
                      <a:pt x="7282" y="8699"/>
                    </a:lnTo>
                    <a:lnTo>
                      <a:pt x="7674" y="8800"/>
                    </a:lnTo>
                    <a:lnTo>
                      <a:pt x="8091" y="8901"/>
                    </a:lnTo>
                    <a:lnTo>
                      <a:pt x="8534" y="8977"/>
                    </a:lnTo>
                    <a:lnTo>
                      <a:pt x="8989" y="9053"/>
                    </a:lnTo>
                    <a:lnTo>
                      <a:pt x="9457" y="9103"/>
                    </a:lnTo>
                    <a:lnTo>
                      <a:pt x="9925" y="9154"/>
                    </a:lnTo>
                    <a:lnTo>
                      <a:pt x="10392" y="9179"/>
                    </a:lnTo>
                    <a:lnTo>
                      <a:pt x="10860" y="9204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4" y="9204"/>
                    </a:lnTo>
                    <a:lnTo>
                      <a:pt x="12933" y="9179"/>
                    </a:lnTo>
                    <a:lnTo>
                      <a:pt x="13818" y="9154"/>
                    </a:lnTo>
                    <a:lnTo>
                      <a:pt x="14741" y="9116"/>
                    </a:lnTo>
                    <a:lnTo>
                      <a:pt x="15196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8"/>
                    </a:lnTo>
                    <a:lnTo>
                      <a:pt x="17346" y="8800"/>
                    </a:lnTo>
                    <a:lnTo>
                      <a:pt x="17712" y="8699"/>
                    </a:lnTo>
                    <a:lnTo>
                      <a:pt x="18054" y="8572"/>
                    </a:lnTo>
                    <a:lnTo>
                      <a:pt x="18205" y="8509"/>
                    </a:lnTo>
                    <a:lnTo>
                      <a:pt x="18344" y="8433"/>
                    </a:lnTo>
                    <a:lnTo>
                      <a:pt x="18484" y="8357"/>
                    </a:lnTo>
                    <a:lnTo>
                      <a:pt x="18610" y="8269"/>
                    </a:lnTo>
                    <a:lnTo>
                      <a:pt x="18661" y="8218"/>
                    </a:lnTo>
                    <a:lnTo>
                      <a:pt x="18711" y="8180"/>
                    </a:lnTo>
                    <a:lnTo>
                      <a:pt x="18749" y="8130"/>
                    </a:lnTo>
                    <a:lnTo>
                      <a:pt x="18774" y="8079"/>
                    </a:lnTo>
                    <a:lnTo>
                      <a:pt x="18800" y="8016"/>
                    </a:lnTo>
                    <a:lnTo>
                      <a:pt x="18812" y="7965"/>
                    </a:lnTo>
                    <a:lnTo>
                      <a:pt x="18825" y="7915"/>
                    </a:lnTo>
                    <a:lnTo>
                      <a:pt x="18812" y="7852"/>
                    </a:lnTo>
                    <a:lnTo>
                      <a:pt x="18787" y="7725"/>
                    </a:lnTo>
                    <a:lnTo>
                      <a:pt x="18736" y="7599"/>
                    </a:lnTo>
                    <a:lnTo>
                      <a:pt x="18661" y="7472"/>
                    </a:lnTo>
                    <a:lnTo>
                      <a:pt x="18547" y="7333"/>
                    </a:lnTo>
                    <a:lnTo>
                      <a:pt x="18420" y="7194"/>
                    </a:lnTo>
                    <a:lnTo>
                      <a:pt x="18269" y="7042"/>
                    </a:lnTo>
                    <a:lnTo>
                      <a:pt x="18104" y="6903"/>
                    </a:lnTo>
                    <a:lnTo>
                      <a:pt x="17927" y="6752"/>
                    </a:lnTo>
                    <a:lnTo>
                      <a:pt x="17725" y="6600"/>
                    </a:lnTo>
                    <a:lnTo>
                      <a:pt x="17510" y="6448"/>
                    </a:lnTo>
                    <a:lnTo>
                      <a:pt x="17042" y="6145"/>
                    </a:lnTo>
                    <a:lnTo>
                      <a:pt x="16549" y="5841"/>
                    </a:lnTo>
                    <a:lnTo>
                      <a:pt x="16018" y="5538"/>
                    </a:lnTo>
                    <a:lnTo>
                      <a:pt x="15500" y="5260"/>
                    </a:lnTo>
                    <a:lnTo>
                      <a:pt x="14969" y="5007"/>
                    </a:lnTo>
                    <a:lnTo>
                      <a:pt x="14476" y="4767"/>
                    </a:lnTo>
                    <a:lnTo>
                      <a:pt x="14008" y="4552"/>
                    </a:lnTo>
                    <a:lnTo>
                      <a:pt x="13591" y="4375"/>
                    </a:lnTo>
                    <a:lnTo>
                      <a:pt x="13237" y="4223"/>
                    </a:lnTo>
                    <a:lnTo>
                      <a:pt x="12933" y="4109"/>
                    </a:lnTo>
                    <a:lnTo>
                      <a:pt x="12655" y="3983"/>
                    </a:lnTo>
                    <a:lnTo>
                      <a:pt x="12415" y="3869"/>
                    </a:lnTo>
                    <a:lnTo>
                      <a:pt x="12188" y="3755"/>
                    </a:lnTo>
                    <a:lnTo>
                      <a:pt x="11998" y="3642"/>
                    </a:lnTo>
                    <a:lnTo>
                      <a:pt x="11834" y="3541"/>
                    </a:lnTo>
                    <a:lnTo>
                      <a:pt x="11568" y="3351"/>
                    </a:lnTo>
                    <a:lnTo>
                      <a:pt x="11378" y="3199"/>
                    </a:lnTo>
                    <a:lnTo>
                      <a:pt x="11265" y="3085"/>
                    </a:lnTo>
                    <a:lnTo>
                      <a:pt x="11201" y="3010"/>
                    </a:lnTo>
                    <a:lnTo>
                      <a:pt x="11176" y="2972"/>
                    </a:lnTo>
                    <a:lnTo>
                      <a:pt x="11050" y="2997"/>
                    </a:lnTo>
                    <a:lnTo>
                      <a:pt x="10670" y="3060"/>
                    </a:lnTo>
                    <a:lnTo>
                      <a:pt x="10064" y="3123"/>
                    </a:lnTo>
                    <a:lnTo>
                      <a:pt x="9697" y="3161"/>
                    </a:lnTo>
                    <a:lnTo>
                      <a:pt x="9280" y="3174"/>
                    </a:lnTo>
                    <a:lnTo>
                      <a:pt x="8837" y="3199"/>
                    </a:lnTo>
                    <a:lnTo>
                      <a:pt x="8344" y="3199"/>
                    </a:lnTo>
                    <a:lnTo>
                      <a:pt x="7839" y="3187"/>
                    </a:lnTo>
                    <a:lnTo>
                      <a:pt x="7295" y="3161"/>
                    </a:lnTo>
                    <a:lnTo>
                      <a:pt x="6739" y="3111"/>
                    </a:lnTo>
                    <a:lnTo>
                      <a:pt x="6157" y="3035"/>
                    </a:lnTo>
                    <a:lnTo>
                      <a:pt x="5563" y="2934"/>
                    </a:lnTo>
                    <a:lnTo>
                      <a:pt x="4956" y="2807"/>
                    </a:lnTo>
                    <a:lnTo>
                      <a:pt x="4653" y="2731"/>
                    </a:lnTo>
                    <a:lnTo>
                      <a:pt x="4374" y="2643"/>
                    </a:lnTo>
                    <a:lnTo>
                      <a:pt x="4109" y="2554"/>
                    </a:lnTo>
                    <a:lnTo>
                      <a:pt x="3844" y="2466"/>
                    </a:lnTo>
                    <a:lnTo>
                      <a:pt x="3603" y="2365"/>
                    </a:lnTo>
                    <a:lnTo>
                      <a:pt x="3363" y="2264"/>
                    </a:lnTo>
                    <a:lnTo>
                      <a:pt x="3148" y="2150"/>
                    </a:lnTo>
                    <a:lnTo>
                      <a:pt x="2933" y="2049"/>
                    </a:lnTo>
                    <a:lnTo>
                      <a:pt x="2744" y="1935"/>
                    </a:lnTo>
                    <a:lnTo>
                      <a:pt x="2554" y="1808"/>
                    </a:lnTo>
                    <a:lnTo>
                      <a:pt x="2213" y="1581"/>
                    </a:lnTo>
                    <a:lnTo>
                      <a:pt x="1922" y="1353"/>
                    </a:lnTo>
                    <a:lnTo>
                      <a:pt x="1656" y="1113"/>
                    </a:lnTo>
                    <a:lnTo>
                      <a:pt x="1441" y="898"/>
                    </a:lnTo>
                    <a:lnTo>
                      <a:pt x="1264" y="683"/>
                    </a:lnTo>
                    <a:lnTo>
                      <a:pt x="1113" y="506"/>
                    </a:lnTo>
                    <a:lnTo>
                      <a:pt x="999" y="329"/>
                    </a:lnTo>
                    <a:lnTo>
                      <a:pt x="910" y="203"/>
                    </a:lnTo>
                    <a:lnTo>
                      <a:pt x="847" y="89"/>
                    </a:lnTo>
                    <a:lnTo>
                      <a:pt x="80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1" name="Google Shape;1341;p43"/>
              <p:cNvSpPr/>
              <p:nvPr/>
            </p:nvSpPr>
            <p:spPr>
              <a:xfrm>
                <a:off x="1151652" y="3090223"/>
                <a:ext cx="337653" cy="592631"/>
              </a:xfrm>
              <a:custGeom>
                <a:avLst/>
                <a:gdLst/>
                <a:ahLst/>
                <a:cxnLst/>
                <a:rect l="l" t="t" r="r" b="b"/>
                <a:pathLst>
                  <a:path w="27776" h="48751" extrusionOk="0">
                    <a:moveTo>
                      <a:pt x="0" y="1"/>
                    </a:moveTo>
                    <a:lnTo>
                      <a:pt x="114" y="11467"/>
                    </a:lnTo>
                    <a:lnTo>
                      <a:pt x="13970" y="13022"/>
                    </a:lnTo>
                    <a:lnTo>
                      <a:pt x="13995" y="13098"/>
                    </a:lnTo>
                    <a:lnTo>
                      <a:pt x="14084" y="13351"/>
                    </a:lnTo>
                    <a:lnTo>
                      <a:pt x="14223" y="13857"/>
                    </a:lnTo>
                    <a:lnTo>
                      <a:pt x="14312" y="14223"/>
                    </a:lnTo>
                    <a:lnTo>
                      <a:pt x="14413" y="14666"/>
                    </a:lnTo>
                    <a:lnTo>
                      <a:pt x="14514" y="15209"/>
                    </a:lnTo>
                    <a:lnTo>
                      <a:pt x="14640" y="15854"/>
                    </a:lnTo>
                    <a:lnTo>
                      <a:pt x="14767" y="16613"/>
                    </a:lnTo>
                    <a:lnTo>
                      <a:pt x="14893" y="17485"/>
                    </a:lnTo>
                    <a:lnTo>
                      <a:pt x="15045" y="18484"/>
                    </a:lnTo>
                    <a:lnTo>
                      <a:pt x="15197" y="19609"/>
                    </a:lnTo>
                    <a:lnTo>
                      <a:pt x="15348" y="20886"/>
                    </a:lnTo>
                    <a:lnTo>
                      <a:pt x="15513" y="22302"/>
                    </a:lnTo>
                    <a:lnTo>
                      <a:pt x="15626" y="23200"/>
                    </a:lnTo>
                    <a:lnTo>
                      <a:pt x="15765" y="24135"/>
                    </a:lnTo>
                    <a:lnTo>
                      <a:pt x="15942" y="25109"/>
                    </a:lnTo>
                    <a:lnTo>
                      <a:pt x="16132" y="26120"/>
                    </a:lnTo>
                    <a:lnTo>
                      <a:pt x="16347" y="27144"/>
                    </a:lnTo>
                    <a:lnTo>
                      <a:pt x="16575" y="28193"/>
                    </a:lnTo>
                    <a:lnTo>
                      <a:pt x="16827" y="29268"/>
                    </a:lnTo>
                    <a:lnTo>
                      <a:pt x="17106" y="30355"/>
                    </a:lnTo>
                    <a:lnTo>
                      <a:pt x="17384" y="31443"/>
                    </a:lnTo>
                    <a:lnTo>
                      <a:pt x="17674" y="32530"/>
                    </a:lnTo>
                    <a:lnTo>
                      <a:pt x="17978" y="33630"/>
                    </a:lnTo>
                    <a:lnTo>
                      <a:pt x="18294" y="34717"/>
                    </a:lnTo>
                    <a:lnTo>
                      <a:pt x="18926" y="36866"/>
                    </a:lnTo>
                    <a:lnTo>
                      <a:pt x="19571" y="38940"/>
                    </a:lnTo>
                    <a:lnTo>
                      <a:pt x="20203" y="40899"/>
                    </a:lnTo>
                    <a:lnTo>
                      <a:pt x="20797" y="42720"/>
                    </a:lnTo>
                    <a:lnTo>
                      <a:pt x="21353" y="44351"/>
                    </a:lnTo>
                    <a:lnTo>
                      <a:pt x="21846" y="45766"/>
                    </a:lnTo>
                    <a:lnTo>
                      <a:pt x="22567" y="47815"/>
                    </a:lnTo>
                    <a:lnTo>
                      <a:pt x="22845" y="48560"/>
                    </a:lnTo>
                    <a:lnTo>
                      <a:pt x="23060" y="48586"/>
                    </a:lnTo>
                    <a:lnTo>
                      <a:pt x="23642" y="48649"/>
                    </a:lnTo>
                    <a:lnTo>
                      <a:pt x="24451" y="48712"/>
                    </a:lnTo>
                    <a:lnTo>
                      <a:pt x="24906" y="48737"/>
                    </a:lnTo>
                    <a:lnTo>
                      <a:pt x="25374" y="48750"/>
                    </a:lnTo>
                    <a:lnTo>
                      <a:pt x="25842" y="48750"/>
                    </a:lnTo>
                    <a:lnTo>
                      <a:pt x="26284" y="48725"/>
                    </a:lnTo>
                    <a:lnTo>
                      <a:pt x="26701" y="48687"/>
                    </a:lnTo>
                    <a:lnTo>
                      <a:pt x="26891" y="48649"/>
                    </a:lnTo>
                    <a:lnTo>
                      <a:pt x="27068" y="48611"/>
                    </a:lnTo>
                    <a:lnTo>
                      <a:pt x="27232" y="48573"/>
                    </a:lnTo>
                    <a:lnTo>
                      <a:pt x="27384" y="48523"/>
                    </a:lnTo>
                    <a:lnTo>
                      <a:pt x="27510" y="48459"/>
                    </a:lnTo>
                    <a:lnTo>
                      <a:pt x="27611" y="48383"/>
                    </a:lnTo>
                    <a:lnTo>
                      <a:pt x="27687" y="48308"/>
                    </a:lnTo>
                    <a:lnTo>
                      <a:pt x="27751" y="48219"/>
                    </a:lnTo>
                    <a:lnTo>
                      <a:pt x="27776" y="48118"/>
                    </a:lnTo>
                    <a:lnTo>
                      <a:pt x="27776" y="48004"/>
                    </a:lnTo>
                    <a:lnTo>
                      <a:pt x="27485" y="45627"/>
                    </a:lnTo>
                    <a:lnTo>
                      <a:pt x="27232" y="43326"/>
                    </a:lnTo>
                    <a:lnTo>
                      <a:pt x="26992" y="41101"/>
                    </a:lnTo>
                    <a:lnTo>
                      <a:pt x="26790" y="38952"/>
                    </a:lnTo>
                    <a:lnTo>
                      <a:pt x="26613" y="36879"/>
                    </a:lnTo>
                    <a:lnTo>
                      <a:pt x="26448" y="34881"/>
                    </a:lnTo>
                    <a:lnTo>
                      <a:pt x="26297" y="32960"/>
                    </a:lnTo>
                    <a:lnTo>
                      <a:pt x="26158" y="31101"/>
                    </a:lnTo>
                    <a:lnTo>
                      <a:pt x="25905" y="27599"/>
                    </a:lnTo>
                    <a:lnTo>
                      <a:pt x="25665" y="24375"/>
                    </a:lnTo>
                    <a:lnTo>
                      <a:pt x="25538" y="22846"/>
                    </a:lnTo>
                    <a:lnTo>
                      <a:pt x="25399" y="21392"/>
                    </a:lnTo>
                    <a:lnTo>
                      <a:pt x="25260" y="20001"/>
                    </a:lnTo>
                    <a:lnTo>
                      <a:pt x="25096" y="18661"/>
                    </a:lnTo>
                    <a:lnTo>
                      <a:pt x="24919" y="17384"/>
                    </a:lnTo>
                    <a:lnTo>
                      <a:pt x="24830" y="16765"/>
                    </a:lnTo>
                    <a:lnTo>
                      <a:pt x="24729" y="16158"/>
                    </a:lnTo>
                    <a:lnTo>
                      <a:pt x="24615" y="15563"/>
                    </a:lnTo>
                    <a:lnTo>
                      <a:pt x="24501" y="14995"/>
                    </a:lnTo>
                    <a:lnTo>
                      <a:pt x="24388" y="14426"/>
                    </a:lnTo>
                    <a:lnTo>
                      <a:pt x="24261" y="13882"/>
                    </a:lnTo>
                    <a:lnTo>
                      <a:pt x="24122" y="13338"/>
                    </a:lnTo>
                    <a:lnTo>
                      <a:pt x="23983" y="12820"/>
                    </a:lnTo>
                    <a:lnTo>
                      <a:pt x="23831" y="12302"/>
                    </a:lnTo>
                    <a:lnTo>
                      <a:pt x="23667" y="11809"/>
                    </a:lnTo>
                    <a:lnTo>
                      <a:pt x="23503" y="11316"/>
                    </a:lnTo>
                    <a:lnTo>
                      <a:pt x="23326" y="10848"/>
                    </a:lnTo>
                    <a:lnTo>
                      <a:pt x="23136" y="10380"/>
                    </a:lnTo>
                    <a:lnTo>
                      <a:pt x="22934" y="9938"/>
                    </a:lnTo>
                    <a:lnTo>
                      <a:pt x="22731" y="9495"/>
                    </a:lnTo>
                    <a:lnTo>
                      <a:pt x="22504" y="9065"/>
                    </a:lnTo>
                    <a:lnTo>
                      <a:pt x="22276" y="8648"/>
                    </a:lnTo>
                    <a:lnTo>
                      <a:pt x="22036" y="8243"/>
                    </a:lnTo>
                    <a:lnTo>
                      <a:pt x="21771" y="7852"/>
                    </a:lnTo>
                    <a:lnTo>
                      <a:pt x="21505" y="7472"/>
                    </a:lnTo>
                    <a:lnTo>
                      <a:pt x="21214" y="7106"/>
                    </a:lnTo>
                    <a:lnTo>
                      <a:pt x="20924" y="6739"/>
                    </a:lnTo>
                    <a:lnTo>
                      <a:pt x="20608" y="6385"/>
                    </a:lnTo>
                    <a:lnTo>
                      <a:pt x="20291" y="6044"/>
                    </a:lnTo>
                    <a:lnTo>
                      <a:pt x="19950" y="5715"/>
                    </a:lnTo>
                    <a:lnTo>
                      <a:pt x="19596" y="5386"/>
                    </a:lnTo>
                    <a:lnTo>
                      <a:pt x="19217" y="5083"/>
                    </a:lnTo>
                    <a:lnTo>
                      <a:pt x="18825" y="4779"/>
                    </a:lnTo>
                    <a:lnTo>
                      <a:pt x="18420" y="4476"/>
                    </a:lnTo>
                    <a:lnTo>
                      <a:pt x="18003" y="4198"/>
                    </a:lnTo>
                    <a:lnTo>
                      <a:pt x="17814" y="4071"/>
                    </a:lnTo>
                    <a:lnTo>
                      <a:pt x="17599" y="3958"/>
                    </a:lnTo>
                    <a:lnTo>
                      <a:pt x="17143" y="3717"/>
                    </a:lnTo>
                    <a:lnTo>
                      <a:pt x="16638" y="3490"/>
                    </a:lnTo>
                    <a:lnTo>
                      <a:pt x="16094" y="3275"/>
                    </a:lnTo>
                    <a:lnTo>
                      <a:pt x="15500" y="3060"/>
                    </a:lnTo>
                    <a:lnTo>
                      <a:pt x="14868" y="2845"/>
                    </a:lnTo>
                    <a:lnTo>
                      <a:pt x="14210" y="2643"/>
                    </a:lnTo>
                    <a:lnTo>
                      <a:pt x="13515" y="2453"/>
                    </a:lnTo>
                    <a:lnTo>
                      <a:pt x="12807" y="2264"/>
                    </a:lnTo>
                    <a:lnTo>
                      <a:pt x="12074" y="2074"/>
                    </a:lnTo>
                    <a:lnTo>
                      <a:pt x="11328" y="1897"/>
                    </a:lnTo>
                    <a:lnTo>
                      <a:pt x="10569" y="1733"/>
                    </a:lnTo>
                    <a:lnTo>
                      <a:pt x="9798" y="1568"/>
                    </a:lnTo>
                    <a:lnTo>
                      <a:pt x="9027" y="1416"/>
                    </a:lnTo>
                    <a:lnTo>
                      <a:pt x="7510" y="1126"/>
                    </a:lnTo>
                    <a:lnTo>
                      <a:pt x="6043" y="873"/>
                    </a:lnTo>
                    <a:lnTo>
                      <a:pt x="4653" y="645"/>
                    </a:lnTo>
                    <a:lnTo>
                      <a:pt x="3376" y="456"/>
                    </a:lnTo>
                    <a:lnTo>
                      <a:pt x="2251" y="291"/>
                    </a:lnTo>
                    <a:lnTo>
                      <a:pt x="607" y="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2" name="Google Shape;1342;p43"/>
              <p:cNvSpPr/>
              <p:nvPr/>
            </p:nvSpPr>
            <p:spPr>
              <a:xfrm>
                <a:off x="806474" y="2560002"/>
                <a:ext cx="285247" cy="467531"/>
              </a:xfrm>
              <a:custGeom>
                <a:avLst/>
                <a:gdLst/>
                <a:ahLst/>
                <a:cxnLst/>
                <a:rect l="l" t="t" r="r" b="b"/>
                <a:pathLst>
                  <a:path w="23465" h="38460" extrusionOk="0">
                    <a:moveTo>
                      <a:pt x="9672" y="1"/>
                    </a:moveTo>
                    <a:lnTo>
                      <a:pt x="8863" y="26"/>
                    </a:lnTo>
                    <a:lnTo>
                      <a:pt x="8066" y="64"/>
                    </a:lnTo>
                    <a:lnTo>
                      <a:pt x="7270" y="115"/>
                    </a:lnTo>
                    <a:lnTo>
                      <a:pt x="6498" y="190"/>
                    </a:lnTo>
                    <a:lnTo>
                      <a:pt x="5753" y="279"/>
                    </a:lnTo>
                    <a:lnTo>
                      <a:pt x="5019" y="393"/>
                    </a:lnTo>
                    <a:lnTo>
                      <a:pt x="4324" y="532"/>
                    </a:lnTo>
                    <a:lnTo>
                      <a:pt x="3667" y="683"/>
                    </a:lnTo>
                    <a:lnTo>
                      <a:pt x="3350" y="772"/>
                    </a:lnTo>
                    <a:lnTo>
                      <a:pt x="3047" y="860"/>
                    </a:lnTo>
                    <a:lnTo>
                      <a:pt x="2744" y="962"/>
                    </a:lnTo>
                    <a:lnTo>
                      <a:pt x="2466" y="1063"/>
                    </a:lnTo>
                    <a:lnTo>
                      <a:pt x="2200" y="1164"/>
                    </a:lnTo>
                    <a:lnTo>
                      <a:pt x="1947" y="1290"/>
                    </a:lnTo>
                    <a:lnTo>
                      <a:pt x="1694" y="1404"/>
                    </a:lnTo>
                    <a:lnTo>
                      <a:pt x="1467" y="1531"/>
                    </a:lnTo>
                    <a:lnTo>
                      <a:pt x="1264" y="1670"/>
                    </a:lnTo>
                    <a:lnTo>
                      <a:pt x="1062" y="1809"/>
                    </a:lnTo>
                    <a:lnTo>
                      <a:pt x="873" y="1948"/>
                    </a:lnTo>
                    <a:lnTo>
                      <a:pt x="708" y="2099"/>
                    </a:lnTo>
                    <a:lnTo>
                      <a:pt x="569" y="2264"/>
                    </a:lnTo>
                    <a:lnTo>
                      <a:pt x="430" y="2428"/>
                    </a:lnTo>
                    <a:lnTo>
                      <a:pt x="316" y="2592"/>
                    </a:lnTo>
                    <a:lnTo>
                      <a:pt x="228" y="2769"/>
                    </a:lnTo>
                    <a:lnTo>
                      <a:pt x="152" y="2959"/>
                    </a:lnTo>
                    <a:lnTo>
                      <a:pt x="101" y="3149"/>
                    </a:lnTo>
                    <a:lnTo>
                      <a:pt x="63" y="3351"/>
                    </a:lnTo>
                    <a:lnTo>
                      <a:pt x="38" y="3579"/>
                    </a:lnTo>
                    <a:lnTo>
                      <a:pt x="13" y="3806"/>
                    </a:lnTo>
                    <a:lnTo>
                      <a:pt x="0" y="4046"/>
                    </a:lnTo>
                    <a:lnTo>
                      <a:pt x="0" y="4299"/>
                    </a:lnTo>
                    <a:lnTo>
                      <a:pt x="13" y="4565"/>
                    </a:lnTo>
                    <a:lnTo>
                      <a:pt x="51" y="5134"/>
                    </a:lnTo>
                    <a:lnTo>
                      <a:pt x="114" y="5740"/>
                    </a:lnTo>
                    <a:lnTo>
                      <a:pt x="203" y="6385"/>
                    </a:lnTo>
                    <a:lnTo>
                      <a:pt x="329" y="7055"/>
                    </a:lnTo>
                    <a:lnTo>
                      <a:pt x="468" y="7751"/>
                    </a:lnTo>
                    <a:lnTo>
                      <a:pt x="632" y="8471"/>
                    </a:lnTo>
                    <a:lnTo>
                      <a:pt x="809" y="9217"/>
                    </a:lnTo>
                    <a:lnTo>
                      <a:pt x="1012" y="9963"/>
                    </a:lnTo>
                    <a:lnTo>
                      <a:pt x="1227" y="10722"/>
                    </a:lnTo>
                    <a:lnTo>
                      <a:pt x="1454" y="11493"/>
                    </a:lnTo>
                    <a:lnTo>
                      <a:pt x="1682" y="12264"/>
                    </a:lnTo>
                    <a:lnTo>
                      <a:pt x="2175" y="13781"/>
                    </a:lnTo>
                    <a:lnTo>
                      <a:pt x="2668" y="15260"/>
                    </a:lnTo>
                    <a:lnTo>
                      <a:pt x="3161" y="16651"/>
                    </a:lnTo>
                    <a:lnTo>
                      <a:pt x="3629" y="17915"/>
                    </a:lnTo>
                    <a:lnTo>
                      <a:pt x="4046" y="19040"/>
                    </a:lnTo>
                    <a:lnTo>
                      <a:pt x="4412" y="19963"/>
                    </a:lnTo>
                    <a:lnTo>
                      <a:pt x="4691" y="20671"/>
                    </a:lnTo>
                    <a:lnTo>
                      <a:pt x="4931" y="21278"/>
                    </a:lnTo>
                    <a:lnTo>
                      <a:pt x="6144" y="25539"/>
                    </a:lnTo>
                    <a:lnTo>
                      <a:pt x="5272" y="28409"/>
                    </a:lnTo>
                    <a:lnTo>
                      <a:pt x="5120" y="28623"/>
                    </a:lnTo>
                    <a:lnTo>
                      <a:pt x="4969" y="28851"/>
                    </a:lnTo>
                    <a:lnTo>
                      <a:pt x="4817" y="29104"/>
                    </a:lnTo>
                    <a:lnTo>
                      <a:pt x="4665" y="29357"/>
                    </a:lnTo>
                    <a:lnTo>
                      <a:pt x="4375" y="29926"/>
                    </a:lnTo>
                    <a:lnTo>
                      <a:pt x="4071" y="30520"/>
                    </a:lnTo>
                    <a:lnTo>
                      <a:pt x="3793" y="31139"/>
                    </a:lnTo>
                    <a:lnTo>
                      <a:pt x="3515" y="31771"/>
                    </a:lnTo>
                    <a:lnTo>
                      <a:pt x="3249" y="32404"/>
                    </a:lnTo>
                    <a:lnTo>
                      <a:pt x="3009" y="33023"/>
                    </a:lnTo>
                    <a:lnTo>
                      <a:pt x="2567" y="34174"/>
                    </a:lnTo>
                    <a:lnTo>
                      <a:pt x="2238" y="35122"/>
                    </a:lnTo>
                    <a:lnTo>
                      <a:pt x="2023" y="35767"/>
                    </a:lnTo>
                    <a:lnTo>
                      <a:pt x="1947" y="35994"/>
                    </a:lnTo>
                    <a:lnTo>
                      <a:pt x="2478" y="36120"/>
                    </a:lnTo>
                    <a:lnTo>
                      <a:pt x="3907" y="36437"/>
                    </a:lnTo>
                    <a:lnTo>
                      <a:pt x="4893" y="36651"/>
                    </a:lnTo>
                    <a:lnTo>
                      <a:pt x="6018" y="36879"/>
                    </a:lnTo>
                    <a:lnTo>
                      <a:pt x="7244" y="37132"/>
                    </a:lnTo>
                    <a:lnTo>
                      <a:pt x="8559" y="37385"/>
                    </a:lnTo>
                    <a:lnTo>
                      <a:pt x="9912" y="37625"/>
                    </a:lnTo>
                    <a:lnTo>
                      <a:pt x="11290" y="37853"/>
                    </a:lnTo>
                    <a:lnTo>
                      <a:pt x="12655" y="38055"/>
                    </a:lnTo>
                    <a:lnTo>
                      <a:pt x="13325" y="38143"/>
                    </a:lnTo>
                    <a:lnTo>
                      <a:pt x="13970" y="38232"/>
                    </a:lnTo>
                    <a:lnTo>
                      <a:pt x="14615" y="38308"/>
                    </a:lnTo>
                    <a:lnTo>
                      <a:pt x="15222" y="38358"/>
                    </a:lnTo>
                    <a:lnTo>
                      <a:pt x="15816" y="38409"/>
                    </a:lnTo>
                    <a:lnTo>
                      <a:pt x="16385" y="38447"/>
                    </a:lnTo>
                    <a:lnTo>
                      <a:pt x="16916" y="38459"/>
                    </a:lnTo>
                    <a:lnTo>
                      <a:pt x="17409" y="38459"/>
                    </a:lnTo>
                    <a:lnTo>
                      <a:pt x="17864" y="38447"/>
                    </a:lnTo>
                    <a:lnTo>
                      <a:pt x="18269" y="38409"/>
                    </a:lnTo>
                    <a:lnTo>
                      <a:pt x="18648" y="38371"/>
                    </a:lnTo>
                    <a:lnTo>
                      <a:pt x="19015" y="38308"/>
                    </a:lnTo>
                    <a:lnTo>
                      <a:pt x="19356" y="38244"/>
                    </a:lnTo>
                    <a:lnTo>
                      <a:pt x="19685" y="38181"/>
                    </a:lnTo>
                    <a:lnTo>
                      <a:pt x="19988" y="38105"/>
                    </a:lnTo>
                    <a:lnTo>
                      <a:pt x="20291" y="38017"/>
                    </a:lnTo>
                    <a:lnTo>
                      <a:pt x="20570" y="37928"/>
                    </a:lnTo>
                    <a:lnTo>
                      <a:pt x="20822" y="37840"/>
                    </a:lnTo>
                    <a:lnTo>
                      <a:pt x="21075" y="37751"/>
                    </a:lnTo>
                    <a:lnTo>
                      <a:pt x="21303" y="37650"/>
                    </a:lnTo>
                    <a:lnTo>
                      <a:pt x="21530" y="37549"/>
                    </a:lnTo>
                    <a:lnTo>
                      <a:pt x="21733" y="37448"/>
                    </a:lnTo>
                    <a:lnTo>
                      <a:pt x="22099" y="37246"/>
                    </a:lnTo>
                    <a:lnTo>
                      <a:pt x="22415" y="37031"/>
                    </a:lnTo>
                    <a:lnTo>
                      <a:pt x="22681" y="36828"/>
                    </a:lnTo>
                    <a:lnTo>
                      <a:pt x="22896" y="36639"/>
                    </a:lnTo>
                    <a:lnTo>
                      <a:pt x="23085" y="36462"/>
                    </a:lnTo>
                    <a:lnTo>
                      <a:pt x="23224" y="36310"/>
                    </a:lnTo>
                    <a:lnTo>
                      <a:pt x="23326" y="36184"/>
                    </a:lnTo>
                    <a:lnTo>
                      <a:pt x="23389" y="36083"/>
                    </a:lnTo>
                    <a:lnTo>
                      <a:pt x="23452" y="35994"/>
                    </a:lnTo>
                    <a:lnTo>
                      <a:pt x="21315" y="21392"/>
                    </a:lnTo>
                    <a:lnTo>
                      <a:pt x="21442" y="21139"/>
                    </a:lnTo>
                    <a:lnTo>
                      <a:pt x="21594" y="20836"/>
                    </a:lnTo>
                    <a:lnTo>
                      <a:pt x="21771" y="20431"/>
                    </a:lnTo>
                    <a:lnTo>
                      <a:pt x="21986" y="19938"/>
                    </a:lnTo>
                    <a:lnTo>
                      <a:pt x="22226" y="19369"/>
                    </a:lnTo>
                    <a:lnTo>
                      <a:pt x="22453" y="18724"/>
                    </a:lnTo>
                    <a:lnTo>
                      <a:pt x="22693" y="18016"/>
                    </a:lnTo>
                    <a:lnTo>
                      <a:pt x="22807" y="17637"/>
                    </a:lnTo>
                    <a:lnTo>
                      <a:pt x="22921" y="17258"/>
                    </a:lnTo>
                    <a:lnTo>
                      <a:pt x="23022" y="16866"/>
                    </a:lnTo>
                    <a:lnTo>
                      <a:pt x="23111" y="16461"/>
                    </a:lnTo>
                    <a:lnTo>
                      <a:pt x="23199" y="16057"/>
                    </a:lnTo>
                    <a:lnTo>
                      <a:pt x="23275" y="15640"/>
                    </a:lnTo>
                    <a:lnTo>
                      <a:pt x="23338" y="15222"/>
                    </a:lnTo>
                    <a:lnTo>
                      <a:pt x="23401" y="14793"/>
                    </a:lnTo>
                    <a:lnTo>
                      <a:pt x="23439" y="14375"/>
                    </a:lnTo>
                    <a:lnTo>
                      <a:pt x="23465" y="13945"/>
                    </a:lnTo>
                    <a:lnTo>
                      <a:pt x="23465" y="13516"/>
                    </a:lnTo>
                    <a:lnTo>
                      <a:pt x="23452" y="13098"/>
                    </a:lnTo>
                    <a:lnTo>
                      <a:pt x="23427" y="12669"/>
                    </a:lnTo>
                    <a:lnTo>
                      <a:pt x="23376" y="12264"/>
                    </a:lnTo>
                    <a:lnTo>
                      <a:pt x="23300" y="11847"/>
                    </a:lnTo>
                    <a:lnTo>
                      <a:pt x="23212" y="11442"/>
                    </a:lnTo>
                    <a:lnTo>
                      <a:pt x="22972" y="10633"/>
                    </a:lnTo>
                    <a:lnTo>
                      <a:pt x="22719" y="9786"/>
                    </a:lnTo>
                    <a:lnTo>
                      <a:pt x="22428" y="8926"/>
                    </a:lnTo>
                    <a:lnTo>
                      <a:pt x="22137" y="8054"/>
                    </a:lnTo>
                    <a:lnTo>
                      <a:pt x="21821" y="7194"/>
                    </a:lnTo>
                    <a:lnTo>
                      <a:pt x="21505" y="6347"/>
                    </a:lnTo>
                    <a:lnTo>
                      <a:pt x="20898" y="4742"/>
                    </a:lnTo>
                    <a:lnTo>
                      <a:pt x="20329" y="3351"/>
                    </a:lnTo>
                    <a:lnTo>
                      <a:pt x="19874" y="2239"/>
                    </a:lnTo>
                    <a:lnTo>
                      <a:pt x="19444" y="1240"/>
                    </a:lnTo>
                    <a:lnTo>
                      <a:pt x="19280" y="1164"/>
                    </a:lnTo>
                    <a:lnTo>
                      <a:pt x="19103" y="1088"/>
                    </a:lnTo>
                    <a:lnTo>
                      <a:pt x="18686" y="949"/>
                    </a:lnTo>
                    <a:lnTo>
                      <a:pt x="18218" y="823"/>
                    </a:lnTo>
                    <a:lnTo>
                      <a:pt x="17687" y="696"/>
                    </a:lnTo>
                    <a:lnTo>
                      <a:pt x="17118" y="570"/>
                    </a:lnTo>
                    <a:lnTo>
                      <a:pt x="16499" y="456"/>
                    </a:lnTo>
                    <a:lnTo>
                      <a:pt x="15841" y="367"/>
                    </a:lnTo>
                    <a:lnTo>
                      <a:pt x="15146" y="266"/>
                    </a:lnTo>
                    <a:lnTo>
                      <a:pt x="14413" y="190"/>
                    </a:lnTo>
                    <a:lnTo>
                      <a:pt x="13667" y="127"/>
                    </a:lnTo>
                    <a:lnTo>
                      <a:pt x="12896" y="77"/>
                    </a:lnTo>
                    <a:lnTo>
                      <a:pt x="12099" y="39"/>
                    </a:lnTo>
                    <a:lnTo>
                      <a:pt x="11303" y="13"/>
                    </a:lnTo>
                    <a:lnTo>
                      <a:pt x="1049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3" name="Google Shape;1343;p43"/>
              <p:cNvSpPr/>
              <p:nvPr/>
            </p:nvSpPr>
            <p:spPr>
              <a:xfrm>
                <a:off x="923430" y="2369890"/>
                <a:ext cx="165216" cy="228392"/>
              </a:xfrm>
              <a:custGeom>
                <a:avLst/>
                <a:gdLst/>
                <a:ahLst/>
                <a:cxnLst/>
                <a:rect l="l" t="t" r="r" b="b"/>
                <a:pathLst>
                  <a:path w="13591" h="18788" extrusionOk="0">
                    <a:moveTo>
                      <a:pt x="1151" y="1"/>
                    </a:moveTo>
                    <a:lnTo>
                      <a:pt x="645" y="11506"/>
                    </a:lnTo>
                    <a:lnTo>
                      <a:pt x="51" y="14540"/>
                    </a:lnTo>
                    <a:lnTo>
                      <a:pt x="13" y="14767"/>
                    </a:lnTo>
                    <a:lnTo>
                      <a:pt x="0" y="15008"/>
                    </a:lnTo>
                    <a:lnTo>
                      <a:pt x="0" y="15235"/>
                    </a:lnTo>
                    <a:lnTo>
                      <a:pt x="38" y="15463"/>
                    </a:lnTo>
                    <a:lnTo>
                      <a:pt x="76" y="15690"/>
                    </a:lnTo>
                    <a:lnTo>
                      <a:pt x="152" y="15905"/>
                    </a:lnTo>
                    <a:lnTo>
                      <a:pt x="240" y="16120"/>
                    </a:lnTo>
                    <a:lnTo>
                      <a:pt x="342" y="16322"/>
                    </a:lnTo>
                    <a:lnTo>
                      <a:pt x="455" y="16512"/>
                    </a:lnTo>
                    <a:lnTo>
                      <a:pt x="594" y="16689"/>
                    </a:lnTo>
                    <a:lnTo>
                      <a:pt x="746" y="16866"/>
                    </a:lnTo>
                    <a:lnTo>
                      <a:pt x="923" y="17018"/>
                    </a:lnTo>
                    <a:lnTo>
                      <a:pt x="1100" y="17157"/>
                    </a:lnTo>
                    <a:lnTo>
                      <a:pt x="1302" y="17283"/>
                    </a:lnTo>
                    <a:lnTo>
                      <a:pt x="1505" y="17397"/>
                    </a:lnTo>
                    <a:lnTo>
                      <a:pt x="1732" y="17486"/>
                    </a:lnTo>
                    <a:lnTo>
                      <a:pt x="5462" y="18788"/>
                    </a:lnTo>
                    <a:lnTo>
                      <a:pt x="6182" y="14679"/>
                    </a:lnTo>
                    <a:lnTo>
                      <a:pt x="6359" y="14692"/>
                    </a:lnTo>
                    <a:lnTo>
                      <a:pt x="6827" y="14704"/>
                    </a:lnTo>
                    <a:lnTo>
                      <a:pt x="7143" y="14692"/>
                    </a:lnTo>
                    <a:lnTo>
                      <a:pt x="7522" y="14679"/>
                    </a:lnTo>
                    <a:lnTo>
                      <a:pt x="7927" y="14641"/>
                    </a:lnTo>
                    <a:lnTo>
                      <a:pt x="8369" y="14578"/>
                    </a:lnTo>
                    <a:lnTo>
                      <a:pt x="8825" y="14502"/>
                    </a:lnTo>
                    <a:lnTo>
                      <a:pt x="9305" y="14388"/>
                    </a:lnTo>
                    <a:lnTo>
                      <a:pt x="9545" y="14325"/>
                    </a:lnTo>
                    <a:lnTo>
                      <a:pt x="9785" y="14249"/>
                    </a:lnTo>
                    <a:lnTo>
                      <a:pt x="10026" y="14173"/>
                    </a:lnTo>
                    <a:lnTo>
                      <a:pt x="10253" y="14072"/>
                    </a:lnTo>
                    <a:lnTo>
                      <a:pt x="10493" y="13971"/>
                    </a:lnTo>
                    <a:lnTo>
                      <a:pt x="10721" y="13857"/>
                    </a:lnTo>
                    <a:lnTo>
                      <a:pt x="10936" y="13743"/>
                    </a:lnTo>
                    <a:lnTo>
                      <a:pt x="11163" y="13604"/>
                    </a:lnTo>
                    <a:lnTo>
                      <a:pt x="11366" y="13453"/>
                    </a:lnTo>
                    <a:lnTo>
                      <a:pt x="11568" y="13301"/>
                    </a:lnTo>
                    <a:lnTo>
                      <a:pt x="11758" y="13124"/>
                    </a:lnTo>
                    <a:lnTo>
                      <a:pt x="11935" y="12934"/>
                    </a:lnTo>
                    <a:lnTo>
                      <a:pt x="12023" y="12833"/>
                    </a:lnTo>
                    <a:lnTo>
                      <a:pt x="12099" y="12719"/>
                    </a:lnTo>
                    <a:lnTo>
                      <a:pt x="12188" y="12606"/>
                    </a:lnTo>
                    <a:lnTo>
                      <a:pt x="12263" y="12466"/>
                    </a:lnTo>
                    <a:lnTo>
                      <a:pt x="12402" y="12176"/>
                    </a:lnTo>
                    <a:lnTo>
                      <a:pt x="12542" y="11847"/>
                    </a:lnTo>
                    <a:lnTo>
                      <a:pt x="12655" y="11480"/>
                    </a:lnTo>
                    <a:lnTo>
                      <a:pt x="12769" y="11101"/>
                    </a:lnTo>
                    <a:lnTo>
                      <a:pt x="12883" y="10684"/>
                    </a:lnTo>
                    <a:lnTo>
                      <a:pt x="12971" y="10241"/>
                    </a:lnTo>
                    <a:lnTo>
                      <a:pt x="13060" y="9786"/>
                    </a:lnTo>
                    <a:lnTo>
                      <a:pt x="13136" y="9319"/>
                    </a:lnTo>
                    <a:lnTo>
                      <a:pt x="13212" y="8825"/>
                    </a:lnTo>
                    <a:lnTo>
                      <a:pt x="13275" y="8332"/>
                    </a:lnTo>
                    <a:lnTo>
                      <a:pt x="13376" y="7321"/>
                    </a:lnTo>
                    <a:lnTo>
                      <a:pt x="13452" y="6322"/>
                    </a:lnTo>
                    <a:lnTo>
                      <a:pt x="13515" y="5336"/>
                    </a:lnTo>
                    <a:lnTo>
                      <a:pt x="13553" y="4401"/>
                    </a:lnTo>
                    <a:lnTo>
                      <a:pt x="13578" y="3541"/>
                    </a:lnTo>
                    <a:lnTo>
                      <a:pt x="13591" y="2770"/>
                    </a:lnTo>
                    <a:lnTo>
                      <a:pt x="13591" y="1657"/>
                    </a:lnTo>
                    <a:lnTo>
                      <a:pt x="13591" y="1240"/>
                    </a:lnTo>
                    <a:lnTo>
                      <a:pt x="1151" y="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" name="Google Shape;1344;p43"/>
              <p:cNvSpPr/>
              <p:nvPr/>
            </p:nvSpPr>
            <p:spPr>
              <a:xfrm>
                <a:off x="966463" y="2517589"/>
                <a:ext cx="32129" cy="51494"/>
              </a:xfrm>
              <a:custGeom>
                <a:avLst/>
                <a:gdLst/>
                <a:ahLst/>
                <a:cxnLst/>
                <a:rect l="l" t="t" r="r" b="b"/>
                <a:pathLst>
                  <a:path w="2643" h="4236" extrusionOk="0">
                    <a:moveTo>
                      <a:pt x="25" y="0"/>
                    </a:moveTo>
                    <a:lnTo>
                      <a:pt x="13" y="140"/>
                    </a:lnTo>
                    <a:lnTo>
                      <a:pt x="0" y="304"/>
                    </a:lnTo>
                    <a:lnTo>
                      <a:pt x="0" y="519"/>
                    </a:lnTo>
                    <a:lnTo>
                      <a:pt x="13" y="772"/>
                    </a:lnTo>
                    <a:lnTo>
                      <a:pt x="38" y="1075"/>
                    </a:lnTo>
                    <a:lnTo>
                      <a:pt x="76" y="1391"/>
                    </a:lnTo>
                    <a:lnTo>
                      <a:pt x="152" y="1732"/>
                    </a:lnTo>
                    <a:lnTo>
                      <a:pt x="202" y="1909"/>
                    </a:lnTo>
                    <a:lnTo>
                      <a:pt x="253" y="2086"/>
                    </a:lnTo>
                    <a:lnTo>
                      <a:pt x="329" y="2263"/>
                    </a:lnTo>
                    <a:lnTo>
                      <a:pt x="405" y="2440"/>
                    </a:lnTo>
                    <a:lnTo>
                      <a:pt x="480" y="2617"/>
                    </a:lnTo>
                    <a:lnTo>
                      <a:pt x="582" y="2794"/>
                    </a:lnTo>
                    <a:lnTo>
                      <a:pt x="695" y="2971"/>
                    </a:lnTo>
                    <a:lnTo>
                      <a:pt x="822" y="3136"/>
                    </a:lnTo>
                    <a:lnTo>
                      <a:pt x="961" y="3300"/>
                    </a:lnTo>
                    <a:lnTo>
                      <a:pt x="1113" y="3464"/>
                    </a:lnTo>
                    <a:lnTo>
                      <a:pt x="1277" y="3616"/>
                    </a:lnTo>
                    <a:lnTo>
                      <a:pt x="1454" y="3755"/>
                    </a:lnTo>
                    <a:lnTo>
                      <a:pt x="1656" y="3894"/>
                    </a:lnTo>
                    <a:lnTo>
                      <a:pt x="1871" y="4021"/>
                    </a:lnTo>
                    <a:lnTo>
                      <a:pt x="2099" y="4135"/>
                    </a:lnTo>
                    <a:lnTo>
                      <a:pt x="2352" y="4236"/>
                    </a:lnTo>
                    <a:lnTo>
                      <a:pt x="2642" y="2529"/>
                    </a:lnTo>
                    <a:lnTo>
                      <a:pt x="2541" y="2491"/>
                    </a:lnTo>
                    <a:lnTo>
                      <a:pt x="2250" y="2339"/>
                    </a:lnTo>
                    <a:lnTo>
                      <a:pt x="1833" y="2124"/>
                    </a:lnTo>
                    <a:lnTo>
                      <a:pt x="1606" y="1973"/>
                    </a:lnTo>
                    <a:lnTo>
                      <a:pt x="1365" y="1821"/>
                    </a:lnTo>
                    <a:lnTo>
                      <a:pt x="1125" y="1644"/>
                    </a:lnTo>
                    <a:lnTo>
                      <a:pt x="885" y="1454"/>
                    </a:lnTo>
                    <a:lnTo>
                      <a:pt x="670" y="1239"/>
                    </a:lnTo>
                    <a:lnTo>
                      <a:pt x="468" y="1024"/>
                    </a:lnTo>
                    <a:lnTo>
                      <a:pt x="379" y="898"/>
                    </a:lnTo>
                    <a:lnTo>
                      <a:pt x="291" y="784"/>
                    </a:lnTo>
                    <a:lnTo>
                      <a:pt x="228" y="658"/>
                    </a:lnTo>
                    <a:lnTo>
                      <a:pt x="164" y="531"/>
                    </a:lnTo>
                    <a:lnTo>
                      <a:pt x="114" y="405"/>
                    </a:lnTo>
                    <a:lnTo>
                      <a:pt x="63" y="279"/>
                    </a:lnTo>
                    <a:lnTo>
                      <a:pt x="38" y="14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" name="Google Shape;1345;p43"/>
              <p:cNvSpPr/>
              <p:nvPr/>
            </p:nvSpPr>
            <p:spPr>
              <a:xfrm>
                <a:off x="896382" y="2317180"/>
                <a:ext cx="192264" cy="189042"/>
              </a:xfrm>
              <a:custGeom>
                <a:avLst/>
                <a:gdLst/>
                <a:ahLst/>
                <a:cxnLst/>
                <a:rect l="l" t="t" r="r" b="b"/>
                <a:pathLst>
                  <a:path w="15816" h="15551" extrusionOk="0">
                    <a:moveTo>
                      <a:pt x="7093" y="1"/>
                    </a:moveTo>
                    <a:lnTo>
                      <a:pt x="6612" y="13"/>
                    </a:lnTo>
                    <a:lnTo>
                      <a:pt x="6119" y="51"/>
                    </a:lnTo>
                    <a:lnTo>
                      <a:pt x="5601" y="102"/>
                    </a:lnTo>
                    <a:lnTo>
                      <a:pt x="5095" y="190"/>
                    </a:lnTo>
                    <a:lnTo>
                      <a:pt x="4830" y="241"/>
                    </a:lnTo>
                    <a:lnTo>
                      <a:pt x="4577" y="304"/>
                    </a:lnTo>
                    <a:lnTo>
                      <a:pt x="4311" y="367"/>
                    </a:lnTo>
                    <a:lnTo>
                      <a:pt x="4058" y="443"/>
                    </a:lnTo>
                    <a:lnTo>
                      <a:pt x="3805" y="532"/>
                    </a:lnTo>
                    <a:lnTo>
                      <a:pt x="3553" y="633"/>
                    </a:lnTo>
                    <a:lnTo>
                      <a:pt x="3300" y="746"/>
                    </a:lnTo>
                    <a:lnTo>
                      <a:pt x="3047" y="873"/>
                    </a:lnTo>
                    <a:lnTo>
                      <a:pt x="2807" y="1012"/>
                    </a:lnTo>
                    <a:lnTo>
                      <a:pt x="2579" y="1164"/>
                    </a:lnTo>
                    <a:lnTo>
                      <a:pt x="2339" y="1328"/>
                    </a:lnTo>
                    <a:lnTo>
                      <a:pt x="2124" y="1505"/>
                    </a:lnTo>
                    <a:lnTo>
                      <a:pt x="1909" y="1707"/>
                    </a:lnTo>
                    <a:lnTo>
                      <a:pt x="1694" y="1922"/>
                    </a:lnTo>
                    <a:lnTo>
                      <a:pt x="1492" y="2150"/>
                    </a:lnTo>
                    <a:lnTo>
                      <a:pt x="1302" y="2390"/>
                    </a:lnTo>
                    <a:lnTo>
                      <a:pt x="1113" y="2656"/>
                    </a:lnTo>
                    <a:lnTo>
                      <a:pt x="948" y="2934"/>
                    </a:lnTo>
                    <a:lnTo>
                      <a:pt x="784" y="3237"/>
                    </a:lnTo>
                    <a:lnTo>
                      <a:pt x="632" y="3566"/>
                    </a:lnTo>
                    <a:lnTo>
                      <a:pt x="493" y="3907"/>
                    </a:lnTo>
                    <a:lnTo>
                      <a:pt x="367" y="4261"/>
                    </a:lnTo>
                    <a:lnTo>
                      <a:pt x="253" y="4653"/>
                    </a:lnTo>
                    <a:lnTo>
                      <a:pt x="152" y="5058"/>
                    </a:lnTo>
                    <a:lnTo>
                      <a:pt x="76" y="5487"/>
                    </a:lnTo>
                    <a:lnTo>
                      <a:pt x="25" y="5917"/>
                    </a:lnTo>
                    <a:lnTo>
                      <a:pt x="0" y="6347"/>
                    </a:lnTo>
                    <a:lnTo>
                      <a:pt x="0" y="6790"/>
                    </a:lnTo>
                    <a:lnTo>
                      <a:pt x="13" y="7232"/>
                    </a:lnTo>
                    <a:lnTo>
                      <a:pt x="51" y="7687"/>
                    </a:lnTo>
                    <a:lnTo>
                      <a:pt x="101" y="8130"/>
                    </a:lnTo>
                    <a:lnTo>
                      <a:pt x="177" y="8585"/>
                    </a:lnTo>
                    <a:lnTo>
                      <a:pt x="266" y="9027"/>
                    </a:lnTo>
                    <a:lnTo>
                      <a:pt x="354" y="9470"/>
                    </a:lnTo>
                    <a:lnTo>
                      <a:pt x="468" y="9912"/>
                    </a:lnTo>
                    <a:lnTo>
                      <a:pt x="594" y="10342"/>
                    </a:lnTo>
                    <a:lnTo>
                      <a:pt x="721" y="10772"/>
                    </a:lnTo>
                    <a:lnTo>
                      <a:pt x="860" y="11177"/>
                    </a:lnTo>
                    <a:lnTo>
                      <a:pt x="1011" y="11581"/>
                    </a:lnTo>
                    <a:lnTo>
                      <a:pt x="1151" y="11986"/>
                    </a:lnTo>
                    <a:lnTo>
                      <a:pt x="1454" y="12732"/>
                    </a:lnTo>
                    <a:lnTo>
                      <a:pt x="1757" y="13414"/>
                    </a:lnTo>
                    <a:lnTo>
                      <a:pt x="2048" y="14021"/>
                    </a:lnTo>
                    <a:lnTo>
                      <a:pt x="2314" y="14539"/>
                    </a:lnTo>
                    <a:lnTo>
                      <a:pt x="2541" y="14969"/>
                    </a:lnTo>
                    <a:lnTo>
                      <a:pt x="2718" y="15285"/>
                    </a:lnTo>
                    <a:lnTo>
                      <a:pt x="2883" y="15551"/>
                    </a:lnTo>
                    <a:lnTo>
                      <a:pt x="4842" y="13983"/>
                    </a:lnTo>
                    <a:lnTo>
                      <a:pt x="4792" y="13971"/>
                    </a:lnTo>
                    <a:lnTo>
                      <a:pt x="4665" y="13920"/>
                    </a:lnTo>
                    <a:lnTo>
                      <a:pt x="4577" y="13869"/>
                    </a:lnTo>
                    <a:lnTo>
                      <a:pt x="4476" y="13806"/>
                    </a:lnTo>
                    <a:lnTo>
                      <a:pt x="4374" y="13730"/>
                    </a:lnTo>
                    <a:lnTo>
                      <a:pt x="4261" y="13629"/>
                    </a:lnTo>
                    <a:lnTo>
                      <a:pt x="4147" y="13503"/>
                    </a:lnTo>
                    <a:lnTo>
                      <a:pt x="4020" y="13364"/>
                    </a:lnTo>
                    <a:lnTo>
                      <a:pt x="3907" y="13187"/>
                    </a:lnTo>
                    <a:lnTo>
                      <a:pt x="3793" y="12997"/>
                    </a:lnTo>
                    <a:lnTo>
                      <a:pt x="3692" y="12770"/>
                    </a:lnTo>
                    <a:lnTo>
                      <a:pt x="3591" y="12504"/>
                    </a:lnTo>
                    <a:lnTo>
                      <a:pt x="3502" y="12213"/>
                    </a:lnTo>
                    <a:lnTo>
                      <a:pt x="3439" y="11885"/>
                    </a:lnTo>
                    <a:lnTo>
                      <a:pt x="3401" y="11682"/>
                    </a:lnTo>
                    <a:lnTo>
                      <a:pt x="3388" y="11467"/>
                    </a:lnTo>
                    <a:lnTo>
                      <a:pt x="3376" y="11252"/>
                    </a:lnTo>
                    <a:lnTo>
                      <a:pt x="3376" y="11038"/>
                    </a:lnTo>
                    <a:lnTo>
                      <a:pt x="3376" y="10823"/>
                    </a:lnTo>
                    <a:lnTo>
                      <a:pt x="3401" y="10608"/>
                    </a:lnTo>
                    <a:lnTo>
                      <a:pt x="3426" y="10393"/>
                    </a:lnTo>
                    <a:lnTo>
                      <a:pt x="3451" y="10190"/>
                    </a:lnTo>
                    <a:lnTo>
                      <a:pt x="3489" y="9988"/>
                    </a:lnTo>
                    <a:lnTo>
                      <a:pt x="3540" y="9786"/>
                    </a:lnTo>
                    <a:lnTo>
                      <a:pt x="3591" y="9596"/>
                    </a:lnTo>
                    <a:lnTo>
                      <a:pt x="3654" y="9419"/>
                    </a:lnTo>
                    <a:lnTo>
                      <a:pt x="3717" y="9242"/>
                    </a:lnTo>
                    <a:lnTo>
                      <a:pt x="3793" y="9078"/>
                    </a:lnTo>
                    <a:lnTo>
                      <a:pt x="3869" y="8926"/>
                    </a:lnTo>
                    <a:lnTo>
                      <a:pt x="3945" y="8787"/>
                    </a:lnTo>
                    <a:lnTo>
                      <a:pt x="4046" y="8623"/>
                    </a:lnTo>
                    <a:lnTo>
                      <a:pt x="4159" y="8484"/>
                    </a:lnTo>
                    <a:lnTo>
                      <a:pt x="4273" y="8370"/>
                    </a:lnTo>
                    <a:lnTo>
                      <a:pt x="4400" y="8294"/>
                    </a:lnTo>
                    <a:lnTo>
                      <a:pt x="4513" y="8231"/>
                    </a:lnTo>
                    <a:lnTo>
                      <a:pt x="4577" y="8218"/>
                    </a:lnTo>
                    <a:lnTo>
                      <a:pt x="4640" y="8206"/>
                    </a:lnTo>
                    <a:lnTo>
                      <a:pt x="4766" y="8206"/>
                    </a:lnTo>
                    <a:lnTo>
                      <a:pt x="4830" y="8218"/>
                    </a:lnTo>
                    <a:lnTo>
                      <a:pt x="4893" y="8244"/>
                    </a:lnTo>
                    <a:lnTo>
                      <a:pt x="5007" y="8319"/>
                    </a:lnTo>
                    <a:lnTo>
                      <a:pt x="5120" y="8408"/>
                    </a:lnTo>
                    <a:lnTo>
                      <a:pt x="5221" y="8534"/>
                    </a:lnTo>
                    <a:lnTo>
                      <a:pt x="5310" y="8661"/>
                    </a:lnTo>
                    <a:lnTo>
                      <a:pt x="5310" y="8673"/>
                    </a:lnTo>
                    <a:lnTo>
                      <a:pt x="5386" y="8825"/>
                    </a:lnTo>
                    <a:lnTo>
                      <a:pt x="5449" y="8989"/>
                    </a:lnTo>
                    <a:lnTo>
                      <a:pt x="5512" y="9166"/>
                    </a:lnTo>
                    <a:lnTo>
                      <a:pt x="5563" y="9356"/>
                    </a:lnTo>
                    <a:lnTo>
                      <a:pt x="5651" y="9723"/>
                    </a:lnTo>
                    <a:lnTo>
                      <a:pt x="5702" y="10089"/>
                    </a:lnTo>
                    <a:lnTo>
                      <a:pt x="5740" y="10418"/>
                    </a:lnTo>
                    <a:lnTo>
                      <a:pt x="5752" y="10684"/>
                    </a:lnTo>
                    <a:lnTo>
                      <a:pt x="5765" y="10924"/>
                    </a:lnTo>
                    <a:lnTo>
                      <a:pt x="6005" y="10797"/>
                    </a:lnTo>
                    <a:lnTo>
                      <a:pt x="6233" y="10671"/>
                    </a:lnTo>
                    <a:lnTo>
                      <a:pt x="6448" y="10519"/>
                    </a:lnTo>
                    <a:lnTo>
                      <a:pt x="6637" y="10355"/>
                    </a:lnTo>
                    <a:lnTo>
                      <a:pt x="6814" y="10178"/>
                    </a:lnTo>
                    <a:lnTo>
                      <a:pt x="6979" y="9988"/>
                    </a:lnTo>
                    <a:lnTo>
                      <a:pt x="7130" y="9786"/>
                    </a:lnTo>
                    <a:lnTo>
                      <a:pt x="7257" y="9584"/>
                    </a:lnTo>
                    <a:lnTo>
                      <a:pt x="7383" y="9369"/>
                    </a:lnTo>
                    <a:lnTo>
                      <a:pt x="7484" y="9154"/>
                    </a:lnTo>
                    <a:lnTo>
                      <a:pt x="7573" y="8939"/>
                    </a:lnTo>
                    <a:lnTo>
                      <a:pt x="7661" y="8711"/>
                    </a:lnTo>
                    <a:lnTo>
                      <a:pt x="7737" y="8484"/>
                    </a:lnTo>
                    <a:lnTo>
                      <a:pt x="7788" y="8256"/>
                    </a:lnTo>
                    <a:lnTo>
                      <a:pt x="7838" y="8029"/>
                    </a:lnTo>
                    <a:lnTo>
                      <a:pt x="7889" y="7801"/>
                    </a:lnTo>
                    <a:lnTo>
                      <a:pt x="7952" y="7359"/>
                    </a:lnTo>
                    <a:lnTo>
                      <a:pt x="7990" y="6954"/>
                    </a:lnTo>
                    <a:lnTo>
                      <a:pt x="8003" y="6575"/>
                    </a:lnTo>
                    <a:lnTo>
                      <a:pt x="8003" y="6233"/>
                    </a:lnTo>
                    <a:lnTo>
                      <a:pt x="7990" y="5955"/>
                    </a:lnTo>
                    <a:lnTo>
                      <a:pt x="7978" y="5753"/>
                    </a:lnTo>
                    <a:lnTo>
                      <a:pt x="7952" y="5563"/>
                    </a:lnTo>
                    <a:lnTo>
                      <a:pt x="8420" y="5715"/>
                    </a:lnTo>
                    <a:lnTo>
                      <a:pt x="8938" y="5867"/>
                    </a:lnTo>
                    <a:lnTo>
                      <a:pt x="9596" y="6044"/>
                    </a:lnTo>
                    <a:lnTo>
                      <a:pt x="9962" y="6132"/>
                    </a:lnTo>
                    <a:lnTo>
                      <a:pt x="10367" y="6221"/>
                    </a:lnTo>
                    <a:lnTo>
                      <a:pt x="10771" y="6309"/>
                    </a:lnTo>
                    <a:lnTo>
                      <a:pt x="11201" y="6385"/>
                    </a:lnTo>
                    <a:lnTo>
                      <a:pt x="11644" y="6448"/>
                    </a:lnTo>
                    <a:lnTo>
                      <a:pt x="12086" y="6511"/>
                    </a:lnTo>
                    <a:lnTo>
                      <a:pt x="12529" y="6549"/>
                    </a:lnTo>
                    <a:lnTo>
                      <a:pt x="12959" y="6562"/>
                    </a:lnTo>
                    <a:lnTo>
                      <a:pt x="13376" y="6562"/>
                    </a:lnTo>
                    <a:lnTo>
                      <a:pt x="13755" y="6537"/>
                    </a:lnTo>
                    <a:lnTo>
                      <a:pt x="14084" y="6499"/>
                    </a:lnTo>
                    <a:lnTo>
                      <a:pt x="14387" y="6436"/>
                    </a:lnTo>
                    <a:lnTo>
                      <a:pt x="14653" y="6360"/>
                    </a:lnTo>
                    <a:lnTo>
                      <a:pt x="14880" y="6271"/>
                    </a:lnTo>
                    <a:lnTo>
                      <a:pt x="15083" y="6183"/>
                    </a:lnTo>
                    <a:lnTo>
                      <a:pt x="15260" y="6082"/>
                    </a:lnTo>
                    <a:lnTo>
                      <a:pt x="15399" y="5993"/>
                    </a:lnTo>
                    <a:lnTo>
                      <a:pt x="15525" y="5905"/>
                    </a:lnTo>
                    <a:lnTo>
                      <a:pt x="15614" y="5816"/>
                    </a:lnTo>
                    <a:lnTo>
                      <a:pt x="15689" y="5728"/>
                    </a:lnTo>
                    <a:lnTo>
                      <a:pt x="15778" y="5614"/>
                    </a:lnTo>
                    <a:lnTo>
                      <a:pt x="15816" y="5563"/>
                    </a:lnTo>
                    <a:lnTo>
                      <a:pt x="15753" y="5361"/>
                    </a:lnTo>
                    <a:lnTo>
                      <a:pt x="15677" y="5146"/>
                    </a:lnTo>
                    <a:lnTo>
                      <a:pt x="15601" y="4944"/>
                    </a:lnTo>
                    <a:lnTo>
                      <a:pt x="15525" y="4742"/>
                    </a:lnTo>
                    <a:lnTo>
                      <a:pt x="15424" y="4552"/>
                    </a:lnTo>
                    <a:lnTo>
                      <a:pt x="15335" y="4362"/>
                    </a:lnTo>
                    <a:lnTo>
                      <a:pt x="15222" y="4173"/>
                    </a:lnTo>
                    <a:lnTo>
                      <a:pt x="15108" y="3996"/>
                    </a:lnTo>
                    <a:lnTo>
                      <a:pt x="15108" y="3983"/>
                    </a:lnTo>
                    <a:lnTo>
                      <a:pt x="14956" y="3755"/>
                    </a:lnTo>
                    <a:lnTo>
                      <a:pt x="14792" y="3540"/>
                    </a:lnTo>
                    <a:lnTo>
                      <a:pt x="14615" y="3326"/>
                    </a:lnTo>
                    <a:lnTo>
                      <a:pt x="14438" y="3123"/>
                    </a:lnTo>
                    <a:lnTo>
                      <a:pt x="14248" y="2921"/>
                    </a:lnTo>
                    <a:lnTo>
                      <a:pt x="14046" y="2731"/>
                    </a:lnTo>
                    <a:lnTo>
                      <a:pt x="13844" y="2542"/>
                    </a:lnTo>
                    <a:lnTo>
                      <a:pt x="13629" y="2365"/>
                    </a:lnTo>
                    <a:lnTo>
                      <a:pt x="13414" y="2200"/>
                    </a:lnTo>
                    <a:lnTo>
                      <a:pt x="13186" y="2036"/>
                    </a:lnTo>
                    <a:lnTo>
                      <a:pt x="12959" y="1872"/>
                    </a:lnTo>
                    <a:lnTo>
                      <a:pt x="12731" y="1720"/>
                    </a:lnTo>
                    <a:lnTo>
                      <a:pt x="12491" y="1581"/>
                    </a:lnTo>
                    <a:lnTo>
                      <a:pt x="12251" y="1442"/>
                    </a:lnTo>
                    <a:lnTo>
                      <a:pt x="11758" y="1189"/>
                    </a:lnTo>
                    <a:lnTo>
                      <a:pt x="11442" y="1037"/>
                    </a:lnTo>
                    <a:lnTo>
                      <a:pt x="11125" y="898"/>
                    </a:lnTo>
                    <a:lnTo>
                      <a:pt x="10797" y="759"/>
                    </a:lnTo>
                    <a:lnTo>
                      <a:pt x="10481" y="645"/>
                    </a:lnTo>
                    <a:lnTo>
                      <a:pt x="10165" y="532"/>
                    </a:lnTo>
                    <a:lnTo>
                      <a:pt x="9849" y="443"/>
                    </a:lnTo>
                    <a:lnTo>
                      <a:pt x="9545" y="355"/>
                    </a:lnTo>
                    <a:lnTo>
                      <a:pt x="9242" y="266"/>
                    </a:lnTo>
                    <a:lnTo>
                      <a:pt x="8938" y="203"/>
                    </a:lnTo>
                    <a:lnTo>
                      <a:pt x="8648" y="140"/>
                    </a:lnTo>
                    <a:lnTo>
                      <a:pt x="8357" y="102"/>
                    </a:lnTo>
                    <a:lnTo>
                      <a:pt x="8079" y="64"/>
                    </a:lnTo>
                    <a:lnTo>
                      <a:pt x="7813" y="26"/>
                    </a:lnTo>
                    <a:lnTo>
                      <a:pt x="7560" y="13"/>
                    </a:lnTo>
                    <a:lnTo>
                      <a:pt x="732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6" name="Google Shape;1346;p43"/>
              <p:cNvSpPr/>
              <p:nvPr/>
            </p:nvSpPr>
            <p:spPr>
              <a:xfrm>
                <a:off x="822460" y="2290290"/>
                <a:ext cx="109893" cy="138934"/>
              </a:xfrm>
              <a:custGeom>
                <a:avLst/>
                <a:gdLst/>
                <a:ahLst/>
                <a:cxnLst/>
                <a:rect l="l" t="t" r="r" b="b"/>
                <a:pathLst>
                  <a:path w="9040" h="11429" extrusionOk="0">
                    <a:moveTo>
                      <a:pt x="4829" y="0"/>
                    </a:moveTo>
                    <a:lnTo>
                      <a:pt x="4551" y="25"/>
                    </a:lnTo>
                    <a:lnTo>
                      <a:pt x="4273" y="63"/>
                    </a:lnTo>
                    <a:lnTo>
                      <a:pt x="4020" y="114"/>
                    </a:lnTo>
                    <a:lnTo>
                      <a:pt x="3768" y="177"/>
                    </a:lnTo>
                    <a:lnTo>
                      <a:pt x="3540" y="266"/>
                    </a:lnTo>
                    <a:lnTo>
                      <a:pt x="3312" y="367"/>
                    </a:lnTo>
                    <a:lnTo>
                      <a:pt x="3097" y="481"/>
                    </a:lnTo>
                    <a:lnTo>
                      <a:pt x="2895" y="607"/>
                    </a:lnTo>
                    <a:lnTo>
                      <a:pt x="2706" y="759"/>
                    </a:lnTo>
                    <a:lnTo>
                      <a:pt x="2529" y="910"/>
                    </a:lnTo>
                    <a:lnTo>
                      <a:pt x="2364" y="1087"/>
                    </a:lnTo>
                    <a:lnTo>
                      <a:pt x="2212" y="1264"/>
                    </a:lnTo>
                    <a:lnTo>
                      <a:pt x="2061" y="1467"/>
                    </a:lnTo>
                    <a:lnTo>
                      <a:pt x="1934" y="1682"/>
                    </a:lnTo>
                    <a:lnTo>
                      <a:pt x="1808" y="1897"/>
                    </a:lnTo>
                    <a:lnTo>
                      <a:pt x="1694" y="2137"/>
                    </a:lnTo>
                    <a:lnTo>
                      <a:pt x="1593" y="2377"/>
                    </a:lnTo>
                    <a:lnTo>
                      <a:pt x="1505" y="2642"/>
                    </a:lnTo>
                    <a:lnTo>
                      <a:pt x="1416" y="2908"/>
                    </a:lnTo>
                    <a:lnTo>
                      <a:pt x="1353" y="3186"/>
                    </a:lnTo>
                    <a:lnTo>
                      <a:pt x="1290" y="3477"/>
                    </a:lnTo>
                    <a:lnTo>
                      <a:pt x="1239" y="3780"/>
                    </a:lnTo>
                    <a:lnTo>
                      <a:pt x="1201" y="4096"/>
                    </a:lnTo>
                    <a:lnTo>
                      <a:pt x="1163" y="4425"/>
                    </a:lnTo>
                    <a:lnTo>
                      <a:pt x="1138" y="4754"/>
                    </a:lnTo>
                    <a:lnTo>
                      <a:pt x="1125" y="5095"/>
                    </a:lnTo>
                    <a:lnTo>
                      <a:pt x="1125" y="5449"/>
                    </a:lnTo>
                    <a:lnTo>
                      <a:pt x="1138" y="5803"/>
                    </a:lnTo>
                    <a:lnTo>
                      <a:pt x="1151" y="6170"/>
                    </a:lnTo>
                    <a:lnTo>
                      <a:pt x="1176" y="6549"/>
                    </a:lnTo>
                    <a:lnTo>
                      <a:pt x="1201" y="6916"/>
                    </a:lnTo>
                    <a:lnTo>
                      <a:pt x="1214" y="7257"/>
                    </a:lnTo>
                    <a:lnTo>
                      <a:pt x="1226" y="7573"/>
                    </a:lnTo>
                    <a:lnTo>
                      <a:pt x="1226" y="7876"/>
                    </a:lnTo>
                    <a:lnTo>
                      <a:pt x="1214" y="8142"/>
                    </a:lnTo>
                    <a:lnTo>
                      <a:pt x="1188" y="8395"/>
                    </a:lnTo>
                    <a:lnTo>
                      <a:pt x="1163" y="8622"/>
                    </a:lnTo>
                    <a:lnTo>
                      <a:pt x="1125" y="8837"/>
                    </a:lnTo>
                    <a:lnTo>
                      <a:pt x="1087" y="9027"/>
                    </a:lnTo>
                    <a:lnTo>
                      <a:pt x="1049" y="9204"/>
                    </a:lnTo>
                    <a:lnTo>
                      <a:pt x="999" y="9356"/>
                    </a:lnTo>
                    <a:lnTo>
                      <a:pt x="948" y="9495"/>
                    </a:lnTo>
                    <a:lnTo>
                      <a:pt x="885" y="9621"/>
                    </a:lnTo>
                    <a:lnTo>
                      <a:pt x="834" y="9735"/>
                    </a:lnTo>
                    <a:lnTo>
                      <a:pt x="771" y="9823"/>
                    </a:lnTo>
                    <a:lnTo>
                      <a:pt x="708" y="9912"/>
                    </a:lnTo>
                    <a:lnTo>
                      <a:pt x="645" y="9988"/>
                    </a:lnTo>
                    <a:lnTo>
                      <a:pt x="582" y="10038"/>
                    </a:lnTo>
                    <a:lnTo>
                      <a:pt x="455" y="10139"/>
                    </a:lnTo>
                    <a:lnTo>
                      <a:pt x="329" y="10190"/>
                    </a:lnTo>
                    <a:lnTo>
                      <a:pt x="228" y="10228"/>
                    </a:lnTo>
                    <a:lnTo>
                      <a:pt x="126" y="10241"/>
                    </a:lnTo>
                    <a:lnTo>
                      <a:pt x="63" y="10241"/>
                    </a:lnTo>
                    <a:lnTo>
                      <a:pt x="0" y="10228"/>
                    </a:lnTo>
                    <a:lnTo>
                      <a:pt x="38" y="10304"/>
                    </a:lnTo>
                    <a:lnTo>
                      <a:pt x="177" y="10506"/>
                    </a:lnTo>
                    <a:lnTo>
                      <a:pt x="291" y="10632"/>
                    </a:lnTo>
                    <a:lnTo>
                      <a:pt x="417" y="10759"/>
                    </a:lnTo>
                    <a:lnTo>
                      <a:pt x="569" y="10898"/>
                    </a:lnTo>
                    <a:lnTo>
                      <a:pt x="733" y="11037"/>
                    </a:lnTo>
                    <a:lnTo>
                      <a:pt x="923" y="11163"/>
                    </a:lnTo>
                    <a:lnTo>
                      <a:pt x="1138" y="11265"/>
                    </a:lnTo>
                    <a:lnTo>
                      <a:pt x="1252" y="11315"/>
                    </a:lnTo>
                    <a:lnTo>
                      <a:pt x="1378" y="11353"/>
                    </a:lnTo>
                    <a:lnTo>
                      <a:pt x="1505" y="11391"/>
                    </a:lnTo>
                    <a:lnTo>
                      <a:pt x="1631" y="11416"/>
                    </a:lnTo>
                    <a:lnTo>
                      <a:pt x="1770" y="11429"/>
                    </a:lnTo>
                    <a:lnTo>
                      <a:pt x="1909" y="11429"/>
                    </a:lnTo>
                    <a:lnTo>
                      <a:pt x="2048" y="11416"/>
                    </a:lnTo>
                    <a:lnTo>
                      <a:pt x="2200" y="11404"/>
                    </a:lnTo>
                    <a:lnTo>
                      <a:pt x="2352" y="11378"/>
                    </a:lnTo>
                    <a:lnTo>
                      <a:pt x="2516" y="11328"/>
                    </a:lnTo>
                    <a:lnTo>
                      <a:pt x="2680" y="11277"/>
                    </a:lnTo>
                    <a:lnTo>
                      <a:pt x="2845" y="11201"/>
                    </a:lnTo>
                    <a:lnTo>
                      <a:pt x="3022" y="11113"/>
                    </a:lnTo>
                    <a:lnTo>
                      <a:pt x="3186" y="11024"/>
                    </a:lnTo>
                    <a:lnTo>
                      <a:pt x="3363" y="10923"/>
                    </a:lnTo>
                    <a:lnTo>
                      <a:pt x="3527" y="10809"/>
                    </a:lnTo>
                    <a:lnTo>
                      <a:pt x="3692" y="10696"/>
                    </a:lnTo>
                    <a:lnTo>
                      <a:pt x="3843" y="10569"/>
                    </a:lnTo>
                    <a:lnTo>
                      <a:pt x="4008" y="10443"/>
                    </a:lnTo>
                    <a:lnTo>
                      <a:pt x="4159" y="10291"/>
                    </a:lnTo>
                    <a:lnTo>
                      <a:pt x="4311" y="10152"/>
                    </a:lnTo>
                    <a:lnTo>
                      <a:pt x="4450" y="9988"/>
                    </a:lnTo>
                    <a:lnTo>
                      <a:pt x="4589" y="9836"/>
                    </a:lnTo>
                    <a:lnTo>
                      <a:pt x="4716" y="9659"/>
                    </a:lnTo>
                    <a:lnTo>
                      <a:pt x="4829" y="9482"/>
                    </a:lnTo>
                    <a:lnTo>
                      <a:pt x="4943" y="9292"/>
                    </a:lnTo>
                    <a:lnTo>
                      <a:pt x="5057" y="9103"/>
                    </a:lnTo>
                    <a:lnTo>
                      <a:pt x="5146" y="8900"/>
                    </a:lnTo>
                    <a:lnTo>
                      <a:pt x="5234" y="8698"/>
                    </a:lnTo>
                    <a:lnTo>
                      <a:pt x="5310" y="8483"/>
                    </a:lnTo>
                    <a:lnTo>
                      <a:pt x="5373" y="8268"/>
                    </a:lnTo>
                    <a:lnTo>
                      <a:pt x="5424" y="8041"/>
                    </a:lnTo>
                    <a:lnTo>
                      <a:pt x="5462" y="7801"/>
                    </a:lnTo>
                    <a:lnTo>
                      <a:pt x="5500" y="7560"/>
                    </a:lnTo>
                    <a:lnTo>
                      <a:pt x="5512" y="7308"/>
                    </a:lnTo>
                    <a:lnTo>
                      <a:pt x="5512" y="7055"/>
                    </a:lnTo>
                    <a:lnTo>
                      <a:pt x="5500" y="6802"/>
                    </a:lnTo>
                    <a:lnTo>
                      <a:pt x="5462" y="6536"/>
                    </a:lnTo>
                    <a:lnTo>
                      <a:pt x="5424" y="6258"/>
                    </a:lnTo>
                    <a:lnTo>
                      <a:pt x="5360" y="5980"/>
                    </a:lnTo>
                    <a:lnTo>
                      <a:pt x="5285" y="5689"/>
                    </a:lnTo>
                    <a:lnTo>
                      <a:pt x="5196" y="5398"/>
                    </a:lnTo>
                    <a:lnTo>
                      <a:pt x="5082" y="5095"/>
                    </a:lnTo>
                    <a:lnTo>
                      <a:pt x="4943" y="4792"/>
                    </a:lnTo>
                    <a:lnTo>
                      <a:pt x="4817" y="4501"/>
                    </a:lnTo>
                    <a:lnTo>
                      <a:pt x="4728" y="4235"/>
                    </a:lnTo>
                    <a:lnTo>
                      <a:pt x="4665" y="3983"/>
                    </a:lnTo>
                    <a:lnTo>
                      <a:pt x="4640" y="3768"/>
                    </a:lnTo>
                    <a:lnTo>
                      <a:pt x="4640" y="3565"/>
                    </a:lnTo>
                    <a:lnTo>
                      <a:pt x="4665" y="3388"/>
                    </a:lnTo>
                    <a:lnTo>
                      <a:pt x="4703" y="3237"/>
                    </a:lnTo>
                    <a:lnTo>
                      <a:pt x="4779" y="3110"/>
                    </a:lnTo>
                    <a:lnTo>
                      <a:pt x="4867" y="2996"/>
                    </a:lnTo>
                    <a:lnTo>
                      <a:pt x="4969" y="2908"/>
                    </a:lnTo>
                    <a:lnTo>
                      <a:pt x="5095" y="2845"/>
                    </a:lnTo>
                    <a:lnTo>
                      <a:pt x="5234" y="2794"/>
                    </a:lnTo>
                    <a:lnTo>
                      <a:pt x="5386" y="2756"/>
                    </a:lnTo>
                    <a:lnTo>
                      <a:pt x="5550" y="2744"/>
                    </a:lnTo>
                    <a:lnTo>
                      <a:pt x="5727" y="2744"/>
                    </a:lnTo>
                    <a:lnTo>
                      <a:pt x="5904" y="2769"/>
                    </a:lnTo>
                    <a:lnTo>
                      <a:pt x="6081" y="2807"/>
                    </a:lnTo>
                    <a:lnTo>
                      <a:pt x="6271" y="2857"/>
                    </a:lnTo>
                    <a:lnTo>
                      <a:pt x="6460" y="2933"/>
                    </a:lnTo>
                    <a:lnTo>
                      <a:pt x="6650" y="3009"/>
                    </a:lnTo>
                    <a:lnTo>
                      <a:pt x="6840" y="3110"/>
                    </a:lnTo>
                    <a:lnTo>
                      <a:pt x="7017" y="3211"/>
                    </a:lnTo>
                    <a:lnTo>
                      <a:pt x="7194" y="3338"/>
                    </a:lnTo>
                    <a:lnTo>
                      <a:pt x="7371" y="3477"/>
                    </a:lnTo>
                    <a:lnTo>
                      <a:pt x="7522" y="3616"/>
                    </a:lnTo>
                    <a:lnTo>
                      <a:pt x="7674" y="3768"/>
                    </a:lnTo>
                    <a:lnTo>
                      <a:pt x="7813" y="3945"/>
                    </a:lnTo>
                    <a:lnTo>
                      <a:pt x="7927" y="4109"/>
                    </a:lnTo>
                    <a:lnTo>
                      <a:pt x="8041" y="4299"/>
                    </a:lnTo>
                    <a:lnTo>
                      <a:pt x="8117" y="4488"/>
                    </a:lnTo>
                    <a:lnTo>
                      <a:pt x="8180" y="4691"/>
                    </a:lnTo>
                    <a:lnTo>
                      <a:pt x="8230" y="4905"/>
                    </a:lnTo>
                    <a:lnTo>
                      <a:pt x="9039" y="3932"/>
                    </a:lnTo>
                    <a:lnTo>
                      <a:pt x="9014" y="3780"/>
                    </a:lnTo>
                    <a:lnTo>
                      <a:pt x="8989" y="3591"/>
                    </a:lnTo>
                    <a:lnTo>
                      <a:pt x="8938" y="3350"/>
                    </a:lnTo>
                    <a:lnTo>
                      <a:pt x="8875" y="3072"/>
                    </a:lnTo>
                    <a:lnTo>
                      <a:pt x="8774" y="2744"/>
                    </a:lnTo>
                    <a:lnTo>
                      <a:pt x="8648" y="2402"/>
                    </a:lnTo>
                    <a:lnTo>
                      <a:pt x="8572" y="2225"/>
                    </a:lnTo>
                    <a:lnTo>
                      <a:pt x="8483" y="2048"/>
                    </a:lnTo>
                    <a:lnTo>
                      <a:pt x="8382" y="1871"/>
                    </a:lnTo>
                    <a:lnTo>
                      <a:pt x="8281" y="1694"/>
                    </a:lnTo>
                    <a:lnTo>
                      <a:pt x="8167" y="1517"/>
                    </a:lnTo>
                    <a:lnTo>
                      <a:pt x="8041" y="1340"/>
                    </a:lnTo>
                    <a:lnTo>
                      <a:pt x="7902" y="1176"/>
                    </a:lnTo>
                    <a:lnTo>
                      <a:pt x="7750" y="1012"/>
                    </a:lnTo>
                    <a:lnTo>
                      <a:pt x="7573" y="860"/>
                    </a:lnTo>
                    <a:lnTo>
                      <a:pt x="7396" y="708"/>
                    </a:lnTo>
                    <a:lnTo>
                      <a:pt x="7206" y="569"/>
                    </a:lnTo>
                    <a:lnTo>
                      <a:pt x="7004" y="443"/>
                    </a:lnTo>
                    <a:lnTo>
                      <a:pt x="6776" y="341"/>
                    </a:lnTo>
                    <a:lnTo>
                      <a:pt x="6536" y="240"/>
                    </a:lnTo>
                    <a:lnTo>
                      <a:pt x="6283" y="152"/>
                    </a:lnTo>
                    <a:lnTo>
                      <a:pt x="6018" y="89"/>
                    </a:lnTo>
                    <a:lnTo>
                      <a:pt x="5727" y="38"/>
                    </a:lnTo>
                    <a:lnTo>
                      <a:pt x="542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7" name="Google Shape;1347;p43"/>
              <p:cNvSpPr/>
              <p:nvPr/>
            </p:nvSpPr>
            <p:spPr>
              <a:xfrm>
                <a:off x="802937" y="2994018"/>
                <a:ext cx="432642" cy="235613"/>
              </a:xfrm>
              <a:custGeom>
                <a:avLst/>
                <a:gdLst/>
                <a:ahLst/>
                <a:cxnLst/>
                <a:rect l="l" t="t" r="r" b="b"/>
                <a:pathLst>
                  <a:path w="35590" h="19382" extrusionOk="0">
                    <a:moveTo>
                      <a:pt x="15702" y="0"/>
                    </a:moveTo>
                    <a:lnTo>
                      <a:pt x="13831" y="13"/>
                    </a:lnTo>
                    <a:lnTo>
                      <a:pt x="11935" y="38"/>
                    </a:lnTo>
                    <a:lnTo>
                      <a:pt x="8294" y="114"/>
                    </a:lnTo>
                    <a:lnTo>
                      <a:pt x="5197" y="203"/>
                    </a:lnTo>
                    <a:lnTo>
                      <a:pt x="2238" y="291"/>
                    </a:lnTo>
                    <a:lnTo>
                      <a:pt x="2099" y="531"/>
                    </a:lnTo>
                    <a:lnTo>
                      <a:pt x="1947" y="809"/>
                    </a:lnTo>
                    <a:lnTo>
                      <a:pt x="1758" y="1201"/>
                    </a:lnTo>
                    <a:lnTo>
                      <a:pt x="1530" y="1682"/>
                    </a:lnTo>
                    <a:lnTo>
                      <a:pt x="1290" y="2251"/>
                    </a:lnTo>
                    <a:lnTo>
                      <a:pt x="1037" y="2908"/>
                    </a:lnTo>
                    <a:lnTo>
                      <a:pt x="911" y="3275"/>
                    </a:lnTo>
                    <a:lnTo>
                      <a:pt x="797" y="3641"/>
                    </a:lnTo>
                    <a:lnTo>
                      <a:pt x="671" y="4033"/>
                    </a:lnTo>
                    <a:lnTo>
                      <a:pt x="569" y="4450"/>
                    </a:lnTo>
                    <a:lnTo>
                      <a:pt x="456" y="4880"/>
                    </a:lnTo>
                    <a:lnTo>
                      <a:pt x="354" y="5323"/>
                    </a:lnTo>
                    <a:lnTo>
                      <a:pt x="266" y="5778"/>
                    </a:lnTo>
                    <a:lnTo>
                      <a:pt x="190" y="6246"/>
                    </a:lnTo>
                    <a:lnTo>
                      <a:pt x="127" y="6739"/>
                    </a:lnTo>
                    <a:lnTo>
                      <a:pt x="64" y="7232"/>
                    </a:lnTo>
                    <a:lnTo>
                      <a:pt x="26" y="7738"/>
                    </a:lnTo>
                    <a:lnTo>
                      <a:pt x="13" y="8269"/>
                    </a:lnTo>
                    <a:lnTo>
                      <a:pt x="0" y="8787"/>
                    </a:lnTo>
                    <a:lnTo>
                      <a:pt x="13" y="9330"/>
                    </a:lnTo>
                    <a:lnTo>
                      <a:pt x="51" y="9874"/>
                    </a:lnTo>
                    <a:lnTo>
                      <a:pt x="114" y="10430"/>
                    </a:lnTo>
                    <a:lnTo>
                      <a:pt x="190" y="10999"/>
                    </a:lnTo>
                    <a:lnTo>
                      <a:pt x="291" y="11568"/>
                    </a:lnTo>
                    <a:lnTo>
                      <a:pt x="354" y="11846"/>
                    </a:lnTo>
                    <a:lnTo>
                      <a:pt x="430" y="12124"/>
                    </a:lnTo>
                    <a:lnTo>
                      <a:pt x="506" y="12390"/>
                    </a:lnTo>
                    <a:lnTo>
                      <a:pt x="595" y="12655"/>
                    </a:lnTo>
                    <a:lnTo>
                      <a:pt x="683" y="12921"/>
                    </a:lnTo>
                    <a:lnTo>
                      <a:pt x="784" y="13161"/>
                    </a:lnTo>
                    <a:lnTo>
                      <a:pt x="898" y="13414"/>
                    </a:lnTo>
                    <a:lnTo>
                      <a:pt x="1012" y="13654"/>
                    </a:lnTo>
                    <a:lnTo>
                      <a:pt x="1138" y="13882"/>
                    </a:lnTo>
                    <a:lnTo>
                      <a:pt x="1265" y="14109"/>
                    </a:lnTo>
                    <a:lnTo>
                      <a:pt x="1404" y="14337"/>
                    </a:lnTo>
                    <a:lnTo>
                      <a:pt x="1555" y="14552"/>
                    </a:lnTo>
                    <a:lnTo>
                      <a:pt x="1695" y="14767"/>
                    </a:lnTo>
                    <a:lnTo>
                      <a:pt x="1859" y="14969"/>
                    </a:lnTo>
                    <a:lnTo>
                      <a:pt x="2023" y="15171"/>
                    </a:lnTo>
                    <a:lnTo>
                      <a:pt x="2188" y="15361"/>
                    </a:lnTo>
                    <a:lnTo>
                      <a:pt x="2365" y="15551"/>
                    </a:lnTo>
                    <a:lnTo>
                      <a:pt x="2542" y="15728"/>
                    </a:lnTo>
                    <a:lnTo>
                      <a:pt x="2731" y="15905"/>
                    </a:lnTo>
                    <a:lnTo>
                      <a:pt x="2921" y="16082"/>
                    </a:lnTo>
                    <a:lnTo>
                      <a:pt x="3325" y="16410"/>
                    </a:lnTo>
                    <a:lnTo>
                      <a:pt x="3743" y="16714"/>
                    </a:lnTo>
                    <a:lnTo>
                      <a:pt x="4185" y="17005"/>
                    </a:lnTo>
                    <a:lnTo>
                      <a:pt x="4640" y="17283"/>
                    </a:lnTo>
                    <a:lnTo>
                      <a:pt x="5108" y="17523"/>
                    </a:lnTo>
                    <a:lnTo>
                      <a:pt x="5601" y="17763"/>
                    </a:lnTo>
                    <a:lnTo>
                      <a:pt x="6107" y="17978"/>
                    </a:lnTo>
                    <a:lnTo>
                      <a:pt x="6612" y="18180"/>
                    </a:lnTo>
                    <a:lnTo>
                      <a:pt x="7143" y="18357"/>
                    </a:lnTo>
                    <a:lnTo>
                      <a:pt x="7687" y="18522"/>
                    </a:lnTo>
                    <a:lnTo>
                      <a:pt x="8231" y="18673"/>
                    </a:lnTo>
                    <a:lnTo>
                      <a:pt x="8787" y="18800"/>
                    </a:lnTo>
                    <a:lnTo>
                      <a:pt x="9343" y="18914"/>
                    </a:lnTo>
                    <a:lnTo>
                      <a:pt x="9912" y="19027"/>
                    </a:lnTo>
                    <a:lnTo>
                      <a:pt x="10494" y="19116"/>
                    </a:lnTo>
                    <a:lnTo>
                      <a:pt x="11063" y="19192"/>
                    </a:lnTo>
                    <a:lnTo>
                      <a:pt x="11644" y="19255"/>
                    </a:lnTo>
                    <a:lnTo>
                      <a:pt x="12226" y="19305"/>
                    </a:lnTo>
                    <a:lnTo>
                      <a:pt x="12807" y="19343"/>
                    </a:lnTo>
                    <a:lnTo>
                      <a:pt x="13389" y="19369"/>
                    </a:lnTo>
                    <a:lnTo>
                      <a:pt x="13970" y="19381"/>
                    </a:lnTo>
                    <a:lnTo>
                      <a:pt x="28800" y="19381"/>
                    </a:lnTo>
                    <a:lnTo>
                      <a:pt x="35589" y="4893"/>
                    </a:lnTo>
                    <a:lnTo>
                      <a:pt x="34312" y="4311"/>
                    </a:lnTo>
                    <a:lnTo>
                      <a:pt x="32909" y="3692"/>
                    </a:lnTo>
                    <a:lnTo>
                      <a:pt x="31189" y="2959"/>
                    </a:lnTo>
                    <a:lnTo>
                      <a:pt x="30254" y="2567"/>
                    </a:lnTo>
                    <a:lnTo>
                      <a:pt x="29280" y="2175"/>
                    </a:lnTo>
                    <a:lnTo>
                      <a:pt x="28294" y="1796"/>
                    </a:lnTo>
                    <a:lnTo>
                      <a:pt x="27308" y="1429"/>
                    </a:lnTo>
                    <a:lnTo>
                      <a:pt x="26347" y="1088"/>
                    </a:lnTo>
                    <a:lnTo>
                      <a:pt x="25424" y="771"/>
                    </a:lnTo>
                    <a:lnTo>
                      <a:pt x="24540" y="506"/>
                    </a:lnTo>
                    <a:lnTo>
                      <a:pt x="24135" y="392"/>
                    </a:lnTo>
                    <a:lnTo>
                      <a:pt x="23743" y="291"/>
                    </a:lnTo>
                    <a:lnTo>
                      <a:pt x="23427" y="241"/>
                    </a:lnTo>
                    <a:lnTo>
                      <a:pt x="23035" y="190"/>
                    </a:lnTo>
                    <a:lnTo>
                      <a:pt x="22555" y="139"/>
                    </a:lnTo>
                    <a:lnTo>
                      <a:pt x="22011" y="101"/>
                    </a:lnTo>
                    <a:lnTo>
                      <a:pt x="21392" y="76"/>
                    </a:lnTo>
                    <a:lnTo>
                      <a:pt x="20709" y="51"/>
                    </a:lnTo>
                    <a:lnTo>
                      <a:pt x="19192" y="13"/>
                    </a:lnTo>
                    <a:lnTo>
                      <a:pt x="175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8" name="Google Shape;1348;p43"/>
              <p:cNvSpPr/>
              <p:nvPr/>
            </p:nvSpPr>
            <p:spPr>
              <a:xfrm>
                <a:off x="1032083" y="2999391"/>
                <a:ext cx="198415" cy="98831"/>
              </a:xfrm>
              <a:custGeom>
                <a:avLst/>
                <a:gdLst/>
                <a:ahLst/>
                <a:cxnLst/>
                <a:rect l="l" t="t" r="r" b="b"/>
                <a:pathLst>
                  <a:path w="16322" h="8130" extrusionOk="0">
                    <a:moveTo>
                      <a:pt x="16322" y="1"/>
                    </a:moveTo>
                    <a:lnTo>
                      <a:pt x="0" y="3566"/>
                    </a:lnTo>
                    <a:lnTo>
                      <a:pt x="13629" y="8130"/>
                    </a:lnTo>
                    <a:lnTo>
                      <a:pt x="16322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" name="Google Shape;1349;p43"/>
              <p:cNvSpPr/>
              <p:nvPr/>
            </p:nvSpPr>
            <p:spPr>
              <a:xfrm>
                <a:off x="796020" y="2574456"/>
                <a:ext cx="317838" cy="457222"/>
              </a:xfrm>
              <a:custGeom>
                <a:avLst/>
                <a:gdLst/>
                <a:ahLst/>
                <a:cxnLst/>
                <a:rect l="l" t="t" r="r" b="b"/>
                <a:pathLst>
                  <a:path w="26146" h="37612" extrusionOk="0">
                    <a:moveTo>
                      <a:pt x="3844" y="0"/>
                    </a:moveTo>
                    <a:lnTo>
                      <a:pt x="3566" y="13"/>
                    </a:lnTo>
                    <a:lnTo>
                      <a:pt x="3275" y="51"/>
                    </a:lnTo>
                    <a:lnTo>
                      <a:pt x="3009" y="114"/>
                    </a:lnTo>
                    <a:lnTo>
                      <a:pt x="2731" y="190"/>
                    </a:lnTo>
                    <a:lnTo>
                      <a:pt x="2466" y="291"/>
                    </a:lnTo>
                    <a:lnTo>
                      <a:pt x="2213" y="405"/>
                    </a:lnTo>
                    <a:lnTo>
                      <a:pt x="1960" y="531"/>
                    </a:lnTo>
                    <a:lnTo>
                      <a:pt x="1720" y="683"/>
                    </a:lnTo>
                    <a:lnTo>
                      <a:pt x="1492" y="847"/>
                    </a:lnTo>
                    <a:lnTo>
                      <a:pt x="1265" y="1037"/>
                    </a:lnTo>
                    <a:lnTo>
                      <a:pt x="1063" y="1226"/>
                    </a:lnTo>
                    <a:lnTo>
                      <a:pt x="873" y="1441"/>
                    </a:lnTo>
                    <a:lnTo>
                      <a:pt x="696" y="1682"/>
                    </a:lnTo>
                    <a:lnTo>
                      <a:pt x="544" y="1922"/>
                    </a:lnTo>
                    <a:lnTo>
                      <a:pt x="392" y="2175"/>
                    </a:lnTo>
                    <a:lnTo>
                      <a:pt x="279" y="2453"/>
                    </a:lnTo>
                    <a:lnTo>
                      <a:pt x="178" y="2731"/>
                    </a:lnTo>
                    <a:lnTo>
                      <a:pt x="102" y="3034"/>
                    </a:lnTo>
                    <a:lnTo>
                      <a:pt x="38" y="3338"/>
                    </a:lnTo>
                    <a:lnTo>
                      <a:pt x="13" y="3654"/>
                    </a:lnTo>
                    <a:lnTo>
                      <a:pt x="1" y="3983"/>
                    </a:lnTo>
                    <a:lnTo>
                      <a:pt x="127" y="10683"/>
                    </a:lnTo>
                    <a:lnTo>
                      <a:pt x="215" y="14754"/>
                    </a:lnTo>
                    <a:lnTo>
                      <a:pt x="304" y="18901"/>
                    </a:lnTo>
                    <a:lnTo>
                      <a:pt x="405" y="22769"/>
                    </a:lnTo>
                    <a:lnTo>
                      <a:pt x="519" y="26069"/>
                    </a:lnTo>
                    <a:lnTo>
                      <a:pt x="569" y="27409"/>
                    </a:lnTo>
                    <a:lnTo>
                      <a:pt x="620" y="28471"/>
                    </a:lnTo>
                    <a:lnTo>
                      <a:pt x="683" y="29242"/>
                    </a:lnTo>
                    <a:lnTo>
                      <a:pt x="709" y="29495"/>
                    </a:lnTo>
                    <a:lnTo>
                      <a:pt x="734" y="29660"/>
                    </a:lnTo>
                    <a:lnTo>
                      <a:pt x="759" y="29735"/>
                    </a:lnTo>
                    <a:lnTo>
                      <a:pt x="822" y="29811"/>
                    </a:lnTo>
                    <a:lnTo>
                      <a:pt x="923" y="29912"/>
                    </a:lnTo>
                    <a:lnTo>
                      <a:pt x="1050" y="30001"/>
                    </a:lnTo>
                    <a:lnTo>
                      <a:pt x="1202" y="30102"/>
                    </a:lnTo>
                    <a:lnTo>
                      <a:pt x="1379" y="30216"/>
                    </a:lnTo>
                    <a:lnTo>
                      <a:pt x="1808" y="30443"/>
                    </a:lnTo>
                    <a:lnTo>
                      <a:pt x="2352" y="30696"/>
                    </a:lnTo>
                    <a:lnTo>
                      <a:pt x="2972" y="30974"/>
                    </a:lnTo>
                    <a:lnTo>
                      <a:pt x="3667" y="31253"/>
                    </a:lnTo>
                    <a:lnTo>
                      <a:pt x="4451" y="31556"/>
                    </a:lnTo>
                    <a:lnTo>
                      <a:pt x="5285" y="31872"/>
                    </a:lnTo>
                    <a:lnTo>
                      <a:pt x="6183" y="32188"/>
                    </a:lnTo>
                    <a:lnTo>
                      <a:pt x="7131" y="32517"/>
                    </a:lnTo>
                    <a:lnTo>
                      <a:pt x="8117" y="32858"/>
                    </a:lnTo>
                    <a:lnTo>
                      <a:pt x="10178" y="33541"/>
                    </a:lnTo>
                    <a:lnTo>
                      <a:pt x="12289" y="34211"/>
                    </a:lnTo>
                    <a:lnTo>
                      <a:pt x="14400" y="34881"/>
                    </a:lnTo>
                    <a:lnTo>
                      <a:pt x="16448" y="35500"/>
                    </a:lnTo>
                    <a:lnTo>
                      <a:pt x="18357" y="36082"/>
                    </a:lnTo>
                    <a:lnTo>
                      <a:pt x="20064" y="36588"/>
                    </a:lnTo>
                    <a:lnTo>
                      <a:pt x="22618" y="37334"/>
                    </a:lnTo>
                    <a:lnTo>
                      <a:pt x="23591" y="37612"/>
                    </a:lnTo>
                    <a:lnTo>
                      <a:pt x="26145" y="32631"/>
                    </a:lnTo>
                    <a:lnTo>
                      <a:pt x="8661" y="24830"/>
                    </a:lnTo>
                    <a:lnTo>
                      <a:pt x="8661" y="23920"/>
                    </a:lnTo>
                    <a:lnTo>
                      <a:pt x="8673" y="21518"/>
                    </a:lnTo>
                    <a:lnTo>
                      <a:pt x="8661" y="19887"/>
                    </a:lnTo>
                    <a:lnTo>
                      <a:pt x="8635" y="18066"/>
                    </a:lnTo>
                    <a:lnTo>
                      <a:pt x="8597" y="16094"/>
                    </a:lnTo>
                    <a:lnTo>
                      <a:pt x="8534" y="14033"/>
                    </a:lnTo>
                    <a:lnTo>
                      <a:pt x="8446" y="11947"/>
                    </a:lnTo>
                    <a:lnTo>
                      <a:pt x="8395" y="10911"/>
                    </a:lnTo>
                    <a:lnTo>
                      <a:pt x="8332" y="9887"/>
                    </a:lnTo>
                    <a:lnTo>
                      <a:pt x="8269" y="8875"/>
                    </a:lnTo>
                    <a:lnTo>
                      <a:pt x="8180" y="7914"/>
                    </a:lnTo>
                    <a:lnTo>
                      <a:pt x="8092" y="6966"/>
                    </a:lnTo>
                    <a:lnTo>
                      <a:pt x="8003" y="6081"/>
                    </a:lnTo>
                    <a:lnTo>
                      <a:pt x="7889" y="5234"/>
                    </a:lnTo>
                    <a:lnTo>
                      <a:pt x="7776" y="4450"/>
                    </a:lnTo>
                    <a:lnTo>
                      <a:pt x="7649" y="3730"/>
                    </a:lnTo>
                    <a:lnTo>
                      <a:pt x="7510" y="3085"/>
                    </a:lnTo>
                    <a:lnTo>
                      <a:pt x="7434" y="2782"/>
                    </a:lnTo>
                    <a:lnTo>
                      <a:pt x="7346" y="2516"/>
                    </a:lnTo>
                    <a:lnTo>
                      <a:pt x="7270" y="2263"/>
                    </a:lnTo>
                    <a:lnTo>
                      <a:pt x="7181" y="2036"/>
                    </a:lnTo>
                    <a:lnTo>
                      <a:pt x="7093" y="1821"/>
                    </a:lnTo>
                    <a:lnTo>
                      <a:pt x="7004" y="1644"/>
                    </a:lnTo>
                    <a:lnTo>
                      <a:pt x="6916" y="1479"/>
                    </a:lnTo>
                    <a:lnTo>
                      <a:pt x="6815" y="1353"/>
                    </a:lnTo>
                    <a:lnTo>
                      <a:pt x="6752" y="1277"/>
                    </a:lnTo>
                    <a:lnTo>
                      <a:pt x="6524" y="1037"/>
                    </a:lnTo>
                    <a:lnTo>
                      <a:pt x="6284" y="835"/>
                    </a:lnTo>
                    <a:lnTo>
                      <a:pt x="6031" y="645"/>
                    </a:lnTo>
                    <a:lnTo>
                      <a:pt x="5778" y="481"/>
                    </a:lnTo>
                    <a:lnTo>
                      <a:pt x="5513" y="342"/>
                    </a:lnTo>
                    <a:lnTo>
                      <a:pt x="5247" y="228"/>
                    </a:lnTo>
                    <a:lnTo>
                      <a:pt x="4969" y="139"/>
                    </a:lnTo>
                    <a:lnTo>
                      <a:pt x="4691" y="63"/>
                    </a:lnTo>
                    <a:lnTo>
                      <a:pt x="4413" y="25"/>
                    </a:lnTo>
                    <a:lnTo>
                      <a:pt x="412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0" name="Google Shape;1350;p43"/>
              <p:cNvSpPr/>
              <p:nvPr/>
            </p:nvSpPr>
            <p:spPr>
              <a:xfrm>
                <a:off x="1082799" y="2963274"/>
                <a:ext cx="165994" cy="103596"/>
              </a:xfrm>
              <a:custGeom>
                <a:avLst/>
                <a:gdLst/>
                <a:ahLst/>
                <a:cxnLst/>
                <a:rect l="l" t="t" r="r" b="b"/>
                <a:pathLst>
                  <a:path w="13655" h="8522" extrusionOk="0">
                    <a:moveTo>
                      <a:pt x="9457" y="1"/>
                    </a:moveTo>
                    <a:lnTo>
                      <a:pt x="2554" y="646"/>
                    </a:lnTo>
                    <a:lnTo>
                      <a:pt x="2352" y="734"/>
                    </a:lnTo>
                    <a:lnTo>
                      <a:pt x="2150" y="835"/>
                    </a:lnTo>
                    <a:lnTo>
                      <a:pt x="1960" y="962"/>
                    </a:lnTo>
                    <a:lnTo>
                      <a:pt x="1783" y="1101"/>
                    </a:lnTo>
                    <a:lnTo>
                      <a:pt x="1619" y="1252"/>
                    </a:lnTo>
                    <a:lnTo>
                      <a:pt x="1467" y="1417"/>
                    </a:lnTo>
                    <a:lnTo>
                      <a:pt x="1315" y="1594"/>
                    </a:lnTo>
                    <a:lnTo>
                      <a:pt x="1189" y="1783"/>
                    </a:lnTo>
                    <a:lnTo>
                      <a:pt x="1062" y="1973"/>
                    </a:lnTo>
                    <a:lnTo>
                      <a:pt x="949" y="2175"/>
                    </a:lnTo>
                    <a:lnTo>
                      <a:pt x="835" y="2390"/>
                    </a:lnTo>
                    <a:lnTo>
                      <a:pt x="734" y="2593"/>
                    </a:lnTo>
                    <a:lnTo>
                      <a:pt x="645" y="2807"/>
                    </a:lnTo>
                    <a:lnTo>
                      <a:pt x="557" y="3022"/>
                    </a:lnTo>
                    <a:lnTo>
                      <a:pt x="418" y="3452"/>
                    </a:lnTo>
                    <a:lnTo>
                      <a:pt x="291" y="3882"/>
                    </a:lnTo>
                    <a:lnTo>
                      <a:pt x="203" y="4274"/>
                    </a:lnTo>
                    <a:lnTo>
                      <a:pt x="127" y="4641"/>
                    </a:lnTo>
                    <a:lnTo>
                      <a:pt x="76" y="4969"/>
                    </a:lnTo>
                    <a:lnTo>
                      <a:pt x="13" y="5450"/>
                    </a:lnTo>
                    <a:lnTo>
                      <a:pt x="0" y="5627"/>
                    </a:lnTo>
                    <a:lnTo>
                      <a:pt x="165" y="5677"/>
                    </a:lnTo>
                    <a:lnTo>
                      <a:pt x="367" y="5728"/>
                    </a:lnTo>
                    <a:lnTo>
                      <a:pt x="620" y="5778"/>
                    </a:lnTo>
                    <a:lnTo>
                      <a:pt x="936" y="5842"/>
                    </a:lnTo>
                    <a:lnTo>
                      <a:pt x="1303" y="5905"/>
                    </a:lnTo>
                    <a:lnTo>
                      <a:pt x="1720" y="5955"/>
                    </a:lnTo>
                    <a:lnTo>
                      <a:pt x="2150" y="5993"/>
                    </a:lnTo>
                    <a:lnTo>
                      <a:pt x="3351" y="6031"/>
                    </a:lnTo>
                    <a:lnTo>
                      <a:pt x="4817" y="6069"/>
                    </a:lnTo>
                    <a:lnTo>
                      <a:pt x="6587" y="6107"/>
                    </a:lnTo>
                    <a:lnTo>
                      <a:pt x="7156" y="7043"/>
                    </a:lnTo>
                    <a:lnTo>
                      <a:pt x="7042" y="8168"/>
                    </a:lnTo>
                    <a:lnTo>
                      <a:pt x="8104" y="8522"/>
                    </a:lnTo>
                    <a:lnTo>
                      <a:pt x="8484" y="7599"/>
                    </a:lnTo>
                    <a:lnTo>
                      <a:pt x="9912" y="8231"/>
                    </a:lnTo>
                    <a:lnTo>
                      <a:pt x="10317" y="7485"/>
                    </a:lnTo>
                    <a:lnTo>
                      <a:pt x="11353" y="7763"/>
                    </a:lnTo>
                    <a:lnTo>
                      <a:pt x="11644" y="5627"/>
                    </a:lnTo>
                    <a:lnTo>
                      <a:pt x="10797" y="3275"/>
                    </a:lnTo>
                    <a:lnTo>
                      <a:pt x="12150" y="4552"/>
                    </a:lnTo>
                    <a:lnTo>
                      <a:pt x="12567" y="6537"/>
                    </a:lnTo>
                    <a:lnTo>
                      <a:pt x="13654" y="6537"/>
                    </a:lnTo>
                    <a:lnTo>
                      <a:pt x="13654" y="2529"/>
                    </a:lnTo>
                    <a:lnTo>
                      <a:pt x="9457" y="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1" name="Google Shape;1351;p43"/>
              <p:cNvSpPr/>
              <p:nvPr/>
            </p:nvSpPr>
            <p:spPr>
              <a:xfrm>
                <a:off x="1197761" y="2820037"/>
                <a:ext cx="335501" cy="278184"/>
              </a:xfrm>
              <a:custGeom>
                <a:avLst/>
                <a:gdLst/>
                <a:ahLst/>
                <a:cxnLst/>
                <a:rect l="l" t="t" r="r" b="b"/>
                <a:pathLst>
                  <a:path w="27599" h="22884" extrusionOk="0">
                    <a:moveTo>
                      <a:pt x="27599" y="1"/>
                    </a:moveTo>
                    <a:lnTo>
                      <a:pt x="7358" y="696"/>
                    </a:lnTo>
                    <a:lnTo>
                      <a:pt x="0" y="22884"/>
                    </a:lnTo>
                    <a:lnTo>
                      <a:pt x="21050" y="21481"/>
                    </a:lnTo>
                    <a:lnTo>
                      <a:pt x="27599" y="1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2" name="Google Shape;1352;p43"/>
              <p:cNvSpPr/>
              <p:nvPr/>
            </p:nvSpPr>
            <p:spPr>
              <a:xfrm>
                <a:off x="1171163" y="3009079"/>
                <a:ext cx="21687" cy="49646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4084" extrusionOk="0">
                    <a:moveTo>
                      <a:pt x="292" y="0"/>
                    </a:moveTo>
                    <a:lnTo>
                      <a:pt x="1" y="177"/>
                    </a:lnTo>
                    <a:lnTo>
                      <a:pt x="1151" y="1517"/>
                    </a:lnTo>
                    <a:lnTo>
                      <a:pt x="1354" y="3275"/>
                    </a:lnTo>
                    <a:lnTo>
                      <a:pt x="1215" y="3831"/>
                    </a:lnTo>
                    <a:lnTo>
                      <a:pt x="1783" y="4084"/>
                    </a:lnTo>
                    <a:lnTo>
                      <a:pt x="1644" y="1302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3" name="Google Shape;1353;p43"/>
              <p:cNvSpPr/>
              <p:nvPr/>
            </p:nvSpPr>
            <p:spPr>
              <a:xfrm>
                <a:off x="1188692" y="2999391"/>
                <a:ext cx="23680" cy="54886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4515" extrusionOk="0">
                    <a:moveTo>
                      <a:pt x="341" y="1"/>
                    </a:moveTo>
                    <a:lnTo>
                      <a:pt x="0" y="203"/>
                    </a:lnTo>
                    <a:lnTo>
                      <a:pt x="1353" y="1948"/>
                    </a:lnTo>
                    <a:lnTo>
                      <a:pt x="1606" y="4514"/>
                    </a:lnTo>
                    <a:lnTo>
                      <a:pt x="1947" y="4514"/>
                    </a:lnTo>
                    <a:lnTo>
                      <a:pt x="1719" y="1745"/>
                    </a:lnTo>
                    <a:lnTo>
                      <a:pt x="341" y="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4" name="Google Shape;1354;p43"/>
              <p:cNvSpPr/>
              <p:nvPr/>
            </p:nvSpPr>
            <p:spPr>
              <a:xfrm>
                <a:off x="1207595" y="2987101"/>
                <a:ext cx="19681" cy="27984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2302" extrusionOk="0">
                    <a:moveTo>
                      <a:pt x="0" y="0"/>
                    </a:moveTo>
                    <a:lnTo>
                      <a:pt x="531" y="1315"/>
                    </a:lnTo>
                    <a:lnTo>
                      <a:pt x="1580" y="2301"/>
                    </a:lnTo>
                    <a:lnTo>
                      <a:pt x="1618" y="18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5" name="Google Shape;1355;p43"/>
              <p:cNvSpPr/>
              <p:nvPr/>
            </p:nvSpPr>
            <p:spPr>
              <a:xfrm>
                <a:off x="912513" y="3748157"/>
                <a:ext cx="180436" cy="60708"/>
              </a:xfrm>
              <a:custGeom>
                <a:avLst/>
                <a:gdLst/>
                <a:ahLst/>
                <a:cxnLst/>
                <a:rect l="l" t="t" r="r" b="b"/>
                <a:pathLst>
                  <a:path w="14843" h="4994" extrusionOk="0">
                    <a:moveTo>
                      <a:pt x="3224" y="0"/>
                    </a:moveTo>
                    <a:lnTo>
                      <a:pt x="3060" y="13"/>
                    </a:lnTo>
                    <a:lnTo>
                      <a:pt x="2896" y="25"/>
                    </a:lnTo>
                    <a:lnTo>
                      <a:pt x="2744" y="38"/>
                    </a:lnTo>
                    <a:lnTo>
                      <a:pt x="2580" y="63"/>
                    </a:lnTo>
                    <a:lnTo>
                      <a:pt x="2428" y="101"/>
                    </a:lnTo>
                    <a:lnTo>
                      <a:pt x="2276" y="152"/>
                    </a:lnTo>
                    <a:lnTo>
                      <a:pt x="2124" y="202"/>
                    </a:lnTo>
                    <a:lnTo>
                      <a:pt x="1973" y="253"/>
                    </a:lnTo>
                    <a:lnTo>
                      <a:pt x="1834" y="316"/>
                    </a:lnTo>
                    <a:lnTo>
                      <a:pt x="1695" y="392"/>
                    </a:lnTo>
                    <a:lnTo>
                      <a:pt x="1429" y="556"/>
                    </a:lnTo>
                    <a:lnTo>
                      <a:pt x="1176" y="733"/>
                    </a:lnTo>
                    <a:lnTo>
                      <a:pt x="949" y="948"/>
                    </a:lnTo>
                    <a:lnTo>
                      <a:pt x="746" y="1176"/>
                    </a:lnTo>
                    <a:lnTo>
                      <a:pt x="557" y="1429"/>
                    </a:lnTo>
                    <a:lnTo>
                      <a:pt x="392" y="1694"/>
                    </a:lnTo>
                    <a:lnTo>
                      <a:pt x="317" y="1833"/>
                    </a:lnTo>
                    <a:lnTo>
                      <a:pt x="253" y="1972"/>
                    </a:lnTo>
                    <a:lnTo>
                      <a:pt x="203" y="2124"/>
                    </a:lnTo>
                    <a:lnTo>
                      <a:pt x="152" y="2276"/>
                    </a:lnTo>
                    <a:lnTo>
                      <a:pt x="102" y="2428"/>
                    </a:lnTo>
                    <a:lnTo>
                      <a:pt x="64" y="2579"/>
                    </a:lnTo>
                    <a:lnTo>
                      <a:pt x="38" y="2744"/>
                    </a:lnTo>
                    <a:lnTo>
                      <a:pt x="26" y="2895"/>
                    </a:lnTo>
                    <a:lnTo>
                      <a:pt x="13" y="3060"/>
                    </a:lnTo>
                    <a:lnTo>
                      <a:pt x="1" y="3224"/>
                    </a:lnTo>
                    <a:lnTo>
                      <a:pt x="1" y="4994"/>
                    </a:lnTo>
                    <a:lnTo>
                      <a:pt x="14843" y="4994"/>
                    </a:lnTo>
                    <a:lnTo>
                      <a:pt x="14843" y="3224"/>
                    </a:lnTo>
                    <a:lnTo>
                      <a:pt x="14830" y="3060"/>
                    </a:lnTo>
                    <a:lnTo>
                      <a:pt x="14818" y="2895"/>
                    </a:lnTo>
                    <a:lnTo>
                      <a:pt x="14805" y="2744"/>
                    </a:lnTo>
                    <a:lnTo>
                      <a:pt x="14780" y="2579"/>
                    </a:lnTo>
                    <a:lnTo>
                      <a:pt x="14742" y="2428"/>
                    </a:lnTo>
                    <a:lnTo>
                      <a:pt x="14691" y="2276"/>
                    </a:lnTo>
                    <a:lnTo>
                      <a:pt x="14641" y="2124"/>
                    </a:lnTo>
                    <a:lnTo>
                      <a:pt x="14590" y="1972"/>
                    </a:lnTo>
                    <a:lnTo>
                      <a:pt x="14527" y="1833"/>
                    </a:lnTo>
                    <a:lnTo>
                      <a:pt x="14451" y="1694"/>
                    </a:lnTo>
                    <a:lnTo>
                      <a:pt x="14287" y="1429"/>
                    </a:lnTo>
                    <a:lnTo>
                      <a:pt x="14097" y="1176"/>
                    </a:lnTo>
                    <a:lnTo>
                      <a:pt x="13895" y="948"/>
                    </a:lnTo>
                    <a:lnTo>
                      <a:pt x="13667" y="733"/>
                    </a:lnTo>
                    <a:lnTo>
                      <a:pt x="13414" y="556"/>
                    </a:lnTo>
                    <a:lnTo>
                      <a:pt x="13149" y="392"/>
                    </a:lnTo>
                    <a:lnTo>
                      <a:pt x="13010" y="316"/>
                    </a:lnTo>
                    <a:lnTo>
                      <a:pt x="12871" y="253"/>
                    </a:lnTo>
                    <a:lnTo>
                      <a:pt x="12719" y="202"/>
                    </a:lnTo>
                    <a:lnTo>
                      <a:pt x="12567" y="152"/>
                    </a:lnTo>
                    <a:lnTo>
                      <a:pt x="12415" y="101"/>
                    </a:lnTo>
                    <a:lnTo>
                      <a:pt x="12264" y="63"/>
                    </a:lnTo>
                    <a:lnTo>
                      <a:pt x="12099" y="38"/>
                    </a:lnTo>
                    <a:lnTo>
                      <a:pt x="11948" y="25"/>
                    </a:lnTo>
                    <a:lnTo>
                      <a:pt x="11783" y="13"/>
                    </a:lnTo>
                    <a:lnTo>
                      <a:pt x="1161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6" name="Google Shape;1356;p43"/>
              <p:cNvSpPr/>
              <p:nvPr/>
            </p:nvSpPr>
            <p:spPr>
              <a:xfrm>
                <a:off x="903445" y="2538339"/>
                <a:ext cx="86383" cy="87452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extrusionOk="0">
                    <a:moveTo>
                      <a:pt x="1821" y="0"/>
                    </a:moveTo>
                    <a:lnTo>
                      <a:pt x="1" y="1783"/>
                    </a:lnTo>
                    <a:lnTo>
                      <a:pt x="76" y="1972"/>
                    </a:lnTo>
                    <a:lnTo>
                      <a:pt x="279" y="2503"/>
                    </a:lnTo>
                    <a:lnTo>
                      <a:pt x="595" y="3262"/>
                    </a:lnTo>
                    <a:lnTo>
                      <a:pt x="784" y="3692"/>
                    </a:lnTo>
                    <a:lnTo>
                      <a:pt x="999" y="4147"/>
                    </a:lnTo>
                    <a:lnTo>
                      <a:pt x="1240" y="4615"/>
                    </a:lnTo>
                    <a:lnTo>
                      <a:pt x="1492" y="5070"/>
                    </a:lnTo>
                    <a:lnTo>
                      <a:pt x="1758" y="5525"/>
                    </a:lnTo>
                    <a:lnTo>
                      <a:pt x="2036" y="5930"/>
                    </a:lnTo>
                    <a:lnTo>
                      <a:pt x="2188" y="6132"/>
                    </a:lnTo>
                    <a:lnTo>
                      <a:pt x="2327" y="6309"/>
                    </a:lnTo>
                    <a:lnTo>
                      <a:pt x="2479" y="6486"/>
                    </a:lnTo>
                    <a:lnTo>
                      <a:pt x="2630" y="6638"/>
                    </a:lnTo>
                    <a:lnTo>
                      <a:pt x="2782" y="6777"/>
                    </a:lnTo>
                    <a:lnTo>
                      <a:pt x="2934" y="6890"/>
                    </a:lnTo>
                    <a:lnTo>
                      <a:pt x="3085" y="6991"/>
                    </a:lnTo>
                    <a:lnTo>
                      <a:pt x="3250" y="7080"/>
                    </a:lnTo>
                    <a:lnTo>
                      <a:pt x="3401" y="7131"/>
                    </a:lnTo>
                    <a:lnTo>
                      <a:pt x="3566" y="7168"/>
                    </a:lnTo>
                    <a:lnTo>
                      <a:pt x="3730" y="7194"/>
                    </a:lnTo>
                    <a:lnTo>
                      <a:pt x="3895" y="7194"/>
                    </a:lnTo>
                    <a:lnTo>
                      <a:pt x="4059" y="7181"/>
                    </a:lnTo>
                    <a:lnTo>
                      <a:pt x="4223" y="7156"/>
                    </a:lnTo>
                    <a:lnTo>
                      <a:pt x="4388" y="7105"/>
                    </a:lnTo>
                    <a:lnTo>
                      <a:pt x="4552" y="7055"/>
                    </a:lnTo>
                    <a:lnTo>
                      <a:pt x="4716" y="6979"/>
                    </a:lnTo>
                    <a:lnTo>
                      <a:pt x="4881" y="6903"/>
                    </a:lnTo>
                    <a:lnTo>
                      <a:pt x="5045" y="6815"/>
                    </a:lnTo>
                    <a:lnTo>
                      <a:pt x="5197" y="6726"/>
                    </a:lnTo>
                    <a:lnTo>
                      <a:pt x="5513" y="6511"/>
                    </a:lnTo>
                    <a:lnTo>
                      <a:pt x="5804" y="6284"/>
                    </a:lnTo>
                    <a:lnTo>
                      <a:pt x="6069" y="6043"/>
                    </a:lnTo>
                    <a:lnTo>
                      <a:pt x="6322" y="5803"/>
                    </a:lnTo>
                    <a:lnTo>
                      <a:pt x="6549" y="5576"/>
                    </a:lnTo>
                    <a:lnTo>
                      <a:pt x="6739" y="5373"/>
                    </a:lnTo>
                    <a:lnTo>
                      <a:pt x="7017" y="5057"/>
                    </a:lnTo>
                    <a:lnTo>
                      <a:pt x="7106" y="4931"/>
                    </a:lnTo>
                    <a:lnTo>
                      <a:pt x="182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7" name="Google Shape;1357;p43"/>
              <p:cNvSpPr/>
              <p:nvPr/>
            </p:nvSpPr>
            <p:spPr>
              <a:xfrm>
                <a:off x="903445" y="2538339"/>
                <a:ext cx="86383" cy="87452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fill="none" extrusionOk="0">
                    <a:moveTo>
                      <a:pt x="7106" y="4931"/>
                    </a:moveTo>
                    <a:lnTo>
                      <a:pt x="7106" y="4931"/>
                    </a:lnTo>
                    <a:lnTo>
                      <a:pt x="7017" y="5057"/>
                    </a:lnTo>
                    <a:lnTo>
                      <a:pt x="6739" y="5373"/>
                    </a:lnTo>
                    <a:lnTo>
                      <a:pt x="6549" y="5576"/>
                    </a:lnTo>
                    <a:lnTo>
                      <a:pt x="6322" y="5803"/>
                    </a:lnTo>
                    <a:lnTo>
                      <a:pt x="6069" y="6043"/>
                    </a:lnTo>
                    <a:lnTo>
                      <a:pt x="5804" y="6284"/>
                    </a:lnTo>
                    <a:lnTo>
                      <a:pt x="5513" y="6511"/>
                    </a:lnTo>
                    <a:lnTo>
                      <a:pt x="5197" y="6726"/>
                    </a:lnTo>
                    <a:lnTo>
                      <a:pt x="5045" y="6815"/>
                    </a:lnTo>
                    <a:lnTo>
                      <a:pt x="4881" y="6903"/>
                    </a:lnTo>
                    <a:lnTo>
                      <a:pt x="4716" y="6979"/>
                    </a:lnTo>
                    <a:lnTo>
                      <a:pt x="4552" y="7055"/>
                    </a:lnTo>
                    <a:lnTo>
                      <a:pt x="4388" y="7105"/>
                    </a:lnTo>
                    <a:lnTo>
                      <a:pt x="4223" y="7156"/>
                    </a:lnTo>
                    <a:lnTo>
                      <a:pt x="4059" y="7181"/>
                    </a:lnTo>
                    <a:lnTo>
                      <a:pt x="3895" y="7194"/>
                    </a:lnTo>
                    <a:lnTo>
                      <a:pt x="3730" y="7194"/>
                    </a:lnTo>
                    <a:lnTo>
                      <a:pt x="3566" y="7168"/>
                    </a:lnTo>
                    <a:lnTo>
                      <a:pt x="3401" y="7131"/>
                    </a:lnTo>
                    <a:lnTo>
                      <a:pt x="3250" y="7080"/>
                    </a:lnTo>
                    <a:lnTo>
                      <a:pt x="3250" y="7080"/>
                    </a:lnTo>
                    <a:lnTo>
                      <a:pt x="3085" y="6991"/>
                    </a:lnTo>
                    <a:lnTo>
                      <a:pt x="2934" y="6890"/>
                    </a:lnTo>
                    <a:lnTo>
                      <a:pt x="2782" y="6777"/>
                    </a:lnTo>
                    <a:lnTo>
                      <a:pt x="2630" y="6638"/>
                    </a:lnTo>
                    <a:lnTo>
                      <a:pt x="2479" y="6486"/>
                    </a:lnTo>
                    <a:lnTo>
                      <a:pt x="2327" y="6309"/>
                    </a:lnTo>
                    <a:lnTo>
                      <a:pt x="2188" y="6132"/>
                    </a:lnTo>
                    <a:lnTo>
                      <a:pt x="2036" y="5930"/>
                    </a:lnTo>
                    <a:lnTo>
                      <a:pt x="1758" y="5525"/>
                    </a:lnTo>
                    <a:lnTo>
                      <a:pt x="1492" y="5070"/>
                    </a:lnTo>
                    <a:lnTo>
                      <a:pt x="1240" y="4615"/>
                    </a:lnTo>
                    <a:lnTo>
                      <a:pt x="999" y="4147"/>
                    </a:lnTo>
                    <a:lnTo>
                      <a:pt x="784" y="3692"/>
                    </a:lnTo>
                    <a:lnTo>
                      <a:pt x="595" y="3262"/>
                    </a:lnTo>
                    <a:lnTo>
                      <a:pt x="279" y="2503"/>
                    </a:lnTo>
                    <a:lnTo>
                      <a:pt x="76" y="1972"/>
                    </a:lnTo>
                    <a:lnTo>
                      <a:pt x="1" y="1783"/>
                    </a:lnTo>
                    <a:lnTo>
                      <a:pt x="1821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" name="Google Shape;1358;p43"/>
              <p:cNvSpPr/>
              <p:nvPr/>
            </p:nvSpPr>
            <p:spPr>
              <a:xfrm>
                <a:off x="989815" y="2554933"/>
                <a:ext cx="36287" cy="59639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4906" extrusionOk="0">
                    <a:moveTo>
                      <a:pt x="633" y="1"/>
                    </a:moveTo>
                    <a:lnTo>
                      <a:pt x="1" y="3566"/>
                    </a:lnTo>
                    <a:lnTo>
                      <a:pt x="216" y="3831"/>
                    </a:lnTo>
                    <a:lnTo>
                      <a:pt x="266" y="3894"/>
                    </a:lnTo>
                    <a:lnTo>
                      <a:pt x="431" y="4046"/>
                    </a:lnTo>
                    <a:lnTo>
                      <a:pt x="671" y="4261"/>
                    </a:lnTo>
                    <a:lnTo>
                      <a:pt x="822" y="4375"/>
                    </a:lnTo>
                    <a:lnTo>
                      <a:pt x="987" y="4489"/>
                    </a:lnTo>
                    <a:lnTo>
                      <a:pt x="1164" y="4602"/>
                    </a:lnTo>
                    <a:lnTo>
                      <a:pt x="1353" y="4704"/>
                    </a:lnTo>
                    <a:lnTo>
                      <a:pt x="1543" y="4792"/>
                    </a:lnTo>
                    <a:lnTo>
                      <a:pt x="1758" y="4855"/>
                    </a:lnTo>
                    <a:lnTo>
                      <a:pt x="1973" y="4893"/>
                    </a:lnTo>
                    <a:lnTo>
                      <a:pt x="2074" y="4906"/>
                    </a:lnTo>
                    <a:lnTo>
                      <a:pt x="2302" y="4906"/>
                    </a:lnTo>
                    <a:lnTo>
                      <a:pt x="2415" y="4881"/>
                    </a:lnTo>
                    <a:lnTo>
                      <a:pt x="2517" y="4855"/>
                    </a:lnTo>
                    <a:lnTo>
                      <a:pt x="2630" y="4817"/>
                    </a:lnTo>
                    <a:lnTo>
                      <a:pt x="2731" y="4779"/>
                    </a:lnTo>
                    <a:lnTo>
                      <a:pt x="2820" y="4704"/>
                    </a:lnTo>
                    <a:lnTo>
                      <a:pt x="2883" y="4628"/>
                    </a:lnTo>
                    <a:lnTo>
                      <a:pt x="2934" y="4539"/>
                    </a:lnTo>
                    <a:lnTo>
                      <a:pt x="2959" y="4438"/>
                    </a:lnTo>
                    <a:lnTo>
                      <a:pt x="2984" y="4312"/>
                    </a:lnTo>
                    <a:lnTo>
                      <a:pt x="2984" y="4185"/>
                    </a:lnTo>
                    <a:lnTo>
                      <a:pt x="2972" y="4046"/>
                    </a:lnTo>
                    <a:lnTo>
                      <a:pt x="2946" y="3907"/>
                    </a:lnTo>
                    <a:lnTo>
                      <a:pt x="2921" y="3755"/>
                    </a:lnTo>
                    <a:lnTo>
                      <a:pt x="2871" y="3591"/>
                    </a:lnTo>
                    <a:lnTo>
                      <a:pt x="2807" y="3414"/>
                    </a:lnTo>
                    <a:lnTo>
                      <a:pt x="2668" y="3060"/>
                    </a:lnTo>
                    <a:lnTo>
                      <a:pt x="2491" y="2693"/>
                    </a:lnTo>
                    <a:lnTo>
                      <a:pt x="2289" y="2314"/>
                    </a:lnTo>
                    <a:lnTo>
                      <a:pt x="2061" y="1935"/>
                    </a:lnTo>
                    <a:lnTo>
                      <a:pt x="1834" y="1556"/>
                    </a:lnTo>
                    <a:lnTo>
                      <a:pt x="1581" y="1202"/>
                    </a:lnTo>
                    <a:lnTo>
                      <a:pt x="1328" y="848"/>
                    </a:lnTo>
                    <a:lnTo>
                      <a:pt x="1088" y="532"/>
                    </a:lnTo>
                    <a:lnTo>
                      <a:pt x="848" y="241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41" name="Google Shape;1359;p43"/>
            <p:cNvSpPr/>
            <p:nvPr/>
          </p:nvSpPr>
          <p:spPr>
            <a:xfrm>
              <a:off x="7349338" y="2941500"/>
              <a:ext cx="1017300" cy="1017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pic>
        <p:nvPicPr>
          <p:cNvPr id="37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53248" y="6027389"/>
            <a:ext cx="968710" cy="89729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1516882" y="6124729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36"/>
          <p:cNvSpPr txBox="1">
            <a:spLocks noGrp="1"/>
          </p:cNvSpPr>
          <p:nvPr>
            <p:ph type="title"/>
          </p:nvPr>
        </p:nvSpPr>
        <p:spPr>
          <a:xfrm>
            <a:off x="4388885" y="150087"/>
            <a:ext cx="7081900" cy="49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Цели</a:t>
            </a:r>
            <a:endParaRPr dirty="0"/>
          </a:p>
        </p:txBody>
      </p:sp>
      <p:sp>
        <p:nvSpPr>
          <p:cNvPr id="1007" name="Google Shape;1007;p36"/>
          <p:cNvSpPr/>
          <p:nvPr/>
        </p:nvSpPr>
        <p:spPr>
          <a:xfrm rot="2700000">
            <a:off x="5089594" y="1716270"/>
            <a:ext cx="998435" cy="998435"/>
          </a:xfrm>
          <a:prstGeom prst="roundRect">
            <a:avLst>
              <a:gd name="adj" fmla="val 16667"/>
            </a:avLst>
          </a:prstGeom>
          <a:solidFill>
            <a:srgbClr val="C79DA9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08" name="Google Shape;1008;p36"/>
          <p:cNvSpPr txBox="1"/>
          <p:nvPr/>
        </p:nvSpPr>
        <p:spPr>
          <a:xfrm>
            <a:off x="446224" y="741278"/>
            <a:ext cx="3428400" cy="117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3733" b="1" dirty="0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Проект </a:t>
            </a:r>
          </a:p>
          <a:p>
            <a:pPr algn="ctr"/>
            <a:r>
              <a:rPr lang="ru-RU" sz="3733" b="1" dirty="0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«</a:t>
            </a:r>
            <a:r>
              <a:rPr lang="ru-RU" sz="3733" b="1" dirty="0" err="1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Антистресс</a:t>
            </a:r>
            <a:r>
              <a:rPr lang="ru-RU" sz="3733" b="1" dirty="0">
                <a:solidFill>
                  <a:schemeClr val="lt1"/>
                </a:solidFill>
                <a:latin typeface="Franklin Gothic Medium" panose="020B0603020102020204" pitchFamily="34" charset="0"/>
                <a:ea typeface="Fira Sans Extra Condensed"/>
                <a:cs typeface="Fira Sans Extra Condensed"/>
                <a:sym typeface="Fira Sans Extra Condensed"/>
              </a:rPr>
              <a:t>» </a:t>
            </a:r>
            <a:endParaRPr sz="3733" b="1" dirty="0">
              <a:solidFill>
                <a:schemeClr val="lt1"/>
              </a:solidFill>
              <a:latin typeface="Franklin Gothic Medium" panose="020B060302010202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09" name="Google Shape;1009;p36"/>
          <p:cNvSpPr txBox="1"/>
          <p:nvPr/>
        </p:nvSpPr>
        <p:spPr>
          <a:xfrm>
            <a:off x="428343" y="1915678"/>
            <a:ext cx="3446281" cy="3685600"/>
          </a:xfrm>
          <a:prstGeom prst="rect">
            <a:avLst/>
          </a:prstGeom>
          <a:solidFill>
            <a:srgbClr val="E8B5BB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ru-RU" sz="2400" dirty="0">
                <a:solidFill>
                  <a:schemeClr val="dk1"/>
                </a:solidFill>
                <a:latin typeface="Franklin Gothic Medium" panose="020B0603020102020204" pitchFamily="34" charset="0"/>
                <a:ea typeface="Roboto"/>
                <a:cs typeface="Roboto"/>
                <a:sym typeface="Roboto"/>
              </a:rPr>
              <a:t>Студенты ВУЗов </a:t>
            </a:r>
          </a:p>
          <a:p>
            <a:pPr lvl="0" algn="ctr"/>
            <a:r>
              <a:rPr lang="ru-RU" sz="2400" dirty="0">
                <a:solidFill>
                  <a:schemeClr val="dk1"/>
                </a:solidFill>
                <a:latin typeface="Franklin Gothic Medium" panose="020B0603020102020204" pitchFamily="34" charset="0"/>
                <a:ea typeface="Roboto"/>
                <a:cs typeface="Roboto"/>
                <a:sym typeface="Roboto"/>
              </a:rPr>
              <a:t>в возрасте 17-29 лет </a:t>
            </a:r>
          </a:p>
          <a:p>
            <a:pPr lvl="0" algn="ctr"/>
            <a:endParaRPr sz="2400" dirty="0">
              <a:solidFill>
                <a:schemeClr val="dk1"/>
              </a:solidFill>
              <a:latin typeface="Franklin Gothic Medium" panose="020B06030201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1010" name="Google Shape;1010;p36"/>
          <p:cNvSpPr/>
          <p:nvPr/>
        </p:nvSpPr>
        <p:spPr>
          <a:xfrm rot="2700000">
            <a:off x="7508983" y="1691983"/>
            <a:ext cx="998435" cy="998435"/>
          </a:xfrm>
          <a:prstGeom prst="roundRect">
            <a:avLst>
              <a:gd name="adj" fmla="val 16667"/>
            </a:avLst>
          </a:prstGeom>
          <a:solidFill>
            <a:srgbClr val="A68596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11" name="Google Shape;1011;p36"/>
          <p:cNvSpPr/>
          <p:nvPr/>
        </p:nvSpPr>
        <p:spPr>
          <a:xfrm rot="2700000">
            <a:off x="9891783" y="1691983"/>
            <a:ext cx="998435" cy="998435"/>
          </a:xfrm>
          <a:prstGeom prst="roundRect">
            <a:avLst>
              <a:gd name="adj" fmla="val 16667"/>
            </a:avLst>
          </a:prstGeom>
          <a:solidFill>
            <a:srgbClr val="846E84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12" name="Google Shape;1012;p36"/>
          <p:cNvSpPr/>
          <p:nvPr/>
        </p:nvSpPr>
        <p:spPr>
          <a:xfrm rot="2700000">
            <a:off x="5124642" y="4099894"/>
            <a:ext cx="998435" cy="998435"/>
          </a:xfrm>
          <a:prstGeom prst="roundRect">
            <a:avLst>
              <a:gd name="adj" fmla="val 16667"/>
            </a:avLst>
          </a:prstGeom>
          <a:solidFill>
            <a:srgbClr val="635671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13" name="Google Shape;1013;p36"/>
          <p:cNvSpPr/>
          <p:nvPr/>
        </p:nvSpPr>
        <p:spPr>
          <a:xfrm rot="2700000">
            <a:off x="7508934" y="4077414"/>
            <a:ext cx="998435" cy="998435"/>
          </a:xfrm>
          <a:prstGeom prst="roundRect">
            <a:avLst>
              <a:gd name="adj" fmla="val 16667"/>
            </a:avLst>
          </a:prstGeom>
          <a:solidFill>
            <a:srgbClr val="423E5F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014" name="Google Shape;1014;p36"/>
          <p:cNvGrpSpPr/>
          <p:nvPr/>
        </p:nvGrpSpPr>
        <p:grpSpPr>
          <a:xfrm>
            <a:off x="4490627" y="871681"/>
            <a:ext cx="2249600" cy="2377148"/>
            <a:chOff x="3375375" y="958539"/>
            <a:chExt cx="1687200" cy="1782861"/>
          </a:xfrm>
        </p:grpSpPr>
        <p:sp>
          <p:nvSpPr>
            <p:cNvPr id="1015" name="Google Shape;1015;p36"/>
            <p:cNvSpPr txBox="1"/>
            <p:nvPr/>
          </p:nvSpPr>
          <p:spPr>
            <a:xfrm>
              <a:off x="3375375" y="2172900"/>
              <a:ext cx="1687200" cy="5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Повысить стрессоустойчивость</a:t>
              </a:r>
              <a:endParaRPr sz="1467" b="1" dirty="0">
                <a:latin typeface="Franklin Gothic Medium" panose="020B06030201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4343438" y="958539"/>
              <a:ext cx="595200" cy="595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025" name="Google Shape;1025;p36"/>
          <p:cNvGrpSpPr/>
          <p:nvPr/>
        </p:nvGrpSpPr>
        <p:grpSpPr>
          <a:xfrm>
            <a:off x="6893056" y="843403"/>
            <a:ext cx="2249600" cy="2488305"/>
            <a:chOff x="5162513" y="875171"/>
            <a:chExt cx="1687200" cy="1866229"/>
          </a:xfrm>
        </p:grpSpPr>
        <p:sp>
          <p:nvSpPr>
            <p:cNvPr id="1026" name="Google Shape;1026;p36"/>
            <p:cNvSpPr txBox="1"/>
            <p:nvPr/>
          </p:nvSpPr>
          <p:spPr>
            <a:xfrm>
              <a:off x="5162513" y="2172900"/>
              <a:ext cx="1687200" cy="5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Обучить </a:t>
              </a:r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навыкам эмоциональной регуляции </a:t>
              </a:r>
              <a:endParaRPr sz="1467" b="1" dirty="0">
                <a:latin typeface="Franklin Gothic Medium" panose="020B06030201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6124509" y="875171"/>
              <a:ext cx="595200" cy="595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028" name="Google Shape;1028;p36"/>
          <p:cNvGrpSpPr/>
          <p:nvPr/>
        </p:nvGrpSpPr>
        <p:grpSpPr>
          <a:xfrm>
            <a:off x="9168020" y="854039"/>
            <a:ext cx="2803003" cy="2507639"/>
            <a:chOff x="6787565" y="860671"/>
            <a:chExt cx="2102252" cy="1880729"/>
          </a:xfrm>
        </p:grpSpPr>
        <p:sp>
          <p:nvSpPr>
            <p:cNvPr id="1029" name="Google Shape;1029;p36"/>
            <p:cNvSpPr txBox="1"/>
            <p:nvPr/>
          </p:nvSpPr>
          <p:spPr>
            <a:xfrm>
              <a:off x="6787565" y="2172900"/>
              <a:ext cx="2102252" cy="5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Информировать </a:t>
              </a:r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о психолого-психиатрической инфраструктуре</a:t>
              </a:r>
              <a:endParaRPr sz="1467" b="1" dirty="0">
                <a:latin typeface="Franklin Gothic Medium" panose="020B06030201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0" name="Google Shape;1030;p36"/>
            <p:cNvSpPr/>
            <p:nvPr/>
          </p:nvSpPr>
          <p:spPr>
            <a:xfrm>
              <a:off x="7838082" y="860671"/>
              <a:ext cx="595200" cy="59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031" name="Google Shape;1031;p36"/>
          <p:cNvGrpSpPr/>
          <p:nvPr/>
        </p:nvGrpSpPr>
        <p:grpSpPr>
          <a:xfrm>
            <a:off x="4131977" y="3361678"/>
            <a:ext cx="2560743" cy="2492060"/>
            <a:chOff x="4129776" y="2766053"/>
            <a:chExt cx="1920557" cy="1869045"/>
          </a:xfrm>
        </p:grpSpPr>
        <p:sp>
          <p:nvSpPr>
            <p:cNvPr id="1032" name="Google Shape;1032;p36"/>
            <p:cNvSpPr txBox="1"/>
            <p:nvPr/>
          </p:nvSpPr>
          <p:spPr>
            <a:xfrm>
              <a:off x="4129776" y="4066598"/>
              <a:ext cx="1920557" cy="5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Улучшить </a:t>
              </a:r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отношение к психолого-психиатрической службе</a:t>
              </a:r>
              <a:endParaRPr sz="1467" b="1" dirty="0">
                <a:latin typeface="Franklin Gothic Medium" panose="020B06030201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5441499" y="2766053"/>
              <a:ext cx="595200" cy="5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4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034" name="Google Shape;1034;p36"/>
          <p:cNvGrpSpPr/>
          <p:nvPr/>
        </p:nvGrpSpPr>
        <p:grpSpPr>
          <a:xfrm>
            <a:off x="6845475" y="3383849"/>
            <a:ext cx="2279857" cy="2469889"/>
            <a:chOff x="6091499" y="2738296"/>
            <a:chExt cx="1709892" cy="1852417"/>
          </a:xfrm>
        </p:grpSpPr>
        <p:sp>
          <p:nvSpPr>
            <p:cNvPr id="1035" name="Google Shape;1035;p36"/>
            <p:cNvSpPr txBox="1"/>
            <p:nvPr/>
          </p:nvSpPr>
          <p:spPr>
            <a:xfrm>
              <a:off x="6091499" y="4022213"/>
              <a:ext cx="1687200" cy="5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Повысить </a:t>
              </a:r>
              <a:r>
                <a:rPr lang="ru-RU" sz="1467" b="1" dirty="0">
                  <a:latin typeface="Franklin Gothic Medium" panose="020B0603020102020204" pitchFamily="34" charset="0"/>
                  <a:ea typeface="Roboto"/>
                  <a:cs typeface="Roboto"/>
                  <a:sym typeface="Roboto"/>
                </a:rPr>
                <a:t>уровень знаний о ментальном здоровье</a:t>
              </a:r>
              <a:endParaRPr sz="1467" b="1" dirty="0">
                <a:latin typeface="Franklin Gothic Medium" panose="020B06030201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7206191" y="2738296"/>
              <a:ext cx="595200" cy="595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5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047" name="Google Shape;1047;p36"/>
          <p:cNvGrpSpPr/>
          <p:nvPr/>
        </p:nvGrpSpPr>
        <p:grpSpPr>
          <a:xfrm>
            <a:off x="7793152" y="4391098"/>
            <a:ext cx="492267" cy="489117"/>
            <a:chOff x="3996306" y="3462223"/>
            <a:chExt cx="369200" cy="366838"/>
          </a:xfrm>
        </p:grpSpPr>
        <p:sp>
          <p:nvSpPr>
            <p:cNvPr id="1048" name="Google Shape;1048;p36"/>
            <p:cNvSpPr/>
            <p:nvPr/>
          </p:nvSpPr>
          <p:spPr>
            <a:xfrm>
              <a:off x="4129148" y="3759663"/>
              <a:ext cx="101873" cy="69330"/>
            </a:xfrm>
            <a:custGeom>
              <a:avLst/>
              <a:gdLst/>
              <a:ahLst/>
              <a:cxnLst/>
              <a:rect l="l" t="t" r="r" b="b"/>
              <a:pathLst>
                <a:path w="2977" h="2026" extrusionOk="0">
                  <a:moveTo>
                    <a:pt x="1477" y="1"/>
                  </a:moveTo>
                  <a:cubicBezTo>
                    <a:pt x="667" y="1"/>
                    <a:pt x="0" y="668"/>
                    <a:pt x="0" y="1477"/>
                  </a:cubicBezTo>
                  <a:lnTo>
                    <a:pt x="0" y="1716"/>
                  </a:lnTo>
                  <a:cubicBezTo>
                    <a:pt x="0" y="1882"/>
                    <a:pt x="143" y="2025"/>
                    <a:pt x="310" y="2025"/>
                  </a:cubicBezTo>
                  <a:lnTo>
                    <a:pt x="2667" y="2025"/>
                  </a:lnTo>
                  <a:cubicBezTo>
                    <a:pt x="2834" y="2025"/>
                    <a:pt x="2977" y="1882"/>
                    <a:pt x="2977" y="1692"/>
                  </a:cubicBezTo>
                  <a:lnTo>
                    <a:pt x="2977" y="1477"/>
                  </a:lnTo>
                  <a:cubicBezTo>
                    <a:pt x="2977" y="668"/>
                    <a:pt x="2310" y="1"/>
                    <a:pt x="15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9" name="Google Shape;1049;p36"/>
            <p:cNvSpPr/>
            <p:nvPr/>
          </p:nvSpPr>
          <p:spPr>
            <a:xfrm>
              <a:off x="4140543" y="3680615"/>
              <a:ext cx="92120" cy="78980"/>
            </a:xfrm>
            <a:custGeom>
              <a:avLst/>
              <a:gdLst/>
              <a:ahLst/>
              <a:cxnLst/>
              <a:rect l="l" t="t" r="r" b="b"/>
              <a:pathLst>
                <a:path w="2692" h="2308" extrusionOk="0">
                  <a:moveTo>
                    <a:pt x="1144" y="1"/>
                  </a:moveTo>
                  <a:cubicBezTo>
                    <a:pt x="524" y="1"/>
                    <a:pt x="1" y="501"/>
                    <a:pt x="1" y="1144"/>
                  </a:cubicBezTo>
                  <a:cubicBezTo>
                    <a:pt x="1" y="1842"/>
                    <a:pt x="575" y="2307"/>
                    <a:pt x="1175" y="2307"/>
                  </a:cubicBezTo>
                  <a:cubicBezTo>
                    <a:pt x="1456" y="2307"/>
                    <a:pt x="1742" y="2205"/>
                    <a:pt x="1977" y="1978"/>
                  </a:cubicBezTo>
                  <a:cubicBezTo>
                    <a:pt x="2692" y="1239"/>
                    <a:pt x="2191" y="1"/>
                    <a:pt x="1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0" name="Google Shape;1050;p36"/>
            <p:cNvSpPr/>
            <p:nvPr/>
          </p:nvSpPr>
          <p:spPr>
            <a:xfrm>
              <a:off x="3996306" y="3759663"/>
              <a:ext cx="102694" cy="69330"/>
            </a:xfrm>
            <a:custGeom>
              <a:avLst/>
              <a:gdLst/>
              <a:ahLst/>
              <a:cxnLst/>
              <a:rect l="l" t="t" r="r" b="b"/>
              <a:pathLst>
                <a:path w="3001" h="2026" extrusionOk="0">
                  <a:moveTo>
                    <a:pt x="1501" y="1"/>
                  </a:moveTo>
                  <a:cubicBezTo>
                    <a:pt x="667" y="1"/>
                    <a:pt x="24" y="668"/>
                    <a:pt x="24" y="1477"/>
                  </a:cubicBezTo>
                  <a:lnTo>
                    <a:pt x="24" y="1716"/>
                  </a:lnTo>
                  <a:cubicBezTo>
                    <a:pt x="0" y="1882"/>
                    <a:pt x="143" y="2025"/>
                    <a:pt x="334" y="2025"/>
                  </a:cubicBezTo>
                  <a:lnTo>
                    <a:pt x="2668" y="2025"/>
                  </a:lnTo>
                  <a:cubicBezTo>
                    <a:pt x="2858" y="2025"/>
                    <a:pt x="3001" y="1882"/>
                    <a:pt x="3001" y="1692"/>
                  </a:cubicBezTo>
                  <a:lnTo>
                    <a:pt x="3001" y="1477"/>
                  </a:lnTo>
                  <a:cubicBezTo>
                    <a:pt x="3001" y="668"/>
                    <a:pt x="2334" y="1"/>
                    <a:pt x="15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1" name="Google Shape;1051;p36"/>
            <p:cNvSpPr/>
            <p:nvPr/>
          </p:nvSpPr>
          <p:spPr>
            <a:xfrm>
              <a:off x="4008523" y="3680615"/>
              <a:ext cx="92120" cy="78980"/>
            </a:xfrm>
            <a:custGeom>
              <a:avLst/>
              <a:gdLst/>
              <a:ahLst/>
              <a:cxnLst/>
              <a:rect l="l" t="t" r="r" b="b"/>
              <a:pathLst>
                <a:path w="2692" h="2308" extrusionOk="0">
                  <a:moveTo>
                    <a:pt x="1144" y="1"/>
                  </a:moveTo>
                  <a:cubicBezTo>
                    <a:pt x="501" y="1"/>
                    <a:pt x="1" y="501"/>
                    <a:pt x="1" y="1144"/>
                  </a:cubicBezTo>
                  <a:cubicBezTo>
                    <a:pt x="1" y="1842"/>
                    <a:pt x="575" y="2307"/>
                    <a:pt x="1168" y="2307"/>
                  </a:cubicBezTo>
                  <a:cubicBezTo>
                    <a:pt x="1445" y="2307"/>
                    <a:pt x="1726" y="2205"/>
                    <a:pt x="1953" y="1978"/>
                  </a:cubicBezTo>
                  <a:cubicBezTo>
                    <a:pt x="2692" y="1239"/>
                    <a:pt x="2168" y="1"/>
                    <a:pt x="1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4261169" y="3759663"/>
              <a:ext cx="102694" cy="69398"/>
            </a:xfrm>
            <a:custGeom>
              <a:avLst/>
              <a:gdLst/>
              <a:ahLst/>
              <a:cxnLst/>
              <a:rect l="l" t="t" r="r" b="b"/>
              <a:pathLst>
                <a:path w="3001" h="2028" extrusionOk="0">
                  <a:moveTo>
                    <a:pt x="1500" y="1"/>
                  </a:moveTo>
                  <a:cubicBezTo>
                    <a:pt x="667" y="1"/>
                    <a:pt x="0" y="668"/>
                    <a:pt x="0" y="1477"/>
                  </a:cubicBezTo>
                  <a:lnTo>
                    <a:pt x="0" y="1716"/>
                  </a:lnTo>
                  <a:cubicBezTo>
                    <a:pt x="0" y="1882"/>
                    <a:pt x="143" y="2025"/>
                    <a:pt x="333" y="2025"/>
                  </a:cubicBezTo>
                  <a:lnTo>
                    <a:pt x="2667" y="2025"/>
                  </a:lnTo>
                  <a:cubicBezTo>
                    <a:pt x="2680" y="2027"/>
                    <a:pt x="2692" y="2027"/>
                    <a:pt x="2704" y="2027"/>
                  </a:cubicBezTo>
                  <a:cubicBezTo>
                    <a:pt x="2876" y="2027"/>
                    <a:pt x="3001" y="1871"/>
                    <a:pt x="3001" y="1716"/>
                  </a:cubicBezTo>
                  <a:lnTo>
                    <a:pt x="3001" y="1501"/>
                  </a:lnTo>
                  <a:cubicBezTo>
                    <a:pt x="3001" y="668"/>
                    <a:pt x="2334" y="25"/>
                    <a:pt x="1500" y="25"/>
                  </a:cubicBezTo>
                  <a:lnTo>
                    <a:pt x="150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3" name="Google Shape;1053;p36"/>
            <p:cNvSpPr/>
            <p:nvPr/>
          </p:nvSpPr>
          <p:spPr>
            <a:xfrm>
              <a:off x="4272564" y="3680615"/>
              <a:ext cx="92942" cy="78980"/>
            </a:xfrm>
            <a:custGeom>
              <a:avLst/>
              <a:gdLst/>
              <a:ahLst/>
              <a:cxnLst/>
              <a:rect l="l" t="t" r="r" b="b"/>
              <a:pathLst>
                <a:path w="2716" h="2308" extrusionOk="0">
                  <a:moveTo>
                    <a:pt x="1167" y="1"/>
                  </a:moveTo>
                  <a:cubicBezTo>
                    <a:pt x="524" y="1"/>
                    <a:pt x="0" y="501"/>
                    <a:pt x="0" y="1144"/>
                  </a:cubicBezTo>
                  <a:cubicBezTo>
                    <a:pt x="0" y="1842"/>
                    <a:pt x="575" y="2307"/>
                    <a:pt x="1175" y="2307"/>
                  </a:cubicBezTo>
                  <a:cubicBezTo>
                    <a:pt x="1456" y="2307"/>
                    <a:pt x="1742" y="2205"/>
                    <a:pt x="1977" y="1978"/>
                  </a:cubicBezTo>
                  <a:cubicBezTo>
                    <a:pt x="2715" y="1239"/>
                    <a:pt x="2191" y="1"/>
                    <a:pt x="11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4" name="Google Shape;1054;p36"/>
            <p:cNvSpPr/>
            <p:nvPr/>
          </p:nvSpPr>
          <p:spPr>
            <a:xfrm>
              <a:off x="4031347" y="3462223"/>
              <a:ext cx="298296" cy="193993"/>
            </a:xfrm>
            <a:custGeom>
              <a:avLst/>
              <a:gdLst/>
              <a:ahLst/>
              <a:cxnLst/>
              <a:rect l="l" t="t" r="r" b="b"/>
              <a:pathLst>
                <a:path w="8717" h="5669" extrusionOk="0">
                  <a:moveTo>
                    <a:pt x="3711" y="1332"/>
                  </a:moveTo>
                  <a:cubicBezTo>
                    <a:pt x="4130" y="1332"/>
                    <a:pt x="4130" y="1979"/>
                    <a:pt x="3711" y="1979"/>
                  </a:cubicBezTo>
                  <a:cubicBezTo>
                    <a:pt x="3697" y="1979"/>
                    <a:pt x="3683" y="1979"/>
                    <a:pt x="3668" y="1977"/>
                  </a:cubicBezTo>
                  <a:lnTo>
                    <a:pt x="1644" y="1977"/>
                  </a:lnTo>
                  <a:cubicBezTo>
                    <a:pt x="1263" y="1930"/>
                    <a:pt x="1263" y="1382"/>
                    <a:pt x="1644" y="1334"/>
                  </a:cubicBezTo>
                  <a:lnTo>
                    <a:pt x="3668" y="1334"/>
                  </a:lnTo>
                  <a:cubicBezTo>
                    <a:pt x="3683" y="1333"/>
                    <a:pt x="3697" y="1332"/>
                    <a:pt x="3711" y="1332"/>
                  </a:cubicBezTo>
                  <a:close/>
                  <a:moveTo>
                    <a:pt x="7029" y="1340"/>
                  </a:moveTo>
                  <a:cubicBezTo>
                    <a:pt x="7109" y="1340"/>
                    <a:pt x="7192" y="1370"/>
                    <a:pt x="7264" y="1430"/>
                  </a:cubicBezTo>
                  <a:cubicBezTo>
                    <a:pt x="7383" y="1549"/>
                    <a:pt x="7383" y="1763"/>
                    <a:pt x="7264" y="1882"/>
                  </a:cubicBezTo>
                  <a:lnTo>
                    <a:pt x="5906" y="3216"/>
                  </a:lnTo>
                  <a:cubicBezTo>
                    <a:pt x="5859" y="3287"/>
                    <a:pt x="5764" y="3311"/>
                    <a:pt x="5692" y="3311"/>
                  </a:cubicBezTo>
                  <a:lnTo>
                    <a:pt x="2787" y="3311"/>
                  </a:lnTo>
                  <a:lnTo>
                    <a:pt x="1882" y="4216"/>
                  </a:lnTo>
                  <a:cubicBezTo>
                    <a:pt x="1810" y="4287"/>
                    <a:pt x="1739" y="4311"/>
                    <a:pt x="1644" y="4311"/>
                  </a:cubicBezTo>
                  <a:cubicBezTo>
                    <a:pt x="1572" y="4311"/>
                    <a:pt x="1477" y="4287"/>
                    <a:pt x="1429" y="4216"/>
                  </a:cubicBezTo>
                  <a:cubicBezTo>
                    <a:pt x="1286" y="4097"/>
                    <a:pt x="1286" y="3906"/>
                    <a:pt x="1429" y="3787"/>
                  </a:cubicBezTo>
                  <a:lnTo>
                    <a:pt x="2429" y="2763"/>
                  </a:lnTo>
                  <a:cubicBezTo>
                    <a:pt x="2488" y="2724"/>
                    <a:pt x="2546" y="2685"/>
                    <a:pt x="2617" y="2685"/>
                  </a:cubicBezTo>
                  <a:cubicBezTo>
                    <a:pt x="2633" y="2685"/>
                    <a:pt x="2650" y="2687"/>
                    <a:pt x="2668" y="2692"/>
                  </a:cubicBezTo>
                  <a:lnTo>
                    <a:pt x="5549" y="2692"/>
                  </a:lnTo>
                  <a:lnTo>
                    <a:pt x="6811" y="1430"/>
                  </a:lnTo>
                  <a:cubicBezTo>
                    <a:pt x="6871" y="1370"/>
                    <a:pt x="6948" y="1340"/>
                    <a:pt x="7029" y="1340"/>
                  </a:cubicBezTo>
                  <a:close/>
                  <a:moveTo>
                    <a:pt x="977" y="1"/>
                  </a:moveTo>
                  <a:cubicBezTo>
                    <a:pt x="429" y="1"/>
                    <a:pt x="0" y="429"/>
                    <a:pt x="0" y="977"/>
                  </a:cubicBezTo>
                  <a:lnTo>
                    <a:pt x="0" y="4668"/>
                  </a:lnTo>
                  <a:cubicBezTo>
                    <a:pt x="0" y="4930"/>
                    <a:pt x="96" y="5192"/>
                    <a:pt x="286" y="5383"/>
                  </a:cubicBezTo>
                  <a:cubicBezTo>
                    <a:pt x="477" y="5549"/>
                    <a:pt x="715" y="5668"/>
                    <a:pt x="977" y="5668"/>
                  </a:cubicBezTo>
                  <a:lnTo>
                    <a:pt x="7716" y="5668"/>
                  </a:lnTo>
                  <a:cubicBezTo>
                    <a:pt x="7978" y="5668"/>
                    <a:pt x="8240" y="5549"/>
                    <a:pt x="8407" y="5383"/>
                  </a:cubicBezTo>
                  <a:cubicBezTo>
                    <a:pt x="8597" y="5192"/>
                    <a:pt x="8717" y="4930"/>
                    <a:pt x="8717" y="4668"/>
                  </a:cubicBezTo>
                  <a:lnTo>
                    <a:pt x="8717" y="977"/>
                  </a:lnTo>
                  <a:cubicBezTo>
                    <a:pt x="8717" y="715"/>
                    <a:pt x="8597" y="453"/>
                    <a:pt x="8407" y="286"/>
                  </a:cubicBezTo>
                  <a:cubicBezTo>
                    <a:pt x="8216" y="96"/>
                    <a:pt x="7978" y="1"/>
                    <a:pt x="77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55" name="Google Shape;1055;p36"/>
          <p:cNvGrpSpPr/>
          <p:nvPr/>
        </p:nvGrpSpPr>
        <p:grpSpPr>
          <a:xfrm>
            <a:off x="5412350" y="4342570"/>
            <a:ext cx="481047" cy="478908"/>
            <a:chOff x="3195864" y="4047119"/>
            <a:chExt cx="360785" cy="359181"/>
          </a:xfrm>
        </p:grpSpPr>
        <p:sp>
          <p:nvSpPr>
            <p:cNvPr id="1056" name="Google Shape;1056;p36"/>
            <p:cNvSpPr/>
            <p:nvPr/>
          </p:nvSpPr>
          <p:spPr>
            <a:xfrm>
              <a:off x="3315284" y="4047119"/>
              <a:ext cx="122730" cy="147091"/>
            </a:xfrm>
            <a:custGeom>
              <a:avLst/>
              <a:gdLst/>
              <a:ahLst/>
              <a:cxnLst/>
              <a:rect l="l" t="t" r="r" b="b"/>
              <a:pathLst>
                <a:path w="3597" h="4311" extrusionOk="0">
                  <a:moveTo>
                    <a:pt x="1810" y="0"/>
                  </a:moveTo>
                  <a:cubicBezTo>
                    <a:pt x="524" y="0"/>
                    <a:pt x="334" y="1834"/>
                    <a:pt x="1596" y="2096"/>
                  </a:cubicBezTo>
                  <a:cubicBezTo>
                    <a:pt x="715" y="2096"/>
                    <a:pt x="0" y="2810"/>
                    <a:pt x="0" y="3692"/>
                  </a:cubicBezTo>
                  <a:lnTo>
                    <a:pt x="0" y="4001"/>
                  </a:lnTo>
                  <a:cubicBezTo>
                    <a:pt x="0" y="4168"/>
                    <a:pt x="120" y="4311"/>
                    <a:pt x="286" y="4311"/>
                  </a:cubicBezTo>
                  <a:lnTo>
                    <a:pt x="3311" y="4311"/>
                  </a:lnTo>
                  <a:cubicBezTo>
                    <a:pt x="3477" y="4311"/>
                    <a:pt x="3596" y="4168"/>
                    <a:pt x="3596" y="4001"/>
                  </a:cubicBezTo>
                  <a:lnTo>
                    <a:pt x="3596" y="3692"/>
                  </a:lnTo>
                  <a:cubicBezTo>
                    <a:pt x="3596" y="2810"/>
                    <a:pt x="2882" y="2096"/>
                    <a:pt x="2001" y="2096"/>
                  </a:cubicBezTo>
                  <a:cubicBezTo>
                    <a:pt x="3263" y="1834"/>
                    <a:pt x="3072" y="0"/>
                    <a:pt x="18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7" name="Google Shape;1057;p36"/>
            <p:cNvSpPr/>
            <p:nvPr/>
          </p:nvSpPr>
          <p:spPr>
            <a:xfrm>
              <a:off x="3231588" y="4119931"/>
              <a:ext cx="70048" cy="102735"/>
            </a:xfrm>
            <a:custGeom>
              <a:avLst/>
              <a:gdLst/>
              <a:ahLst/>
              <a:cxnLst/>
              <a:rect l="l" t="t" r="r" b="b"/>
              <a:pathLst>
                <a:path w="2053" h="3011" extrusionOk="0">
                  <a:moveTo>
                    <a:pt x="1622" y="1"/>
                  </a:moveTo>
                  <a:cubicBezTo>
                    <a:pt x="1549" y="1"/>
                    <a:pt x="1473" y="31"/>
                    <a:pt x="1406" y="105"/>
                  </a:cubicBezTo>
                  <a:cubicBezTo>
                    <a:pt x="691" y="772"/>
                    <a:pt x="215" y="1677"/>
                    <a:pt x="48" y="2629"/>
                  </a:cubicBezTo>
                  <a:cubicBezTo>
                    <a:pt x="1" y="2796"/>
                    <a:pt x="120" y="2963"/>
                    <a:pt x="286" y="2986"/>
                  </a:cubicBezTo>
                  <a:lnTo>
                    <a:pt x="286" y="3010"/>
                  </a:lnTo>
                  <a:lnTo>
                    <a:pt x="358" y="3010"/>
                  </a:lnTo>
                  <a:cubicBezTo>
                    <a:pt x="501" y="3010"/>
                    <a:pt x="620" y="2891"/>
                    <a:pt x="644" y="2748"/>
                  </a:cubicBezTo>
                  <a:cubicBezTo>
                    <a:pt x="739" y="2320"/>
                    <a:pt x="882" y="1915"/>
                    <a:pt x="1072" y="1534"/>
                  </a:cubicBezTo>
                  <a:cubicBezTo>
                    <a:pt x="1287" y="1153"/>
                    <a:pt x="1525" y="819"/>
                    <a:pt x="1834" y="534"/>
                  </a:cubicBezTo>
                  <a:cubicBezTo>
                    <a:pt x="2052" y="316"/>
                    <a:pt x="1855" y="1"/>
                    <a:pt x="16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451594" y="4120272"/>
              <a:ext cx="70117" cy="102394"/>
            </a:xfrm>
            <a:custGeom>
              <a:avLst/>
              <a:gdLst/>
              <a:ahLst/>
              <a:cxnLst/>
              <a:rect l="l" t="t" r="r" b="b"/>
              <a:pathLst>
                <a:path w="2055" h="3001" extrusionOk="0">
                  <a:moveTo>
                    <a:pt x="439" y="1"/>
                  </a:moveTo>
                  <a:cubicBezTo>
                    <a:pt x="203" y="1"/>
                    <a:pt x="1" y="309"/>
                    <a:pt x="221" y="547"/>
                  </a:cubicBezTo>
                  <a:cubicBezTo>
                    <a:pt x="530" y="833"/>
                    <a:pt x="768" y="1167"/>
                    <a:pt x="983" y="1524"/>
                  </a:cubicBezTo>
                  <a:cubicBezTo>
                    <a:pt x="1173" y="1905"/>
                    <a:pt x="1316" y="2310"/>
                    <a:pt x="1411" y="2738"/>
                  </a:cubicBezTo>
                  <a:cubicBezTo>
                    <a:pt x="1435" y="2881"/>
                    <a:pt x="1554" y="3000"/>
                    <a:pt x="1697" y="3000"/>
                  </a:cubicBezTo>
                  <a:lnTo>
                    <a:pt x="1769" y="3000"/>
                  </a:lnTo>
                  <a:cubicBezTo>
                    <a:pt x="1935" y="2976"/>
                    <a:pt x="2054" y="2810"/>
                    <a:pt x="2007" y="2619"/>
                  </a:cubicBezTo>
                  <a:cubicBezTo>
                    <a:pt x="1840" y="1667"/>
                    <a:pt x="1364" y="785"/>
                    <a:pt x="649" y="95"/>
                  </a:cubicBezTo>
                  <a:cubicBezTo>
                    <a:pt x="583" y="29"/>
                    <a:pt x="509" y="1"/>
                    <a:pt x="43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15933" y="4302644"/>
              <a:ext cx="119625" cy="28900"/>
            </a:xfrm>
            <a:custGeom>
              <a:avLst/>
              <a:gdLst/>
              <a:ahLst/>
              <a:cxnLst/>
              <a:rect l="l" t="t" r="r" b="b"/>
              <a:pathLst>
                <a:path w="3506" h="847" extrusionOk="0">
                  <a:moveTo>
                    <a:pt x="3132" y="1"/>
                  </a:moveTo>
                  <a:cubicBezTo>
                    <a:pt x="3105" y="1"/>
                    <a:pt x="3078" y="5"/>
                    <a:pt x="3053" y="13"/>
                  </a:cubicBezTo>
                  <a:cubicBezTo>
                    <a:pt x="2649" y="156"/>
                    <a:pt x="2220" y="203"/>
                    <a:pt x="1791" y="227"/>
                  </a:cubicBezTo>
                  <a:lnTo>
                    <a:pt x="1768" y="227"/>
                  </a:lnTo>
                  <a:cubicBezTo>
                    <a:pt x="1363" y="227"/>
                    <a:pt x="934" y="156"/>
                    <a:pt x="553" y="37"/>
                  </a:cubicBezTo>
                  <a:cubicBezTo>
                    <a:pt x="510" y="22"/>
                    <a:pt x="470" y="15"/>
                    <a:pt x="432" y="15"/>
                  </a:cubicBezTo>
                  <a:cubicBezTo>
                    <a:pt x="114" y="15"/>
                    <a:pt x="0" y="504"/>
                    <a:pt x="362" y="632"/>
                  </a:cubicBezTo>
                  <a:cubicBezTo>
                    <a:pt x="815" y="775"/>
                    <a:pt x="1291" y="846"/>
                    <a:pt x="1768" y="846"/>
                  </a:cubicBezTo>
                  <a:lnTo>
                    <a:pt x="1791" y="846"/>
                  </a:lnTo>
                  <a:cubicBezTo>
                    <a:pt x="2291" y="846"/>
                    <a:pt x="2768" y="751"/>
                    <a:pt x="3244" y="608"/>
                  </a:cubicBezTo>
                  <a:cubicBezTo>
                    <a:pt x="3411" y="561"/>
                    <a:pt x="3506" y="370"/>
                    <a:pt x="3435" y="227"/>
                  </a:cubicBezTo>
                  <a:cubicBezTo>
                    <a:pt x="3395" y="90"/>
                    <a:pt x="3258" y="1"/>
                    <a:pt x="3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195864" y="4259994"/>
              <a:ext cx="123514" cy="146307"/>
            </a:xfrm>
            <a:custGeom>
              <a:avLst/>
              <a:gdLst/>
              <a:ahLst/>
              <a:cxnLst/>
              <a:rect l="l" t="t" r="r" b="b"/>
              <a:pathLst>
                <a:path w="3620" h="4288" extrusionOk="0">
                  <a:moveTo>
                    <a:pt x="1810" y="1"/>
                  </a:moveTo>
                  <a:cubicBezTo>
                    <a:pt x="547" y="1"/>
                    <a:pt x="357" y="1834"/>
                    <a:pt x="1619" y="2096"/>
                  </a:cubicBezTo>
                  <a:cubicBezTo>
                    <a:pt x="1605" y="2096"/>
                    <a:pt x="1591" y="2096"/>
                    <a:pt x="1576" y="2096"/>
                  </a:cubicBezTo>
                  <a:cubicBezTo>
                    <a:pt x="714" y="2096"/>
                    <a:pt x="0" y="2801"/>
                    <a:pt x="24" y="3668"/>
                  </a:cubicBezTo>
                  <a:lnTo>
                    <a:pt x="24" y="4001"/>
                  </a:lnTo>
                  <a:cubicBezTo>
                    <a:pt x="24" y="4168"/>
                    <a:pt x="143" y="4287"/>
                    <a:pt x="309" y="4287"/>
                  </a:cubicBezTo>
                  <a:lnTo>
                    <a:pt x="3334" y="4287"/>
                  </a:lnTo>
                  <a:cubicBezTo>
                    <a:pt x="3477" y="4287"/>
                    <a:pt x="3620" y="4168"/>
                    <a:pt x="3620" y="4001"/>
                  </a:cubicBezTo>
                  <a:lnTo>
                    <a:pt x="3620" y="3668"/>
                  </a:lnTo>
                  <a:cubicBezTo>
                    <a:pt x="3620" y="2801"/>
                    <a:pt x="2928" y="2096"/>
                    <a:pt x="2067" y="2096"/>
                  </a:cubicBezTo>
                  <a:cubicBezTo>
                    <a:pt x="2052" y="2096"/>
                    <a:pt x="2038" y="2096"/>
                    <a:pt x="2024" y="2096"/>
                  </a:cubicBezTo>
                  <a:cubicBezTo>
                    <a:pt x="3286" y="1834"/>
                    <a:pt x="3096" y="1"/>
                    <a:pt x="1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433920" y="4259994"/>
              <a:ext cx="122730" cy="146307"/>
            </a:xfrm>
            <a:custGeom>
              <a:avLst/>
              <a:gdLst/>
              <a:ahLst/>
              <a:cxnLst/>
              <a:rect l="l" t="t" r="r" b="b"/>
              <a:pathLst>
                <a:path w="3597" h="4288" extrusionOk="0">
                  <a:moveTo>
                    <a:pt x="1810" y="1"/>
                  </a:moveTo>
                  <a:cubicBezTo>
                    <a:pt x="524" y="1"/>
                    <a:pt x="334" y="1834"/>
                    <a:pt x="1596" y="2096"/>
                  </a:cubicBezTo>
                  <a:cubicBezTo>
                    <a:pt x="1582" y="2096"/>
                    <a:pt x="1567" y="2096"/>
                    <a:pt x="1553" y="2096"/>
                  </a:cubicBezTo>
                  <a:cubicBezTo>
                    <a:pt x="692" y="2096"/>
                    <a:pt x="0" y="2801"/>
                    <a:pt x="0" y="3668"/>
                  </a:cubicBezTo>
                  <a:lnTo>
                    <a:pt x="0" y="4001"/>
                  </a:lnTo>
                  <a:cubicBezTo>
                    <a:pt x="0" y="4168"/>
                    <a:pt x="119" y="4287"/>
                    <a:pt x="286" y="4287"/>
                  </a:cubicBezTo>
                  <a:lnTo>
                    <a:pt x="3311" y="4287"/>
                  </a:lnTo>
                  <a:cubicBezTo>
                    <a:pt x="3477" y="4287"/>
                    <a:pt x="3596" y="4168"/>
                    <a:pt x="3596" y="4001"/>
                  </a:cubicBezTo>
                  <a:lnTo>
                    <a:pt x="3596" y="3668"/>
                  </a:lnTo>
                  <a:cubicBezTo>
                    <a:pt x="3596" y="2801"/>
                    <a:pt x="2905" y="2096"/>
                    <a:pt x="2044" y="2096"/>
                  </a:cubicBezTo>
                  <a:cubicBezTo>
                    <a:pt x="2029" y="2096"/>
                    <a:pt x="2015" y="2096"/>
                    <a:pt x="2001" y="2096"/>
                  </a:cubicBezTo>
                  <a:cubicBezTo>
                    <a:pt x="3263" y="1834"/>
                    <a:pt x="3072" y="1"/>
                    <a:pt x="1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0" name="Google Shape;1034;p36"/>
          <p:cNvGrpSpPr/>
          <p:nvPr/>
        </p:nvGrpSpPr>
        <p:grpSpPr>
          <a:xfrm>
            <a:off x="9097031" y="3351071"/>
            <a:ext cx="3059477" cy="2502667"/>
            <a:chOff x="5868795" y="2762109"/>
            <a:chExt cx="2294608" cy="1877000"/>
          </a:xfrm>
        </p:grpSpPr>
        <p:sp>
          <p:nvSpPr>
            <p:cNvPr id="61" name="Google Shape;1035;p36"/>
            <p:cNvSpPr txBox="1"/>
            <p:nvPr/>
          </p:nvSpPr>
          <p:spPr>
            <a:xfrm>
              <a:off x="5868795" y="4070609"/>
              <a:ext cx="2294608" cy="5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 fontAlgn="base"/>
              <a:r>
                <a:rPr lang="ru-RU" sz="1467" b="1" dirty="0">
                  <a:latin typeface="Franklin Gothic Medium" panose="020B0603020102020204" pitchFamily="34" charset="0"/>
                  <a:ea typeface="Roboto" panose="020B0604020202020204" charset="0"/>
                </a:rPr>
                <a:t>Провести профилактику и выявить предрасположенность к эмоциональным нарушениям</a:t>
              </a:r>
            </a:p>
          </p:txBody>
        </p:sp>
        <p:sp>
          <p:nvSpPr>
            <p:cNvPr id="62" name="Google Shape;1036;p36"/>
            <p:cNvSpPr/>
            <p:nvPr/>
          </p:nvSpPr>
          <p:spPr>
            <a:xfrm>
              <a:off x="7101997" y="2762109"/>
              <a:ext cx="595200" cy="595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ru-RU" sz="2400" b="1" dirty="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6</a:t>
              </a:r>
              <a:endParaRPr sz="24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63" name="Google Shape;1013;p36"/>
          <p:cNvSpPr/>
          <p:nvPr/>
        </p:nvSpPr>
        <p:spPr>
          <a:xfrm rot="2700000">
            <a:off x="9952371" y="4089935"/>
            <a:ext cx="998435" cy="998435"/>
          </a:xfrm>
          <a:prstGeom prst="roundRect">
            <a:avLst>
              <a:gd name="adj" fmla="val 16667"/>
            </a:avLst>
          </a:prstGeom>
          <a:solidFill>
            <a:srgbClr val="423E5F">
              <a:alpha val="1254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4" name="Google Shape;10739;p91"/>
          <p:cNvGrpSpPr/>
          <p:nvPr/>
        </p:nvGrpSpPr>
        <p:grpSpPr>
          <a:xfrm>
            <a:off x="7748971" y="1974966"/>
            <a:ext cx="545532" cy="498637"/>
            <a:chOff x="1277770" y="1980572"/>
            <a:chExt cx="409149" cy="373978"/>
          </a:xfrm>
          <a:solidFill>
            <a:schemeClr val="accent3"/>
          </a:solidFill>
        </p:grpSpPr>
        <p:sp>
          <p:nvSpPr>
            <p:cNvPr id="65" name="Google Shape;10740;p91"/>
            <p:cNvSpPr/>
            <p:nvPr/>
          </p:nvSpPr>
          <p:spPr>
            <a:xfrm>
              <a:off x="1298962" y="2200044"/>
              <a:ext cx="102890" cy="44954"/>
            </a:xfrm>
            <a:custGeom>
              <a:avLst/>
              <a:gdLst/>
              <a:ahLst/>
              <a:cxnLst/>
              <a:rect l="l" t="t" r="r" b="b"/>
              <a:pathLst>
                <a:path w="3923" h="1714" extrusionOk="0">
                  <a:moveTo>
                    <a:pt x="1" y="1"/>
                  </a:moveTo>
                  <a:cubicBezTo>
                    <a:pt x="135" y="982"/>
                    <a:pt x="973" y="1714"/>
                    <a:pt x="1959" y="1714"/>
                  </a:cubicBezTo>
                  <a:cubicBezTo>
                    <a:pt x="2950" y="1714"/>
                    <a:pt x="3787" y="982"/>
                    <a:pt x="39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" name="Google Shape;10741;p91"/>
            <p:cNvSpPr/>
            <p:nvPr/>
          </p:nvSpPr>
          <p:spPr>
            <a:xfrm>
              <a:off x="1470332" y="2057576"/>
              <a:ext cx="23631" cy="245227"/>
            </a:xfrm>
            <a:custGeom>
              <a:avLst/>
              <a:gdLst/>
              <a:ahLst/>
              <a:cxnLst/>
              <a:rect l="l" t="t" r="r" b="b"/>
              <a:pathLst>
                <a:path w="901" h="9350" extrusionOk="0">
                  <a:moveTo>
                    <a:pt x="1" y="0"/>
                  </a:moveTo>
                  <a:lnTo>
                    <a:pt x="1" y="9349"/>
                  </a:lnTo>
                  <a:lnTo>
                    <a:pt x="901" y="9349"/>
                  </a:lnTo>
                  <a:lnTo>
                    <a:pt x="901" y="0"/>
                  </a:lnTo>
                  <a:cubicBezTo>
                    <a:pt x="761" y="80"/>
                    <a:pt x="606" y="119"/>
                    <a:pt x="451" y="119"/>
                  </a:cubicBezTo>
                  <a:cubicBezTo>
                    <a:pt x="296" y="119"/>
                    <a:pt x="140" y="8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10742;p91"/>
            <p:cNvSpPr/>
            <p:nvPr/>
          </p:nvSpPr>
          <p:spPr>
            <a:xfrm>
              <a:off x="1470332" y="2057576"/>
              <a:ext cx="15815" cy="245227"/>
            </a:xfrm>
            <a:custGeom>
              <a:avLst/>
              <a:gdLst/>
              <a:ahLst/>
              <a:cxnLst/>
              <a:rect l="l" t="t" r="r" b="b"/>
              <a:pathLst>
                <a:path w="603" h="9350" extrusionOk="0">
                  <a:moveTo>
                    <a:pt x="1" y="0"/>
                  </a:moveTo>
                  <a:lnTo>
                    <a:pt x="1" y="9349"/>
                  </a:lnTo>
                  <a:lnTo>
                    <a:pt x="602" y="9349"/>
                  </a:lnTo>
                  <a:lnTo>
                    <a:pt x="602" y="106"/>
                  </a:lnTo>
                  <a:cubicBezTo>
                    <a:pt x="549" y="116"/>
                    <a:pt x="501" y="120"/>
                    <a:pt x="448" y="120"/>
                  </a:cubicBezTo>
                  <a:cubicBezTo>
                    <a:pt x="290" y="120"/>
                    <a:pt x="136" y="77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" name="Google Shape;10743;p91"/>
            <p:cNvSpPr/>
            <p:nvPr/>
          </p:nvSpPr>
          <p:spPr>
            <a:xfrm>
              <a:off x="1543297" y="2175941"/>
              <a:ext cx="137826" cy="24129"/>
            </a:xfrm>
            <a:custGeom>
              <a:avLst/>
              <a:gdLst/>
              <a:ahLst/>
              <a:cxnLst/>
              <a:rect l="l" t="t" r="r" b="b"/>
              <a:pathLst>
                <a:path w="5255" h="920" extrusionOk="0">
                  <a:moveTo>
                    <a:pt x="385" y="1"/>
                  </a:moveTo>
                  <a:cubicBezTo>
                    <a:pt x="173" y="5"/>
                    <a:pt x="0" y="174"/>
                    <a:pt x="0" y="385"/>
                  </a:cubicBezTo>
                  <a:lnTo>
                    <a:pt x="0" y="535"/>
                  </a:lnTo>
                  <a:cubicBezTo>
                    <a:pt x="0" y="746"/>
                    <a:pt x="173" y="920"/>
                    <a:pt x="385" y="920"/>
                  </a:cubicBezTo>
                  <a:lnTo>
                    <a:pt x="4870" y="920"/>
                  </a:lnTo>
                  <a:cubicBezTo>
                    <a:pt x="5081" y="920"/>
                    <a:pt x="5255" y="746"/>
                    <a:pt x="5255" y="535"/>
                  </a:cubicBezTo>
                  <a:lnTo>
                    <a:pt x="5255" y="385"/>
                  </a:lnTo>
                  <a:cubicBezTo>
                    <a:pt x="5255" y="174"/>
                    <a:pt x="5081" y="5"/>
                    <a:pt x="48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" name="Google Shape;10744;p91"/>
            <p:cNvSpPr/>
            <p:nvPr/>
          </p:nvSpPr>
          <p:spPr>
            <a:xfrm>
              <a:off x="1543297" y="2179980"/>
              <a:ext cx="137826" cy="20090"/>
            </a:xfrm>
            <a:custGeom>
              <a:avLst/>
              <a:gdLst/>
              <a:ahLst/>
              <a:cxnLst/>
              <a:rect l="l" t="t" r="r" b="b"/>
              <a:pathLst>
                <a:path w="5255" h="766" extrusionOk="0">
                  <a:moveTo>
                    <a:pt x="77" y="1"/>
                  </a:moveTo>
                  <a:cubicBezTo>
                    <a:pt x="29" y="68"/>
                    <a:pt x="0" y="150"/>
                    <a:pt x="0" y="231"/>
                  </a:cubicBezTo>
                  <a:lnTo>
                    <a:pt x="0" y="381"/>
                  </a:lnTo>
                  <a:cubicBezTo>
                    <a:pt x="0" y="592"/>
                    <a:pt x="173" y="766"/>
                    <a:pt x="385" y="766"/>
                  </a:cubicBezTo>
                  <a:lnTo>
                    <a:pt x="4870" y="766"/>
                  </a:lnTo>
                  <a:cubicBezTo>
                    <a:pt x="5081" y="766"/>
                    <a:pt x="5255" y="592"/>
                    <a:pt x="5255" y="381"/>
                  </a:cubicBezTo>
                  <a:lnTo>
                    <a:pt x="5255" y="231"/>
                  </a:lnTo>
                  <a:cubicBezTo>
                    <a:pt x="5255" y="150"/>
                    <a:pt x="5226" y="68"/>
                    <a:pt x="5178" y="1"/>
                  </a:cubicBezTo>
                  <a:cubicBezTo>
                    <a:pt x="5105" y="102"/>
                    <a:pt x="4990" y="154"/>
                    <a:pt x="4870" y="159"/>
                  </a:cubicBezTo>
                  <a:lnTo>
                    <a:pt x="385" y="159"/>
                  </a:lnTo>
                  <a:cubicBezTo>
                    <a:pt x="265" y="154"/>
                    <a:pt x="149" y="102"/>
                    <a:pt x="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" name="Google Shape;10745;p91"/>
            <p:cNvSpPr/>
            <p:nvPr/>
          </p:nvSpPr>
          <p:spPr>
            <a:xfrm>
              <a:off x="1563230" y="2200044"/>
              <a:ext cx="102864" cy="44954"/>
            </a:xfrm>
            <a:custGeom>
              <a:avLst/>
              <a:gdLst/>
              <a:ahLst/>
              <a:cxnLst/>
              <a:rect l="l" t="t" r="r" b="b"/>
              <a:pathLst>
                <a:path w="3922" h="1714" extrusionOk="0">
                  <a:moveTo>
                    <a:pt x="0" y="1"/>
                  </a:moveTo>
                  <a:cubicBezTo>
                    <a:pt x="130" y="982"/>
                    <a:pt x="968" y="1714"/>
                    <a:pt x="1959" y="1714"/>
                  </a:cubicBezTo>
                  <a:cubicBezTo>
                    <a:pt x="2950" y="1714"/>
                    <a:pt x="3787" y="982"/>
                    <a:pt x="39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" name="Google Shape;10746;p91"/>
            <p:cNvSpPr/>
            <p:nvPr/>
          </p:nvSpPr>
          <p:spPr>
            <a:xfrm>
              <a:off x="1298962" y="2200044"/>
              <a:ext cx="63497" cy="44980"/>
            </a:xfrm>
            <a:custGeom>
              <a:avLst/>
              <a:gdLst/>
              <a:ahLst/>
              <a:cxnLst/>
              <a:rect l="l" t="t" r="r" b="b"/>
              <a:pathLst>
                <a:path w="2421" h="1715" extrusionOk="0">
                  <a:moveTo>
                    <a:pt x="1" y="1"/>
                  </a:moveTo>
                  <a:cubicBezTo>
                    <a:pt x="138" y="1003"/>
                    <a:pt x="995" y="1715"/>
                    <a:pt x="1961" y="1715"/>
                  </a:cubicBezTo>
                  <a:cubicBezTo>
                    <a:pt x="2113" y="1715"/>
                    <a:pt x="2267" y="1697"/>
                    <a:pt x="2421" y="1661"/>
                  </a:cubicBezTo>
                  <a:cubicBezTo>
                    <a:pt x="1622" y="1473"/>
                    <a:pt x="1025" y="814"/>
                    <a:pt x="9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" name="Google Shape;10747;p91"/>
            <p:cNvSpPr/>
            <p:nvPr/>
          </p:nvSpPr>
          <p:spPr>
            <a:xfrm>
              <a:off x="1563230" y="2200044"/>
              <a:ext cx="63366" cy="44980"/>
            </a:xfrm>
            <a:custGeom>
              <a:avLst/>
              <a:gdLst/>
              <a:ahLst/>
              <a:cxnLst/>
              <a:rect l="l" t="t" r="r" b="b"/>
              <a:pathLst>
                <a:path w="2416" h="1715" extrusionOk="0">
                  <a:moveTo>
                    <a:pt x="0" y="1"/>
                  </a:moveTo>
                  <a:cubicBezTo>
                    <a:pt x="138" y="1003"/>
                    <a:pt x="994" y="1715"/>
                    <a:pt x="1958" y="1715"/>
                  </a:cubicBezTo>
                  <a:cubicBezTo>
                    <a:pt x="2109" y="1715"/>
                    <a:pt x="2262" y="1697"/>
                    <a:pt x="2416" y="1661"/>
                  </a:cubicBezTo>
                  <a:cubicBezTo>
                    <a:pt x="1622" y="1473"/>
                    <a:pt x="1025" y="814"/>
                    <a:pt x="9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" name="Google Shape;10748;p91"/>
            <p:cNvSpPr/>
            <p:nvPr/>
          </p:nvSpPr>
          <p:spPr>
            <a:xfrm>
              <a:off x="1331274" y="2050888"/>
              <a:ext cx="37636" cy="32234"/>
            </a:xfrm>
            <a:custGeom>
              <a:avLst/>
              <a:gdLst/>
              <a:ahLst/>
              <a:cxnLst/>
              <a:rect l="l" t="t" r="r" b="b"/>
              <a:pathLst>
                <a:path w="1435" h="1229" extrusionOk="0">
                  <a:moveTo>
                    <a:pt x="818" y="0"/>
                  </a:moveTo>
                  <a:cubicBezTo>
                    <a:pt x="275" y="5"/>
                    <a:pt x="0" y="664"/>
                    <a:pt x="390" y="1049"/>
                  </a:cubicBezTo>
                  <a:cubicBezTo>
                    <a:pt x="514" y="1173"/>
                    <a:pt x="667" y="1229"/>
                    <a:pt x="817" y="1229"/>
                  </a:cubicBezTo>
                  <a:cubicBezTo>
                    <a:pt x="1132" y="1229"/>
                    <a:pt x="1434" y="984"/>
                    <a:pt x="1434" y="616"/>
                  </a:cubicBezTo>
                  <a:cubicBezTo>
                    <a:pt x="1434" y="274"/>
                    <a:pt x="1160" y="0"/>
                    <a:pt x="8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4" name="Google Shape;10749;p91"/>
            <p:cNvSpPr/>
            <p:nvPr/>
          </p:nvSpPr>
          <p:spPr>
            <a:xfrm>
              <a:off x="1590742" y="2050888"/>
              <a:ext cx="37636" cy="32234"/>
            </a:xfrm>
            <a:custGeom>
              <a:avLst/>
              <a:gdLst/>
              <a:ahLst/>
              <a:cxnLst/>
              <a:rect l="l" t="t" r="r" b="b"/>
              <a:pathLst>
                <a:path w="1435" h="1229" extrusionOk="0">
                  <a:moveTo>
                    <a:pt x="818" y="0"/>
                  </a:moveTo>
                  <a:cubicBezTo>
                    <a:pt x="275" y="0"/>
                    <a:pt x="0" y="659"/>
                    <a:pt x="385" y="1049"/>
                  </a:cubicBezTo>
                  <a:cubicBezTo>
                    <a:pt x="510" y="1173"/>
                    <a:pt x="662" y="1229"/>
                    <a:pt x="812" y="1229"/>
                  </a:cubicBezTo>
                  <a:cubicBezTo>
                    <a:pt x="1128" y="1229"/>
                    <a:pt x="1431" y="984"/>
                    <a:pt x="1434" y="616"/>
                  </a:cubicBezTo>
                  <a:cubicBezTo>
                    <a:pt x="1434" y="274"/>
                    <a:pt x="1160" y="0"/>
                    <a:pt x="8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10750;p91"/>
            <p:cNvSpPr/>
            <p:nvPr/>
          </p:nvSpPr>
          <p:spPr>
            <a:xfrm>
              <a:off x="1426689" y="2300364"/>
              <a:ext cx="110942" cy="26542"/>
            </a:xfrm>
            <a:custGeom>
              <a:avLst/>
              <a:gdLst/>
              <a:ahLst/>
              <a:cxnLst/>
              <a:rect l="l" t="t" r="r" b="b"/>
              <a:pathLst>
                <a:path w="4230" h="1012" extrusionOk="0">
                  <a:moveTo>
                    <a:pt x="385" y="1"/>
                  </a:moveTo>
                  <a:cubicBezTo>
                    <a:pt x="173" y="1"/>
                    <a:pt x="0" y="174"/>
                    <a:pt x="0" y="386"/>
                  </a:cubicBezTo>
                  <a:lnTo>
                    <a:pt x="0" y="1011"/>
                  </a:lnTo>
                  <a:lnTo>
                    <a:pt x="4230" y="1011"/>
                  </a:lnTo>
                  <a:lnTo>
                    <a:pt x="4230" y="386"/>
                  </a:lnTo>
                  <a:cubicBezTo>
                    <a:pt x="4225" y="174"/>
                    <a:pt x="4056" y="1"/>
                    <a:pt x="384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" name="Google Shape;10751;p91"/>
            <p:cNvSpPr/>
            <p:nvPr/>
          </p:nvSpPr>
          <p:spPr>
            <a:xfrm>
              <a:off x="1426689" y="2308442"/>
              <a:ext cx="110942" cy="18464"/>
            </a:xfrm>
            <a:custGeom>
              <a:avLst/>
              <a:gdLst/>
              <a:ahLst/>
              <a:cxnLst/>
              <a:rect l="l" t="t" r="r" b="b"/>
              <a:pathLst>
                <a:path w="4230" h="704" extrusionOk="0">
                  <a:moveTo>
                    <a:pt x="10" y="1"/>
                  </a:moveTo>
                  <a:cubicBezTo>
                    <a:pt x="0" y="30"/>
                    <a:pt x="0" y="54"/>
                    <a:pt x="0" y="78"/>
                  </a:cubicBezTo>
                  <a:lnTo>
                    <a:pt x="0" y="703"/>
                  </a:lnTo>
                  <a:lnTo>
                    <a:pt x="4230" y="703"/>
                  </a:lnTo>
                  <a:lnTo>
                    <a:pt x="4230" y="78"/>
                  </a:lnTo>
                  <a:cubicBezTo>
                    <a:pt x="4230" y="49"/>
                    <a:pt x="4225" y="25"/>
                    <a:pt x="42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7" name="Google Shape;10752;p91"/>
            <p:cNvSpPr/>
            <p:nvPr/>
          </p:nvSpPr>
          <p:spPr>
            <a:xfrm>
              <a:off x="1413418" y="2324467"/>
              <a:ext cx="137852" cy="24129"/>
            </a:xfrm>
            <a:custGeom>
              <a:avLst/>
              <a:gdLst/>
              <a:ahLst/>
              <a:cxnLst/>
              <a:rect l="l" t="t" r="r" b="b"/>
              <a:pathLst>
                <a:path w="5256" h="920" extrusionOk="0">
                  <a:moveTo>
                    <a:pt x="386" y="1"/>
                  </a:moveTo>
                  <a:cubicBezTo>
                    <a:pt x="174" y="1"/>
                    <a:pt x="1" y="174"/>
                    <a:pt x="1" y="386"/>
                  </a:cubicBezTo>
                  <a:lnTo>
                    <a:pt x="1" y="535"/>
                  </a:lnTo>
                  <a:cubicBezTo>
                    <a:pt x="1" y="747"/>
                    <a:pt x="174" y="920"/>
                    <a:pt x="386" y="920"/>
                  </a:cubicBezTo>
                  <a:lnTo>
                    <a:pt x="4870" y="920"/>
                  </a:lnTo>
                  <a:cubicBezTo>
                    <a:pt x="5082" y="920"/>
                    <a:pt x="5255" y="747"/>
                    <a:pt x="5255" y="535"/>
                  </a:cubicBezTo>
                  <a:lnTo>
                    <a:pt x="5255" y="386"/>
                  </a:lnTo>
                  <a:cubicBezTo>
                    <a:pt x="5255" y="174"/>
                    <a:pt x="5082" y="1"/>
                    <a:pt x="48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10753;p91"/>
            <p:cNvSpPr/>
            <p:nvPr/>
          </p:nvSpPr>
          <p:spPr>
            <a:xfrm>
              <a:off x="1413418" y="2328506"/>
              <a:ext cx="137852" cy="20090"/>
            </a:xfrm>
            <a:custGeom>
              <a:avLst/>
              <a:gdLst/>
              <a:ahLst/>
              <a:cxnLst/>
              <a:rect l="l" t="t" r="r" b="b"/>
              <a:pathLst>
                <a:path w="5256" h="766" extrusionOk="0">
                  <a:moveTo>
                    <a:pt x="78" y="1"/>
                  </a:moveTo>
                  <a:cubicBezTo>
                    <a:pt x="30" y="68"/>
                    <a:pt x="1" y="150"/>
                    <a:pt x="1" y="232"/>
                  </a:cubicBezTo>
                  <a:lnTo>
                    <a:pt x="1" y="381"/>
                  </a:lnTo>
                  <a:cubicBezTo>
                    <a:pt x="1" y="593"/>
                    <a:pt x="174" y="766"/>
                    <a:pt x="386" y="766"/>
                  </a:cubicBezTo>
                  <a:lnTo>
                    <a:pt x="4870" y="766"/>
                  </a:lnTo>
                  <a:cubicBezTo>
                    <a:pt x="5082" y="766"/>
                    <a:pt x="5255" y="593"/>
                    <a:pt x="5255" y="381"/>
                  </a:cubicBezTo>
                  <a:lnTo>
                    <a:pt x="5255" y="232"/>
                  </a:lnTo>
                  <a:cubicBezTo>
                    <a:pt x="5255" y="150"/>
                    <a:pt x="5226" y="68"/>
                    <a:pt x="5178" y="1"/>
                  </a:cubicBezTo>
                  <a:cubicBezTo>
                    <a:pt x="5106" y="97"/>
                    <a:pt x="4991" y="155"/>
                    <a:pt x="4870" y="155"/>
                  </a:cubicBezTo>
                  <a:lnTo>
                    <a:pt x="386" y="155"/>
                  </a:lnTo>
                  <a:cubicBezTo>
                    <a:pt x="265" y="155"/>
                    <a:pt x="150" y="97"/>
                    <a:pt x="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" name="Google Shape;10754;p91"/>
            <p:cNvSpPr/>
            <p:nvPr/>
          </p:nvSpPr>
          <p:spPr>
            <a:xfrm>
              <a:off x="1450793" y="2013907"/>
              <a:ext cx="54789" cy="46869"/>
            </a:xfrm>
            <a:custGeom>
              <a:avLst/>
              <a:gdLst/>
              <a:ahLst/>
              <a:cxnLst/>
              <a:rect l="l" t="t" r="r" b="b"/>
              <a:pathLst>
                <a:path w="2089" h="1787" extrusionOk="0">
                  <a:moveTo>
                    <a:pt x="1193" y="0"/>
                  </a:moveTo>
                  <a:cubicBezTo>
                    <a:pt x="399" y="0"/>
                    <a:pt x="0" y="963"/>
                    <a:pt x="563" y="1526"/>
                  </a:cubicBezTo>
                  <a:cubicBezTo>
                    <a:pt x="745" y="1706"/>
                    <a:pt x="968" y="1787"/>
                    <a:pt x="1188" y="1787"/>
                  </a:cubicBezTo>
                  <a:cubicBezTo>
                    <a:pt x="1647" y="1787"/>
                    <a:pt x="2088" y="1431"/>
                    <a:pt x="2088" y="890"/>
                  </a:cubicBezTo>
                  <a:cubicBezTo>
                    <a:pt x="2088" y="400"/>
                    <a:pt x="1689" y="0"/>
                    <a:pt x="11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10755;p91"/>
            <p:cNvSpPr/>
            <p:nvPr/>
          </p:nvSpPr>
          <p:spPr>
            <a:xfrm>
              <a:off x="1336703" y="2050836"/>
              <a:ext cx="28168" cy="32286"/>
            </a:xfrm>
            <a:custGeom>
              <a:avLst/>
              <a:gdLst/>
              <a:ahLst/>
              <a:cxnLst/>
              <a:rect l="l" t="t" r="r" b="b"/>
              <a:pathLst>
                <a:path w="1074" h="1231" extrusionOk="0">
                  <a:moveTo>
                    <a:pt x="619" y="1"/>
                  </a:moveTo>
                  <a:cubicBezTo>
                    <a:pt x="304" y="1"/>
                    <a:pt x="0" y="243"/>
                    <a:pt x="0" y="618"/>
                  </a:cubicBezTo>
                  <a:cubicBezTo>
                    <a:pt x="0" y="989"/>
                    <a:pt x="304" y="1231"/>
                    <a:pt x="618" y="1231"/>
                  </a:cubicBezTo>
                  <a:cubicBezTo>
                    <a:pt x="780" y="1231"/>
                    <a:pt x="945" y="1166"/>
                    <a:pt x="1073" y="1022"/>
                  </a:cubicBezTo>
                  <a:cubicBezTo>
                    <a:pt x="972" y="912"/>
                    <a:pt x="915" y="767"/>
                    <a:pt x="915" y="618"/>
                  </a:cubicBezTo>
                  <a:cubicBezTo>
                    <a:pt x="915" y="464"/>
                    <a:pt x="972" y="320"/>
                    <a:pt x="1073" y="209"/>
                  </a:cubicBezTo>
                  <a:cubicBezTo>
                    <a:pt x="946" y="65"/>
                    <a:pt x="781" y="1"/>
                    <a:pt x="6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10756;p91"/>
            <p:cNvSpPr/>
            <p:nvPr/>
          </p:nvSpPr>
          <p:spPr>
            <a:xfrm>
              <a:off x="1596172" y="2050836"/>
              <a:ext cx="28037" cy="32286"/>
            </a:xfrm>
            <a:custGeom>
              <a:avLst/>
              <a:gdLst/>
              <a:ahLst/>
              <a:cxnLst/>
              <a:rect l="l" t="t" r="r" b="b"/>
              <a:pathLst>
                <a:path w="1069" h="1231" extrusionOk="0">
                  <a:moveTo>
                    <a:pt x="615" y="1"/>
                  </a:moveTo>
                  <a:cubicBezTo>
                    <a:pt x="302" y="1"/>
                    <a:pt x="0" y="243"/>
                    <a:pt x="0" y="618"/>
                  </a:cubicBezTo>
                  <a:cubicBezTo>
                    <a:pt x="0" y="989"/>
                    <a:pt x="302" y="1231"/>
                    <a:pt x="614" y="1231"/>
                  </a:cubicBezTo>
                  <a:cubicBezTo>
                    <a:pt x="776" y="1231"/>
                    <a:pt x="941" y="1166"/>
                    <a:pt x="1068" y="1022"/>
                  </a:cubicBezTo>
                  <a:cubicBezTo>
                    <a:pt x="967" y="912"/>
                    <a:pt x="914" y="767"/>
                    <a:pt x="914" y="618"/>
                  </a:cubicBezTo>
                  <a:cubicBezTo>
                    <a:pt x="914" y="464"/>
                    <a:pt x="967" y="320"/>
                    <a:pt x="1068" y="209"/>
                  </a:cubicBezTo>
                  <a:cubicBezTo>
                    <a:pt x="941" y="65"/>
                    <a:pt x="776" y="1"/>
                    <a:pt x="6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" name="Google Shape;10757;p91"/>
            <p:cNvSpPr/>
            <p:nvPr/>
          </p:nvSpPr>
          <p:spPr>
            <a:xfrm>
              <a:off x="1458739" y="2013829"/>
              <a:ext cx="35355" cy="46973"/>
            </a:xfrm>
            <a:custGeom>
              <a:avLst/>
              <a:gdLst/>
              <a:ahLst/>
              <a:cxnLst/>
              <a:rect l="l" t="t" r="r" b="b"/>
              <a:pathLst>
                <a:path w="1348" h="1791" extrusionOk="0">
                  <a:moveTo>
                    <a:pt x="892" y="0"/>
                  </a:moveTo>
                  <a:cubicBezTo>
                    <a:pt x="428" y="0"/>
                    <a:pt x="0" y="372"/>
                    <a:pt x="0" y="893"/>
                  </a:cubicBezTo>
                  <a:cubicBezTo>
                    <a:pt x="0" y="1416"/>
                    <a:pt x="430" y="1791"/>
                    <a:pt x="895" y="1791"/>
                  </a:cubicBezTo>
                  <a:cubicBezTo>
                    <a:pt x="1047" y="1791"/>
                    <a:pt x="1202" y="1751"/>
                    <a:pt x="1348" y="1663"/>
                  </a:cubicBezTo>
                  <a:cubicBezTo>
                    <a:pt x="1078" y="1500"/>
                    <a:pt x="914" y="1211"/>
                    <a:pt x="914" y="893"/>
                  </a:cubicBezTo>
                  <a:cubicBezTo>
                    <a:pt x="914" y="581"/>
                    <a:pt x="1078" y="292"/>
                    <a:pt x="1348" y="128"/>
                  </a:cubicBezTo>
                  <a:cubicBezTo>
                    <a:pt x="1201" y="40"/>
                    <a:pt x="1045" y="0"/>
                    <a:pt x="8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" name="Google Shape;10758;p91"/>
            <p:cNvSpPr/>
            <p:nvPr/>
          </p:nvSpPr>
          <p:spPr>
            <a:xfrm>
              <a:off x="1283933" y="2175941"/>
              <a:ext cx="137852" cy="24129"/>
            </a:xfrm>
            <a:custGeom>
              <a:avLst/>
              <a:gdLst/>
              <a:ahLst/>
              <a:cxnLst/>
              <a:rect l="l" t="t" r="r" b="b"/>
              <a:pathLst>
                <a:path w="5256" h="920" extrusionOk="0">
                  <a:moveTo>
                    <a:pt x="386" y="1"/>
                  </a:moveTo>
                  <a:cubicBezTo>
                    <a:pt x="169" y="5"/>
                    <a:pt x="1" y="174"/>
                    <a:pt x="1" y="385"/>
                  </a:cubicBezTo>
                  <a:lnTo>
                    <a:pt x="1" y="535"/>
                  </a:lnTo>
                  <a:cubicBezTo>
                    <a:pt x="1" y="746"/>
                    <a:pt x="169" y="920"/>
                    <a:pt x="386" y="920"/>
                  </a:cubicBezTo>
                  <a:lnTo>
                    <a:pt x="4870" y="920"/>
                  </a:lnTo>
                  <a:cubicBezTo>
                    <a:pt x="5082" y="920"/>
                    <a:pt x="5251" y="746"/>
                    <a:pt x="5255" y="535"/>
                  </a:cubicBezTo>
                  <a:lnTo>
                    <a:pt x="5255" y="385"/>
                  </a:lnTo>
                  <a:cubicBezTo>
                    <a:pt x="5251" y="174"/>
                    <a:pt x="5082" y="5"/>
                    <a:pt x="48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10759;p91"/>
            <p:cNvSpPr/>
            <p:nvPr/>
          </p:nvSpPr>
          <p:spPr>
            <a:xfrm>
              <a:off x="1283828" y="2179980"/>
              <a:ext cx="137826" cy="20090"/>
            </a:xfrm>
            <a:custGeom>
              <a:avLst/>
              <a:gdLst/>
              <a:ahLst/>
              <a:cxnLst/>
              <a:rect l="l" t="t" r="r" b="b"/>
              <a:pathLst>
                <a:path w="5255" h="766" extrusionOk="0">
                  <a:moveTo>
                    <a:pt x="82" y="1"/>
                  </a:moveTo>
                  <a:cubicBezTo>
                    <a:pt x="29" y="68"/>
                    <a:pt x="5" y="150"/>
                    <a:pt x="0" y="231"/>
                  </a:cubicBezTo>
                  <a:lnTo>
                    <a:pt x="0" y="381"/>
                  </a:lnTo>
                  <a:cubicBezTo>
                    <a:pt x="5" y="592"/>
                    <a:pt x="173" y="766"/>
                    <a:pt x="385" y="766"/>
                  </a:cubicBezTo>
                  <a:lnTo>
                    <a:pt x="4870" y="766"/>
                  </a:lnTo>
                  <a:cubicBezTo>
                    <a:pt x="5086" y="766"/>
                    <a:pt x="5255" y="592"/>
                    <a:pt x="5255" y="381"/>
                  </a:cubicBezTo>
                  <a:lnTo>
                    <a:pt x="5255" y="231"/>
                  </a:lnTo>
                  <a:cubicBezTo>
                    <a:pt x="5255" y="150"/>
                    <a:pt x="5231" y="68"/>
                    <a:pt x="5178" y="1"/>
                  </a:cubicBezTo>
                  <a:cubicBezTo>
                    <a:pt x="5105" y="97"/>
                    <a:pt x="4995" y="154"/>
                    <a:pt x="4874" y="159"/>
                  </a:cubicBezTo>
                  <a:lnTo>
                    <a:pt x="390" y="159"/>
                  </a:lnTo>
                  <a:cubicBezTo>
                    <a:pt x="265" y="154"/>
                    <a:pt x="154" y="102"/>
                    <a:pt x="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10760;p91"/>
            <p:cNvSpPr/>
            <p:nvPr/>
          </p:nvSpPr>
          <p:spPr>
            <a:xfrm>
              <a:off x="1277770" y="1980572"/>
              <a:ext cx="409149" cy="373978"/>
            </a:xfrm>
            <a:custGeom>
              <a:avLst/>
              <a:gdLst/>
              <a:ahLst/>
              <a:cxnLst/>
              <a:rect l="l" t="t" r="r" b="b"/>
              <a:pathLst>
                <a:path w="15600" h="14259" extrusionOk="0">
                  <a:moveTo>
                    <a:pt x="7925" y="458"/>
                  </a:moveTo>
                  <a:cubicBezTo>
                    <a:pt x="7968" y="458"/>
                    <a:pt x="8007" y="497"/>
                    <a:pt x="8007" y="540"/>
                  </a:cubicBezTo>
                  <a:lnTo>
                    <a:pt x="8007" y="1060"/>
                  </a:lnTo>
                  <a:cubicBezTo>
                    <a:pt x="7932" y="1045"/>
                    <a:pt x="7858" y="1038"/>
                    <a:pt x="7784" y="1038"/>
                  </a:cubicBezTo>
                  <a:cubicBezTo>
                    <a:pt x="7710" y="1038"/>
                    <a:pt x="7636" y="1045"/>
                    <a:pt x="7564" y="1060"/>
                  </a:cubicBezTo>
                  <a:lnTo>
                    <a:pt x="7564" y="540"/>
                  </a:lnTo>
                  <a:cubicBezTo>
                    <a:pt x="7564" y="497"/>
                    <a:pt x="7603" y="458"/>
                    <a:pt x="7646" y="458"/>
                  </a:cubicBezTo>
                  <a:close/>
                  <a:moveTo>
                    <a:pt x="7786" y="1497"/>
                  </a:moveTo>
                  <a:cubicBezTo>
                    <a:pt x="8464" y="1497"/>
                    <a:pt x="8705" y="2402"/>
                    <a:pt x="8113" y="2739"/>
                  </a:cubicBezTo>
                  <a:cubicBezTo>
                    <a:pt x="8012" y="2797"/>
                    <a:pt x="7901" y="2825"/>
                    <a:pt x="7786" y="2825"/>
                  </a:cubicBezTo>
                  <a:cubicBezTo>
                    <a:pt x="7420" y="2825"/>
                    <a:pt x="7122" y="2527"/>
                    <a:pt x="7122" y="2161"/>
                  </a:cubicBezTo>
                  <a:cubicBezTo>
                    <a:pt x="7122" y="1796"/>
                    <a:pt x="7420" y="1497"/>
                    <a:pt x="7786" y="1497"/>
                  </a:cubicBezTo>
                  <a:close/>
                  <a:moveTo>
                    <a:pt x="12747" y="2907"/>
                  </a:moveTo>
                  <a:cubicBezTo>
                    <a:pt x="13088" y="2907"/>
                    <a:pt x="13261" y="3321"/>
                    <a:pt x="13016" y="3562"/>
                  </a:cubicBezTo>
                  <a:cubicBezTo>
                    <a:pt x="12938" y="3641"/>
                    <a:pt x="12842" y="3677"/>
                    <a:pt x="12747" y="3677"/>
                  </a:cubicBezTo>
                  <a:cubicBezTo>
                    <a:pt x="12550" y="3677"/>
                    <a:pt x="12362" y="3523"/>
                    <a:pt x="12362" y="3292"/>
                  </a:cubicBezTo>
                  <a:cubicBezTo>
                    <a:pt x="12362" y="3080"/>
                    <a:pt x="12535" y="2907"/>
                    <a:pt x="12747" y="2907"/>
                  </a:cubicBezTo>
                  <a:close/>
                  <a:moveTo>
                    <a:pt x="2854" y="2907"/>
                  </a:moveTo>
                  <a:cubicBezTo>
                    <a:pt x="3195" y="2907"/>
                    <a:pt x="3368" y="3321"/>
                    <a:pt x="3128" y="3566"/>
                  </a:cubicBezTo>
                  <a:cubicBezTo>
                    <a:pt x="3049" y="3644"/>
                    <a:pt x="2953" y="3678"/>
                    <a:pt x="2858" y="3678"/>
                  </a:cubicBezTo>
                  <a:cubicBezTo>
                    <a:pt x="2659" y="3678"/>
                    <a:pt x="2469" y="3524"/>
                    <a:pt x="2469" y="3292"/>
                  </a:cubicBezTo>
                  <a:cubicBezTo>
                    <a:pt x="2469" y="3080"/>
                    <a:pt x="2642" y="2907"/>
                    <a:pt x="2854" y="2907"/>
                  </a:cubicBezTo>
                  <a:close/>
                  <a:moveTo>
                    <a:pt x="2993" y="4120"/>
                  </a:moveTo>
                  <a:lnTo>
                    <a:pt x="4461" y="7219"/>
                  </a:lnTo>
                  <a:lnTo>
                    <a:pt x="1246" y="7219"/>
                  </a:lnTo>
                  <a:lnTo>
                    <a:pt x="2714" y="4120"/>
                  </a:lnTo>
                  <a:cubicBezTo>
                    <a:pt x="2760" y="4127"/>
                    <a:pt x="2807" y="4131"/>
                    <a:pt x="2854" y="4131"/>
                  </a:cubicBezTo>
                  <a:cubicBezTo>
                    <a:pt x="2900" y="4131"/>
                    <a:pt x="2947" y="4127"/>
                    <a:pt x="2993" y="4120"/>
                  </a:cubicBezTo>
                  <a:close/>
                  <a:moveTo>
                    <a:pt x="12886" y="4120"/>
                  </a:moveTo>
                  <a:lnTo>
                    <a:pt x="14354" y="7219"/>
                  </a:lnTo>
                  <a:lnTo>
                    <a:pt x="11139" y="7219"/>
                  </a:lnTo>
                  <a:lnTo>
                    <a:pt x="12607" y="4120"/>
                  </a:lnTo>
                  <a:cubicBezTo>
                    <a:pt x="12653" y="4127"/>
                    <a:pt x="12700" y="4131"/>
                    <a:pt x="12747" y="4131"/>
                  </a:cubicBezTo>
                  <a:cubicBezTo>
                    <a:pt x="12793" y="4131"/>
                    <a:pt x="12840" y="4127"/>
                    <a:pt x="12886" y="4120"/>
                  </a:cubicBezTo>
                  <a:close/>
                  <a:moveTo>
                    <a:pt x="5096" y="7676"/>
                  </a:moveTo>
                  <a:cubicBezTo>
                    <a:pt x="5182" y="7681"/>
                    <a:pt x="5250" y="7748"/>
                    <a:pt x="5255" y="7834"/>
                  </a:cubicBezTo>
                  <a:lnTo>
                    <a:pt x="5255" y="7984"/>
                  </a:lnTo>
                  <a:cubicBezTo>
                    <a:pt x="5250" y="8070"/>
                    <a:pt x="5182" y="8138"/>
                    <a:pt x="5096" y="8138"/>
                  </a:cubicBezTo>
                  <a:lnTo>
                    <a:pt x="611" y="8138"/>
                  </a:lnTo>
                  <a:cubicBezTo>
                    <a:pt x="525" y="8138"/>
                    <a:pt x="457" y="8070"/>
                    <a:pt x="457" y="7984"/>
                  </a:cubicBezTo>
                  <a:lnTo>
                    <a:pt x="457" y="7834"/>
                  </a:lnTo>
                  <a:cubicBezTo>
                    <a:pt x="457" y="7748"/>
                    <a:pt x="525" y="7681"/>
                    <a:pt x="611" y="7676"/>
                  </a:cubicBezTo>
                  <a:close/>
                  <a:moveTo>
                    <a:pt x="14989" y="7676"/>
                  </a:moveTo>
                  <a:cubicBezTo>
                    <a:pt x="15075" y="7676"/>
                    <a:pt x="15143" y="7743"/>
                    <a:pt x="15143" y="7830"/>
                  </a:cubicBezTo>
                  <a:lnTo>
                    <a:pt x="15143" y="7979"/>
                  </a:lnTo>
                  <a:cubicBezTo>
                    <a:pt x="15143" y="8065"/>
                    <a:pt x="15075" y="8133"/>
                    <a:pt x="14989" y="8138"/>
                  </a:cubicBezTo>
                  <a:lnTo>
                    <a:pt x="10504" y="8138"/>
                  </a:lnTo>
                  <a:cubicBezTo>
                    <a:pt x="10418" y="8133"/>
                    <a:pt x="10350" y="8065"/>
                    <a:pt x="10345" y="7979"/>
                  </a:cubicBezTo>
                  <a:lnTo>
                    <a:pt x="10345" y="7830"/>
                  </a:lnTo>
                  <a:cubicBezTo>
                    <a:pt x="10350" y="7743"/>
                    <a:pt x="10418" y="7676"/>
                    <a:pt x="10504" y="7676"/>
                  </a:cubicBezTo>
                  <a:close/>
                  <a:moveTo>
                    <a:pt x="4441" y="8595"/>
                  </a:moveTo>
                  <a:cubicBezTo>
                    <a:pt x="4220" y="9341"/>
                    <a:pt x="3537" y="9851"/>
                    <a:pt x="2762" y="9851"/>
                  </a:cubicBezTo>
                  <a:cubicBezTo>
                    <a:pt x="1987" y="9851"/>
                    <a:pt x="1304" y="9341"/>
                    <a:pt x="1083" y="8595"/>
                  </a:cubicBezTo>
                  <a:close/>
                  <a:moveTo>
                    <a:pt x="14517" y="8595"/>
                  </a:moveTo>
                  <a:cubicBezTo>
                    <a:pt x="14296" y="9341"/>
                    <a:pt x="13613" y="9851"/>
                    <a:pt x="12838" y="9851"/>
                  </a:cubicBezTo>
                  <a:cubicBezTo>
                    <a:pt x="12063" y="9851"/>
                    <a:pt x="11380" y="9341"/>
                    <a:pt x="11159" y="8595"/>
                  </a:cubicBezTo>
                  <a:close/>
                  <a:moveTo>
                    <a:pt x="9513" y="12420"/>
                  </a:moveTo>
                  <a:cubicBezTo>
                    <a:pt x="9600" y="12420"/>
                    <a:pt x="9667" y="12492"/>
                    <a:pt x="9672" y="12579"/>
                  </a:cubicBezTo>
                  <a:lnTo>
                    <a:pt x="9672" y="12882"/>
                  </a:lnTo>
                  <a:lnTo>
                    <a:pt x="5899" y="12882"/>
                  </a:lnTo>
                  <a:lnTo>
                    <a:pt x="5899" y="12579"/>
                  </a:lnTo>
                  <a:cubicBezTo>
                    <a:pt x="5899" y="12492"/>
                    <a:pt x="5972" y="12420"/>
                    <a:pt x="6053" y="12420"/>
                  </a:cubicBezTo>
                  <a:close/>
                  <a:moveTo>
                    <a:pt x="7646" y="1"/>
                  </a:moveTo>
                  <a:cubicBezTo>
                    <a:pt x="7348" y="6"/>
                    <a:pt x="7107" y="246"/>
                    <a:pt x="7107" y="540"/>
                  </a:cubicBezTo>
                  <a:lnTo>
                    <a:pt x="7107" y="1266"/>
                  </a:lnTo>
                  <a:cubicBezTo>
                    <a:pt x="6809" y="1493"/>
                    <a:pt x="6645" y="1854"/>
                    <a:pt x="6664" y="2224"/>
                  </a:cubicBezTo>
                  <a:lnTo>
                    <a:pt x="4437" y="2835"/>
                  </a:lnTo>
                  <a:cubicBezTo>
                    <a:pt x="4177" y="2907"/>
                    <a:pt x="3907" y="2960"/>
                    <a:pt x="3643" y="2994"/>
                  </a:cubicBezTo>
                  <a:cubicBezTo>
                    <a:pt x="3514" y="2649"/>
                    <a:pt x="3187" y="2446"/>
                    <a:pt x="2852" y="2446"/>
                  </a:cubicBezTo>
                  <a:cubicBezTo>
                    <a:pt x="2687" y="2446"/>
                    <a:pt x="2520" y="2495"/>
                    <a:pt x="2372" y="2599"/>
                  </a:cubicBezTo>
                  <a:cubicBezTo>
                    <a:pt x="1920" y="2912"/>
                    <a:pt x="1886" y="3566"/>
                    <a:pt x="2300" y="3927"/>
                  </a:cubicBezTo>
                  <a:lnTo>
                    <a:pt x="741" y="7219"/>
                  </a:lnTo>
                  <a:lnTo>
                    <a:pt x="611" y="7219"/>
                  </a:lnTo>
                  <a:cubicBezTo>
                    <a:pt x="274" y="7219"/>
                    <a:pt x="0" y="7493"/>
                    <a:pt x="0" y="7834"/>
                  </a:cubicBezTo>
                  <a:lnTo>
                    <a:pt x="0" y="7984"/>
                  </a:lnTo>
                  <a:cubicBezTo>
                    <a:pt x="0" y="8320"/>
                    <a:pt x="274" y="8595"/>
                    <a:pt x="611" y="8595"/>
                  </a:cubicBezTo>
                  <a:cubicBezTo>
                    <a:pt x="842" y="9600"/>
                    <a:pt x="1732" y="10313"/>
                    <a:pt x="2762" y="10313"/>
                  </a:cubicBezTo>
                  <a:cubicBezTo>
                    <a:pt x="3792" y="10313"/>
                    <a:pt x="4687" y="9600"/>
                    <a:pt x="4913" y="8595"/>
                  </a:cubicBezTo>
                  <a:lnTo>
                    <a:pt x="5096" y="8595"/>
                  </a:lnTo>
                  <a:cubicBezTo>
                    <a:pt x="5437" y="8595"/>
                    <a:pt x="5712" y="8320"/>
                    <a:pt x="5712" y="7984"/>
                  </a:cubicBezTo>
                  <a:lnTo>
                    <a:pt x="5712" y="7834"/>
                  </a:lnTo>
                  <a:cubicBezTo>
                    <a:pt x="5712" y="7493"/>
                    <a:pt x="5437" y="7219"/>
                    <a:pt x="5096" y="7219"/>
                  </a:cubicBezTo>
                  <a:lnTo>
                    <a:pt x="4971" y="7219"/>
                  </a:lnTo>
                  <a:lnTo>
                    <a:pt x="3407" y="3927"/>
                  </a:lnTo>
                  <a:cubicBezTo>
                    <a:pt x="3551" y="3802"/>
                    <a:pt x="3643" y="3634"/>
                    <a:pt x="3681" y="3451"/>
                  </a:cubicBezTo>
                  <a:cubicBezTo>
                    <a:pt x="3975" y="3413"/>
                    <a:pt x="4268" y="3355"/>
                    <a:pt x="4557" y="3278"/>
                  </a:cubicBezTo>
                  <a:lnTo>
                    <a:pt x="6785" y="2667"/>
                  </a:lnTo>
                  <a:cubicBezTo>
                    <a:pt x="6862" y="2821"/>
                    <a:pt x="6968" y="2951"/>
                    <a:pt x="7107" y="3056"/>
                  </a:cubicBezTo>
                  <a:lnTo>
                    <a:pt x="7107" y="11963"/>
                  </a:lnTo>
                  <a:lnTo>
                    <a:pt x="6053" y="11963"/>
                  </a:lnTo>
                  <a:cubicBezTo>
                    <a:pt x="5717" y="11963"/>
                    <a:pt x="5447" y="12237"/>
                    <a:pt x="5447" y="12579"/>
                  </a:cubicBezTo>
                  <a:lnTo>
                    <a:pt x="5447" y="12892"/>
                  </a:lnTo>
                  <a:cubicBezTo>
                    <a:pt x="5154" y="12945"/>
                    <a:pt x="4942" y="13200"/>
                    <a:pt x="4942" y="13493"/>
                  </a:cubicBezTo>
                  <a:lnTo>
                    <a:pt x="4942" y="13642"/>
                  </a:lnTo>
                  <a:cubicBezTo>
                    <a:pt x="4942" y="13984"/>
                    <a:pt x="5216" y="14258"/>
                    <a:pt x="5553" y="14258"/>
                  </a:cubicBezTo>
                  <a:lnTo>
                    <a:pt x="7251" y="14258"/>
                  </a:lnTo>
                  <a:cubicBezTo>
                    <a:pt x="7555" y="14258"/>
                    <a:pt x="7555" y="13801"/>
                    <a:pt x="7251" y="13801"/>
                  </a:cubicBezTo>
                  <a:lnTo>
                    <a:pt x="5553" y="13801"/>
                  </a:lnTo>
                  <a:cubicBezTo>
                    <a:pt x="5466" y="13796"/>
                    <a:pt x="5394" y="13729"/>
                    <a:pt x="5394" y="13642"/>
                  </a:cubicBezTo>
                  <a:lnTo>
                    <a:pt x="5394" y="13493"/>
                  </a:lnTo>
                  <a:cubicBezTo>
                    <a:pt x="5394" y="13406"/>
                    <a:pt x="5466" y="13339"/>
                    <a:pt x="5553" y="13339"/>
                  </a:cubicBezTo>
                  <a:lnTo>
                    <a:pt x="10037" y="13339"/>
                  </a:lnTo>
                  <a:cubicBezTo>
                    <a:pt x="10119" y="13339"/>
                    <a:pt x="10191" y="13406"/>
                    <a:pt x="10191" y="13493"/>
                  </a:cubicBezTo>
                  <a:lnTo>
                    <a:pt x="10191" y="13642"/>
                  </a:lnTo>
                  <a:cubicBezTo>
                    <a:pt x="10191" y="13729"/>
                    <a:pt x="10119" y="13796"/>
                    <a:pt x="10037" y="13801"/>
                  </a:cubicBezTo>
                  <a:lnTo>
                    <a:pt x="8320" y="13801"/>
                  </a:lnTo>
                  <a:cubicBezTo>
                    <a:pt x="8012" y="13801"/>
                    <a:pt x="8012" y="14258"/>
                    <a:pt x="8320" y="14258"/>
                  </a:cubicBezTo>
                  <a:lnTo>
                    <a:pt x="10037" y="14258"/>
                  </a:lnTo>
                  <a:cubicBezTo>
                    <a:pt x="10374" y="14258"/>
                    <a:pt x="10649" y="13984"/>
                    <a:pt x="10649" y="13642"/>
                  </a:cubicBezTo>
                  <a:lnTo>
                    <a:pt x="10649" y="13493"/>
                  </a:lnTo>
                  <a:cubicBezTo>
                    <a:pt x="10649" y="13190"/>
                    <a:pt x="10427" y="12935"/>
                    <a:pt x="10129" y="12887"/>
                  </a:cubicBezTo>
                  <a:lnTo>
                    <a:pt x="10129" y="12574"/>
                  </a:lnTo>
                  <a:cubicBezTo>
                    <a:pt x="10129" y="12237"/>
                    <a:pt x="9855" y="11963"/>
                    <a:pt x="9513" y="11963"/>
                  </a:cubicBezTo>
                  <a:lnTo>
                    <a:pt x="8464" y="11963"/>
                  </a:lnTo>
                  <a:lnTo>
                    <a:pt x="8464" y="8441"/>
                  </a:lnTo>
                  <a:cubicBezTo>
                    <a:pt x="8464" y="8289"/>
                    <a:pt x="8350" y="8213"/>
                    <a:pt x="8235" y="8213"/>
                  </a:cubicBezTo>
                  <a:cubicBezTo>
                    <a:pt x="8121" y="8213"/>
                    <a:pt x="8007" y="8289"/>
                    <a:pt x="8007" y="8441"/>
                  </a:cubicBezTo>
                  <a:lnTo>
                    <a:pt x="8007" y="11963"/>
                  </a:lnTo>
                  <a:lnTo>
                    <a:pt x="7564" y="11963"/>
                  </a:lnTo>
                  <a:lnTo>
                    <a:pt x="7564" y="3259"/>
                  </a:lnTo>
                  <a:cubicBezTo>
                    <a:pt x="7636" y="3273"/>
                    <a:pt x="7710" y="3280"/>
                    <a:pt x="7784" y="3280"/>
                  </a:cubicBezTo>
                  <a:cubicBezTo>
                    <a:pt x="7858" y="3280"/>
                    <a:pt x="7932" y="3273"/>
                    <a:pt x="8007" y="3259"/>
                  </a:cubicBezTo>
                  <a:lnTo>
                    <a:pt x="8007" y="7377"/>
                  </a:lnTo>
                  <a:cubicBezTo>
                    <a:pt x="8007" y="7529"/>
                    <a:pt x="8121" y="7605"/>
                    <a:pt x="8235" y="7605"/>
                  </a:cubicBezTo>
                  <a:cubicBezTo>
                    <a:pt x="8350" y="7605"/>
                    <a:pt x="8464" y="7529"/>
                    <a:pt x="8464" y="7377"/>
                  </a:cubicBezTo>
                  <a:lnTo>
                    <a:pt x="8464" y="3052"/>
                  </a:lnTo>
                  <a:cubicBezTo>
                    <a:pt x="8599" y="2951"/>
                    <a:pt x="8709" y="2816"/>
                    <a:pt x="8791" y="2657"/>
                  </a:cubicBezTo>
                  <a:lnTo>
                    <a:pt x="11043" y="3278"/>
                  </a:lnTo>
                  <a:cubicBezTo>
                    <a:pt x="11332" y="3355"/>
                    <a:pt x="11625" y="3413"/>
                    <a:pt x="11919" y="3451"/>
                  </a:cubicBezTo>
                  <a:cubicBezTo>
                    <a:pt x="11957" y="3634"/>
                    <a:pt x="12049" y="3802"/>
                    <a:pt x="12193" y="3927"/>
                  </a:cubicBezTo>
                  <a:lnTo>
                    <a:pt x="10634" y="7219"/>
                  </a:lnTo>
                  <a:lnTo>
                    <a:pt x="10504" y="7219"/>
                  </a:lnTo>
                  <a:cubicBezTo>
                    <a:pt x="10163" y="7223"/>
                    <a:pt x="9888" y="7498"/>
                    <a:pt x="9888" y="7834"/>
                  </a:cubicBezTo>
                  <a:lnTo>
                    <a:pt x="9888" y="7984"/>
                  </a:lnTo>
                  <a:cubicBezTo>
                    <a:pt x="9888" y="8320"/>
                    <a:pt x="10163" y="8595"/>
                    <a:pt x="10504" y="8595"/>
                  </a:cubicBezTo>
                  <a:lnTo>
                    <a:pt x="10687" y="8595"/>
                  </a:lnTo>
                  <a:cubicBezTo>
                    <a:pt x="10918" y="9600"/>
                    <a:pt x="11808" y="10313"/>
                    <a:pt x="12838" y="10313"/>
                  </a:cubicBezTo>
                  <a:cubicBezTo>
                    <a:pt x="13868" y="10313"/>
                    <a:pt x="14758" y="9600"/>
                    <a:pt x="14989" y="8595"/>
                  </a:cubicBezTo>
                  <a:cubicBezTo>
                    <a:pt x="15326" y="8595"/>
                    <a:pt x="15600" y="8320"/>
                    <a:pt x="15600" y="7984"/>
                  </a:cubicBezTo>
                  <a:lnTo>
                    <a:pt x="15600" y="7834"/>
                  </a:lnTo>
                  <a:cubicBezTo>
                    <a:pt x="15600" y="7498"/>
                    <a:pt x="15326" y="7223"/>
                    <a:pt x="14989" y="7219"/>
                  </a:cubicBezTo>
                  <a:lnTo>
                    <a:pt x="14859" y="7219"/>
                  </a:lnTo>
                  <a:lnTo>
                    <a:pt x="13300" y="3927"/>
                  </a:lnTo>
                  <a:cubicBezTo>
                    <a:pt x="13714" y="3566"/>
                    <a:pt x="13680" y="2912"/>
                    <a:pt x="13228" y="2599"/>
                  </a:cubicBezTo>
                  <a:cubicBezTo>
                    <a:pt x="13079" y="2495"/>
                    <a:pt x="12911" y="2446"/>
                    <a:pt x="12746" y="2446"/>
                  </a:cubicBezTo>
                  <a:cubicBezTo>
                    <a:pt x="12410" y="2446"/>
                    <a:pt x="12086" y="2649"/>
                    <a:pt x="11957" y="2994"/>
                  </a:cubicBezTo>
                  <a:cubicBezTo>
                    <a:pt x="11693" y="2960"/>
                    <a:pt x="11423" y="2907"/>
                    <a:pt x="11163" y="2835"/>
                  </a:cubicBezTo>
                  <a:lnTo>
                    <a:pt x="8907" y="2219"/>
                  </a:lnTo>
                  <a:cubicBezTo>
                    <a:pt x="8921" y="1849"/>
                    <a:pt x="8758" y="1493"/>
                    <a:pt x="8464" y="1266"/>
                  </a:cubicBezTo>
                  <a:lnTo>
                    <a:pt x="8464" y="540"/>
                  </a:lnTo>
                  <a:cubicBezTo>
                    <a:pt x="8459" y="246"/>
                    <a:pt x="8219" y="6"/>
                    <a:pt x="79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5" name="Google Shape;10904;p91"/>
          <p:cNvGrpSpPr/>
          <p:nvPr/>
        </p:nvGrpSpPr>
        <p:grpSpPr>
          <a:xfrm>
            <a:off x="10126282" y="1947931"/>
            <a:ext cx="480593" cy="428103"/>
            <a:chOff x="854248" y="2920644"/>
            <a:chExt cx="360445" cy="321077"/>
          </a:xfrm>
          <a:solidFill>
            <a:schemeClr val="accent4"/>
          </a:solidFill>
        </p:grpSpPr>
        <p:sp>
          <p:nvSpPr>
            <p:cNvPr id="96" name="Google Shape;10905;p91"/>
            <p:cNvSpPr/>
            <p:nvPr/>
          </p:nvSpPr>
          <p:spPr>
            <a:xfrm>
              <a:off x="859546" y="3067046"/>
              <a:ext cx="197021" cy="169377"/>
            </a:xfrm>
            <a:custGeom>
              <a:avLst/>
              <a:gdLst/>
              <a:ahLst/>
              <a:cxnLst/>
              <a:rect l="l" t="t" r="r" b="b"/>
              <a:pathLst>
                <a:path w="7512" h="6458" extrusionOk="0">
                  <a:moveTo>
                    <a:pt x="7319" y="0"/>
                  </a:moveTo>
                  <a:lnTo>
                    <a:pt x="3566" y="3542"/>
                  </a:lnTo>
                  <a:cubicBezTo>
                    <a:pt x="3489" y="3619"/>
                    <a:pt x="3383" y="3662"/>
                    <a:pt x="3272" y="3662"/>
                  </a:cubicBezTo>
                  <a:lnTo>
                    <a:pt x="3229" y="3662"/>
                  </a:lnTo>
                  <a:cubicBezTo>
                    <a:pt x="2988" y="3662"/>
                    <a:pt x="2796" y="3469"/>
                    <a:pt x="2796" y="3229"/>
                  </a:cubicBezTo>
                  <a:lnTo>
                    <a:pt x="2796" y="3012"/>
                  </a:lnTo>
                  <a:lnTo>
                    <a:pt x="1506" y="3012"/>
                  </a:lnTo>
                  <a:lnTo>
                    <a:pt x="1506" y="3335"/>
                  </a:lnTo>
                  <a:cubicBezTo>
                    <a:pt x="1506" y="3527"/>
                    <a:pt x="1376" y="3696"/>
                    <a:pt x="1193" y="3748"/>
                  </a:cubicBezTo>
                  <a:lnTo>
                    <a:pt x="467" y="3955"/>
                  </a:lnTo>
                  <a:cubicBezTo>
                    <a:pt x="193" y="4032"/>
                    <a:pt x="0" y="4287"/>
                    <a:pt x="0" y="4576"/>
                  </a:cubicBezTo>
                  <a:lnTo>
                    <a:pt x="0" y="6457"/>
                  </a:lnTo>
                  <a:lnTo>
                    <a:pt x="3445" y="6457"/>
                  </a:lnTo>
                  <a:lnTo>
                    <a:pt x="3445" y="5307"/>
                  </a:lnTo>
                  <a:cubicBezTo>
                    <a:pt x="3440" y="5077"/>
                    <a:pt x="3532" y="4860"/>
                    <a:pt x="3696" y="4696"/>
                  </a:cubicBezTo>
                  <a:lnTo>
                    <a:pt x="7357" y="1035"/>
                  </a:lnTo>
                  <a:cubicBezTo>
                    <a:pt x="7468" y="924"/>
                    <a:pt x="7511" y="770"/>
                    <a:pt x="7473" y="626"/>
                  </a:cubicBezTo>
                  <a:lnTo>
                    <a:pt x="731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0906;p91"/>
            <p:cNvSpPr/>
            <p:nvPr/>
          </p:nvSpPr>
          <p:spPr>
            <a:xfrm>
              <a:off x="1006315" y="2925942"/>
              <a:ext cx="203211" cy="169377"/>
            </a:xfrm>
            <a:custGeom>
              <a:avLst/>
              <a:gdLst/>
              <a:ahLst/>
              <a:cxnLst/>
              <a:rect l="l" t="t" r="r" b="b"/>
              <a:pathLst>
                <a:path w="7748" h="6458" extrusionOk="0">
                  <a:moveTo>
                    <a:pt x="428" y="1"/>
                  </a:moveTo>
                  <a:cubicBezTo>
                    <a:pt x="193" y="1"/>
                    <a:pt x="0" y="193"/>
                    <a:pt x="0" y="434"/>
                  </a:cubicBezTo>
                  <a:lnTo>
                    <a:pt x="0" y="6025"/>
                  </a:lnTo>
                  <a:cubicBezTo>
                    <a:pt x="0" y="6265"/>
                    <a:pt x="193" y="6458"/>
                    <a:pt x="428" y="6458"/>
                  </a:cubicBezTo>
                  <a:lnTo>
                    <a:pt x="7314" y="6458"/>
                  </a:lnTo>
                  <a:cubicBezTo>
                    <a:pt x="7550" y="6458"/>
                    <a:pt x="7747" y="6265"/>
                    <a:pt x="7747" y="6025"/>
                  </a:cubicBezTo>
                  <a:lnTo>
                    <a:pt x="7747" y="434"/>
                  </a:lnTo>
                  <a:cubicBezTo>
                    <a:pt x="7747" y="193"/>
                    <a:pt x="7550" y="1"/>
                    <a:pt x="73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0907;p91"/>
            <p:cNvSpPr/>
            <p:nvPr/>
          </p:nvSpPr>
          <p:spPr>
            <a:xfrm>
              <a:off x="876436" y="3067046"/>
              <a:ext cx="28299" cy="62107"/>
            </a:xfrm>
            <a:custGeom>
              <a:avLst/>
              <a:gdLst/>
              <a:ahLst/>
              <a:cxnLst/>
              <a:rect l="l" t="t" r="r" b="b"/>
              <a:pathLst>
                <a:path w="1079" h="2368" extrusionOk="0">
                  <a:moveTo>
                    <a:pt x="646" y="0"/>
                  </a:moveTo>
                  <a:cubicBezTo>
                    <a:pt x="290" y="0"/>
                    <a:pt x="1" y="289"/>
                    <a:pt x="1" y="650"/>
                  </a:cubicBezTo>
                  <a:lnTo>
                    <a:pt x="1" y="799"/>
                  </a:lnTo>
                  <a:cubicBezTo>
                    <a:pt x="1" y="982"/>
                    <a:pt x="30" y="1169"/>
                    <a:pt x="87" y="1343"/>
                  </a:cubicBezTo>
                  <a:lnTo>
                    <a:pt x="434" y="2368"/>
                  </a:lnTo>
                  <a:lnTo>
                    <a:pt x="1079" y="2368"/>
                  </a:lnTo>
                  <a:lnTo>
                    <a:pt x="107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0908;p91"/>
            <p:cNvSpPr/>
            <p:nvPr/>
          </p:nvSpPr>
          <p:spPr>
            <a:xfrm>
              <a:off x="887688" y="3061355"/>
              <a:ext cx="67903" cy="67798"/>
            </a:xfrm>
            <a:custGeom>
              <a:avLst/>
              <a:gdLst/>
              <a:ahLst/>
              <a:cxnLst/>
              <a:rect l="l" t="t" r="r" b="b"/>
              <a:pathLst>
                <a:path w="2589" h="2585" extrusionOk="0">
                  <a:moveTo>
                    <a:pt x="650" y="1"/>
                  </a:moveTo>
                  <a:cubicBezTo>
                    <a:pt x="289" y="1"/>
                    <a:pt x="0" y="289"/>
                    <a:pt x="0" y="650"/>
                  </a:cubicBezTo>
                  <a:cubicBezTo>
                    <a:pt x="0" y="886"/>
                    <a:pt x="193" y="1078"/>
                    <a:pt x="433" y="1078"/>
                  </a:cubicBezTo>
                  <a:lnTo>
                    <a:pt x="2156" y="2585"/>
                  </a:lnTo>
                  <a:lnTo>
                    <a:pt x="2536" y="1252"/>
                  </a:lnTo>
                  <a:cubicBezTo>
                    <a:pt x="2570" y="1136"/>
                    <a:pt x="2584" y="1016"/>
                    <a:pt x="2589" y="896"/>
                  </a:cubicBez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0909;p91"/>
            <p:cNvSpPr/>
            <p:nvPr/>
          </p:nvSpPr>
          <p:spPr>
            <a:xfrm>
              <a:off x="899045" y="3146044"/>
              <a:ext cx="33833" cy="28299"/>
            </a:xfrm>
            <a:custGeom>
              <a:avLst/>
              <a:gdLst/>
              <a:ahLst/>
              <a:cxnLst/>
              <a:rect l="l" t="t" r="r" b="b"/>
              <a:pathLst>
                <a:path w="1290" h="1079" extrusionOk="0">
                  <a:moveTo>
                    <a:pt x="0" y="0"/>
                  </a:moveTo>
                  <a:lnTo>
                    <a:pt x="0" y="433"/>
                  </a:lnTo>
                  <a:cubicBezTo>
                    <a:pt x="0" y="789"/>
                    <a:pt x="289" y="1078"/>
                    <a:pt x="645" y="1078"/>
                  </a:cubicBezTo>
                  <a:cubicBezTo>
                    <a:pt x="1001" y="1078"/>
                    <a:pt x="1290" y="789"/>
                    <a:pt x="1290" y="433"/>
                  </a:cubicBezTo>
                  <a:lnTo>
                    <a:pt x="129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0910;p91"/>
            <p:cNvSpPr/>
            <p:nvPr/>
          </p:nvSpPr>
          <p:spPr>
            <a:xfrm>
              <a:off x="882128" y="3089733"/>
              <a:ext cx="67798" cy="62002"/>
            </a:xfrm>
            <a:custGeom>
              <a:avLst/>
              <a:gdLst/>
              <a:ahLst/>
              <a:cxnLst/>
              <a:rect l="l" t="t" r="r" b="b"/>
              <a:pathLst>
                <a:path w="2585" h="2364" extrusionOk="0">
                  <a:moveTo>
                    <a:pt x="811" y="1"/>
                  </a:moveTo>
                  <a:cubicBezTo>
                    <a:pt x="701" y="1"/>
                    <a:pt x="593" y="44"/>
                    <a:pt x="515" y="126"/>
                  </a:cubicBezTo>
                  <a:lnTo>
                    <a:pt x="304" y="338"/>
                  </a:lnTo>
                  <a:cubicBezTo>
                    <a:pt x="106" y="531"/>
                    <a:pt x="0" y="795"/>
                    <a:pt x="0" y="1074"/>
                  </a:cubicBezTo>
                  <a:cubicBezTo>
                    <a:pt x="0" y="1786"/>
                    <a:pt x="578" y="2364"/>
                    <a:pt x="1290" y="2364"/>
                  </a:cubicBezTo>
                  <a:cubicBezTo>
                    <a:pt x="2002" y="2364"/>
                    <a:pt x="2579" y="1786"/>
                    <a:pt x="2579" y="1074"/>
                  </a:cubicBezTo>
                  <a:lnTo>
                    <a:pt x="2579" y="800"/>
                  </a:lnTo>
                  <a:cubicBezTo>
                    <a:pt x="2584" y="685"/>
                    <a:pt x="2536" y="574"/>
                    <a:pt x="2459" y="492"/>
                  </a:cubicBezTo>
                  <a:cubicBezTo>
                    <a:pt x="2122" y="170"/>
                    <a:pt x="1516" y="20"/>
                    <a:pt x="828" y="1"/>
                  </a:cubicBezTo>
                  <a:cubicBezTo>
                    <a:pt x="822" y="1"/>
                    <a:pt x="816" y="1"/>
                    <a:pt x="8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0911;p91"/>
            <p:cNvSpPr/>
            <p:nvPr/>
          </p:nvSpPr>
          <p:spPr>
            <a:xfrm>
              <a:off x="882128" y="3089628"/>
              <a:ext cx="67667" cy="60717"/>
            </a:xfrm>
            <a:custGeom>
              <a:avLst/>
              <a:gdLst/>
              <a:ahLst/>
              <a:cxnLst/>
              <a:rect l="l" t="t" r="r" b="b"/>
              <a:pathLst>
                <a:path w="2580" h="2315" extrusionOk="0">
                  <a:moveTo>
                    <a:pt x="828" y="0"/>
                  </a:moveTo>
                  <a:cubicBezTo>
                    <a:pt x="708" y="0"/>
                    <a:pt x="597" y="44"/>
                    <a:pt x="515" y="130"/>
                  </a:cubicBezTo>
                  <a:lnTo>
                    <a:pt x="304" y="342"/>
                  </a:lnTo>
                  <a:cubicBezTo>
                    <a:pt x="106" y="535"/>
                    <a:pt x="0" y="799"/>
                    <a:pt x="0" y="1073"/>
                  </a:cubicBezTo>
                  <a:cubicBezTo>
                    <a:pt x="0" y="1651"/>
                    <a:pt x="381" y="2156"/>
                    <a:pt x="934" y="2315"/>
                  </a:cubicBezTo>
                  <a:cubicBezTo>
                    <a:pt x="746" y="2089"/>
                    <a:pt x="645" y="1800"/>
                    <a:pt x="645" y="1507"/>
                  </a:cubicBezTo>
                  <a:lnTo>
                    <a:pt x="645" y="1078"/>
                  </a:lnTo>
                  <a:cubicBezTo>
                    <a:pt x="645" y="837"/>
                    <a:pt x="838" y="644"/>
                    <a:pt x="1077" y="644"/>
                  </a:cubicBezTo>
                  <a:cubicBezTo>
                    <a:pt x="1085" y="644"/>
                    <a:pt x="1094" y="645"/>
                    <a:pt x="1102" y="645"/>
                  </a:cubicBezTo>
                  <a:cubicBezTo>
                    <a:pt x="1535" y="674"/>
                    <a:pt x="2180" y="746"/>
                    <a:pt x="2579" y="939"/>
                  </a:cubicBezTo>
                  <a:cubicBezTo>
                    <a:pt x="2565" y="847"/>
                    <a:pt x="2527" y="563"/>
                    <a:pt x="2459" y="496"/>
                  </a:cubicBezTo>
                  <a:cubicBezTo>
                    <a:pt x="2122" y="174"/>
                    <a:pt x="1516" y="24"/>
                    <a:pt x="8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0912;p91"/>
            <p:cNvSpPr/>
            <p:nvPr/>
          </p:nvSpPr>
          <p:spPr>
            <a:xfrm>
              <a:off x="859546" y="3175576"/>
              <a:ext cx="22608" cy="60717"/>
            </a:xfrm>
            <a:custGeom>
              <a:avLst/>
              <a:gdLst/>
              <a:ahLst/>
              <a:cxnLst/>
              <a:rect l="l" t="t" r="r" b="b"/>
              <a:pathLst>
                <a:path w="862" h="2315" extrusionOk="0">
                  <a:moveTo>
                    <a:pt x="173" y="0"/>
                  </a:moveTo>
                  <a:cubicBezTo>
                    <a:pt x="63" y="116"/>
                    <a:pt x="0" y="274"/>
                    <a:pt x="0" y="433"/>
                  </a:cubicBezTo>
                  <a:lnTo>
                    <a:pt x="0" y="2315"/>
                  </a:lnTo>
                  <a:lnTo>
                    <a:pt x="861" y="2315"/>
                  </a:lnTo>
                  <a:lnTo>
                    <a:pt x="861" y="953"/>
                  </a:lnTo>
                  <a:cubicBezTo>
                    <a:pt x="861" y="785"/>
                    <a:pt x="789" y="621"/>
                    <a:pt x="674" y="501"/>
                  </a:cubicBezTo>
                  <a:lnTo>
                    <a:pt x="1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0913;p91"/>
            <p:cNvSpPr/>
            <p:nvPr/>
          </p:nvSpPr>
          <p:spPr>
            <a:xfrm>
              <a:off x="949900" y="3067046"/>
              <a:ext cx="106667" cy="139216"/>
            </a:xfrm>
            <a:custGeom>
              <a:avLst/>
              <a:gdLst/>
              <a:ahLst/>
              <a:cxnLst/>
              <a:rect l="l" t="t" r="r" b="b"/>
              <a:pathLst>
                <a:path w="4067" h="5308" extrusionOk="0">
                  <a:moveTo>
                    <a:pt x="3874" y="0"/>
                  </a:moveTo>
                  <a:lnTo>
                    <a:pt x="279" y="3392"/>
                  </a:lnTo>
                  <a:cubicBezTo>
                    <a:pt x="174" y="3493"/>
                    <a:pt x="106" y="3623"/>
                    <a:pt x="82" y="3763"/>
                  </a:cubicBezTo>
                  <a:cubicBezTo>
                    <a:pt x="10" y="4290"/>
                    <a:pt x="2" y="5079"/>
                    <a:pt x="0" y="5266"/>
                  </a:cubicBezTo>
                  <a:lnTo>
                    <a:pt x="0" y="5266"/>
                  </a:lnTo>
                  <a:cubicBezTo>
                    <a:pt x="7" y="5051"/>
                    <a:pt x="97" y="4850"/>
                    <a:pt x="251" y="4696"/>
                  </a:cubicBezTo>
                  <a:lnTo>
                    <a:pt x="3912" y="1035"/>
                  </a:lnTo>
                  <a:cubicBezTo>
                    <a:pt x="4023" y="929"/>
                    <a:pt x="4066" y="770"/>
                    <a:pt x="4028" y="626"/>
                  </a:cubicBezTo>
                  <a:lnTo>
                    <a:pt x="3874" y="0"/>
                  </a:lnTo>
                  <a:close/>
                  <a:moveTo>
                    <a:pt x="0" y="5266"/>
                  </a:moveTo>
                  <a:cubicBezTo>
                    <a:pt x="0" y="5280"/>
                    <a:pt x="0" y="5294"/>
                    <a:pt x="0" y="5307"/>
                  </a:cubicBezTo>
                  <a:cubicBezTo>
                    <a:pt x="0" y="5307"/>
                    <a:pt x="0" y="5293"/>
                    <a:pt x="0" y="5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0914;p91"/>
            <p:cNvSpPr/>
            <p:nvPr/>
          </p:nvSpPr>
          <p:spPr>
            <a:xfrm>
              <a:off x="1031179" y="3067046"/>
              <a:ext cx="25388" cy="33833"/>
            </a:xfrm>
            <a:custGeom>
              <a:avLst/>
              <a:gdLst/>
              <a:ahLst/>
              <a:cxnLst/>
              <a:rect l="l" t="t" r="r" b="b"/>
              <a:pathLst>
                <a:path w="968" h="1290" extrusionOk="0">
                  <a:moveTo>
                    <a:pt x="775" y="0"/>
                  </a:moveTo>
                  <a:lnTo>
                    <a:pt x="0" y="732"/>
                  </a:lnTo>
                  <a:lnTo>
                    <a:pt x="558" y="1290"/>
                  </a:lnTo>
                  <a:lnTo>
                    <a:pt x="813" y="1035"/>
                  </a:lnTo>
                  <a:cubicBezTo>
                    <a:pt x="924" y="924"/>
                    <a:pt x="967" y="770"/>
                    <a:pt x="929" y="626"/>
                  </a:cubicBezTo>
                  <a:lnTo>
                    <a:pt x="7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0915;p91"/>
            <p:cNvSpPr/>
            <p:nvPr/>
          </p:nvSpPr>
          <p:spPr>
            <a:xfrm>
              <a:off x="891963" y="3084330"/>
              <a:ext cx="48757" cy="16314"/>
            </a:xfrm>
            <a:custGeom>
              <a:avLst/>
              <a:gdLst/>
              <a:ahLst/>
              <a:cxnLst/>
              <a:rect l="l" t="t" r="r" b="b"/>
              <a:pathLst>
                <a:path w="1859" h="622" extrusionOk="0">
                  <a:moveTo>
                    <a:pt x="270" y="0"/>
                  </a:moveTo>
                  <a:cubicBezTo>
                    <a:pt x="1" y="0"/>
                    <a:pt x="1" y="405"/>
                    <a:pt x="270" y="405"/>
                  </a:cubicBezTo>
                  <a:cubicBezTo>
                    <a:pt x="496" y="405"/>
                    <a:pt x="1156" y="438"/>
                    <a:pt x="1473" y="597"/>
                  </a:cubicBezTo>
                  <a:cubicBezTo>
                    <a:pt x="1506" y="614"/>
                    <a:pt x="1538" y="621"/>
                    <a:pt x="1568" y="621"/>
                  </a:cubicBezTo>
                  <a:cubicBezTo>
                    <a:pt x="1752" y="621"/>
                    <a:pt x="1858" y="340"/>
                    <a:pt x="1651" y="236"/>
                  </a:cubicBezTo>
                  <a:cubicBezTo>
                    <a:pt x="1184" y="0"/>
                    <a:pt x="309" y="0"/>
                    <a:pt x="2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0916;p91"/>
            <p:cNvSpPr/>
            <p:nvPr/>
          </p:nvSpPr>
          <p:spPr>
            <a:xfrm>
              <a:off x="876830" y="3191601"/>
              <a:ext cx="10622" cy="49990"/>
            </a:xfrm>
            <a:custGeom>
              <a:avLst/>
              <a:gdLst/>
              <a:ahLst/>
              <a:cxnLst/>
              <a:rect l="l" t="t" r="r" b="b"/>
              <a:pathLst>
                <a:path w="405" h="1906" extrusionOk="0">
                  <a:moveTo>
                    <a:pt x="202" y="0"/>
                  </a:moveTo>
                  <a:cubicBezTo>
                    <a:pt x="92" y="0"/>
                    <a:pt x="0" y="92"/>
                    <a:pt x="0" y="202"/>
                  </a:cubicBezTo>
                  <a:lnTo>
                    <a:pt x="0" y="1704"/>
                  </a:lnTo>
                  <a:cubicBezTo>
                    <a:pt x="0" y="1838"/>
                    <a:pt x="101" y="1906"/>
                    <a:pt x="202" y="1906"/>
                  </a:cubicBezTo>
                  <a:cubicBezTo>
                    <a:pt x="303" y="1906"/>
                    <a:pt x="404" y="1838"/>
                    <a:pt x="404" y="1704"/>
                  </a:cubicBezTo>
                  <a:lnTo>
                    <a:pt x="404" y="202"/>
                  </a:lnTo>
                  <a:cubicBezTo>
                    <a:pt x="404" y="92"/>
                    <a:pt x="313" y="0"/>
                    <a:pt x="20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0917;p91"/>
            <p:cNvSpPr/>
            <p:nvPr/>
          </p:nvSpPr>
          <p:spPr>
            <a:xfrm>
              <a:off x="854248" y="3056057"/>
              <a:ext cx="208614" cy="185664"/>
            </a:xfrm>
            <a:custGeom>
              <a:avLst/>
              <a:gdLst/>
              <a:ahLst/>
              <a:cxnLst/>
              <a:rect l="l" t="t" r="r" b="b"/>
              <a:pathLst>
                <a:path w="7954" h="7079" extrusionOk="0">
                  <a:moveTo>
                    <a:pt x="7405" y="794"/>
                  </a:moveTo>
                  <a:lnTo>
                    <a:pt x="7477" y="1093"/>
                  </a:lnTo>
                  <a:cubicBezTo>
                    <a:pt x="7497" y="1170"/>
                    <a:pt x="7477" y="1252"/>
                    <a:pt x="7420" y="1309"/>
                  </a:cubicBezTo>
                  <a:lnTo>
                    <a:pt x="7304" y="1425"/>
                  </a:lnTo>
                  <a:lnTo>
                    <a:pt x="7030" y="1151"/>
                  </a:lnTo>
                  <a:lnTo>
                    <a:pt x="7405" y="794"/>
                  </a:lnTo>
                  <a:close/>
                  <a:moveTo>
                    <a:pt x="3657" y="405"/>
                  </a:moveTo>
                  <a:lnTo>
                    <a:pt x="3657" y="1242"/>
                  </a:lnTo>
                  <a:cubicBezTo>
                    <a:pt x="3657" y="1377"/>
                    <a:pt x="3628" y="1511"/>
                    <a:pt x="3565" y="1632"/>
                  </a:cubicBezTo>
                  <a:lnTo>
                    <a:pt x="3464" y="1834"/>
                  </a:lnTo>
                  <a:cubicBezTo>
                    <a:pt x="3450" y="1863"/>
                    <a:pt x="3445" y="1892"/>
                    <a:pt x="3445" y="1925"/>
                  </a:cubicBezTo>
                  <a:lnTo>
                    <a:pt x="3445" y="2358"/>
                  </a:lnTo>
                  <a:cubicBezTo>
                    <a:pt x="3445" y="2958"/>
                    <a:pt x="2954" y="3446"/>
                    <a:pt x="2354" y="3446"/>
                  </a:cubicBezTo>
                  <a:cubicBezTo>
                    <a:pt x="2342" y="3446"/>
                    <a:pt x="2331" y="3446"/>
                    <a:pt x="2319" y="3446"/>
                  </a:cubicBezTo>
                  <a:cubicBezTo>
                    <a:pt x="1737" y="3426"/>
                    <a:pt x="1265" y="2916"/>
                    <a:pt x="1265" y="2301"/>
                  </a:cubicBezTo>
                  <a:lnTo>
                    <a:pt x="1265" y="1925"/>
                  </a:lnTo>
                  <a:cubicBezTo>
                    <a:pt x="1265" y="1892"/>
                    <a:pt x="1256" y="1863"/>
                    <a:pt x="1241" y="1834"/>
                  </a:cubicBezTo>
                  <a:lnTo>
                    <a:pt x="1116" y="1588"/>
                  </a:lnTo>
                  <a:cubicBezTo>
                    <a:pt x="1073" y="1497"/>
                    <a:pt x="1049" y="1396"/>
                    <a:pt x="1049" y="1290"/>
                  </a:cubicBezTo>
                  <a:lnTo>
                    <a:pt x="1049" y="1280"/>
                  </a:lnTo>
                  <a:cubicBezTo>
                    <a:pt x="1049" y="794"/>
                    <a:pt x="1439" y="405"/>
                    <a:pt x="1925" y="405"/>
                  </a:cubicBezTo>
                  <a:close/>
                  <a:moveTo>
                    <a:pt x="2810" y="3778"/>
                  </a:moveTo>
                  <a:cubicBezTo>
                    <a:pt x="2820" y="3831"/>
                    <a:pt x="2839" y="3884"/>
                    <a:pt x="2863" y="3927"/>
                  </a:cubicBezTo>
                  <a:lnTo>
                    <a:pt x="2858" y="3937"/>
                  </a:lnTo>
                  <a:lnTo>
                    <a:pt x="2666" y="4124"/>
                  </a:lnTo>
                  <a:cubicBezTo>
                    <a:pt x="2579" y="4211"/>
                    <a:pt x="2466" y="4254"/>
                    <a:pt x="2353" y="4254"/>
                  </a:cubicBezTo>
                  <a:cubicBezTo>
                    <a:pt x="2240" y="4254"/>
                    <a:pt x="2127" y="4211"/>
                    <a:pt x="2040" y="4124"/>
                  </a:cubicBezTo>
                  <a:lnTo>
                    <a:pt x="1872" y="3961"/>
                  </a:lnTo>
                  <a:cubicBezTo>
                    <a:pt x="1891" y="3903"/>
                    <a:pt x="1905" y="3840"/>
                    <a:pt x="1905" y="3778"/>
                  </a:cubicBezTo>
                  <a:cubicBezTo>
                    <a:pt x="2035" y="3821"/>
                    <a:pt x="2170" y="3845"/>
                    <a:pt x="2305" y="3850"/>
                  </a:cubicBezTo>
                  <a:lnTo>
                    <a:pt x="2353" y="3850"/>
                  </a:lnTo>
                  <a:cubicBezTo>
                    <a:pt x="2507" y="3850"/>
                    <a:pt x="2661" y="3826"/>
                    <a:pt x="2810" y="3778"/>
                  </a:cubicBezTo>
                  <a:close/>
                  <a:moveTo>
                    <a:pt x="1925" y="1"/>
                  </a:moveTo>
                  <a:cubicBezTo>
                    <a:pt x="1217" y="5"/>
                    <a:pt x="650" y="573"/>
                    <a:pt x="650" y="1280"/>
                  </a:cubicBezTo>
                  <a:lnTo>
                    <a:pt x="650" y="1290"/>
                  </a:lnTo>
                  <a:cubicBezTo>
                    <a:pt x="650" y="1458"/>
                    <a:pt x="683" y="1617"/>
                    <a:pt x="760" y="1766"/>
                  </a:cubicBezTo>
                  <a:lnTo>
                    <a:pt x="861" y="1973"/>
                  </a:lnTo>
                  <a:lnTo>
                    <a:pt x="861" y="2301"/>
                  </a:lnTo>
                  <a:cubicBezTo>
                    <a:pt x="861" y="2806"/>
                    <a:pt x="1102" y="3277"/>
                    <a:pt x="1506" y="3571"/>
                  </a:cubicBezTo>
                  <a:lnTo>
                    <a:pt x="1506" y="3754"/>
                  </a:lnTo>
                  <a:cubicBezTo>
                    <a:pt x="1501" y="3855"/>
                    <a:pt x="1434" y="3941"/>
                    <a:pt x="1338" y="3970"/>
                  </a:cubicBezTo>
                  <a:lnTo>
                    <a:pt x="611" y="4182"/>
                  </a:lnTo>
                  <a:cubicBezTo>
                    <a:pt x="250" y="4288"/>
                    <a:pt x="0" y="4620"/>
                    <a:pt x="0" y="4995"/>
                  </a:cubicBezTo>
                  <a:lnTo>
                    <a:pt x="0" y="6876"/>
                  </a:lnTo>
                  <a:cubicBezTo>
                    <a:pt x="0" y="7011"/>
                    <a:pt x="101" y="7079"/>
                    <a:pt x="202" y="7079"/>
                  </a:cubicBezTo>
                  <a:cubicBezTo>
                    <a:pt x="303" y="7079"/>
                    <a:pt x="404" y="7011"/>
                    <a:pt x="404" y="6876"/>
                  </a:cubicBezTo>
                  <a:lnTo>
                    <a:pt x="404" y="4995"/>
                  </a:lnTo>
                  <a:cubicBezTo>
                    <a:pt x="404" y="4798"/>
                    <a:pt x="534" y="4625"/>
                    <a:pt x="727" y="4567"/>
                  </a:cubicBezTo>
                  <a:lnTo>
                    <a:pt x="1453" y="4360"/>
                  </a:lnTo>
                  <a:cubicBezTo>
                    <a:pt x="1511" y="4341"/>
                    <a:pt x="1573" y="4317"/>
                    <a:pt x="1626" y="4278"/>
                  </a:cubicBezTo>
                  <a:lnTo>
                    <a:pt x="1756" y="4408"/>
                  </a:lnTo>
                  <a:cubicBezTo>
                    <a:pt x="1920" y="4574"/>
                    <a:pt x="2136" y="4657"/>
                    <a:pt x="2354" y="4657"/>
                  </a:cubicBezTo>
                  <a:cubicBezTo>
                    <a:pt x="2571" y="4657"/>
                    <a:pt x="2788" y="4574"/>
                    <a:pt x="2954" y="4408"/>
                  </a:cubicBezTo>
                  <a:lnTo>
                    <a:pt x="3142" y="4220"/>
                  </a:lnTo>
                  <a:lnTo>
                    <a:pt x="3147" y="4216"/>
                  </a:lnTo>
                  <a:cubicBezTo>
                    <a:pt x="3233" y="4259"/>
                    <a:pt x="3330" y="4278"/>
                    <a:pt x="3431" y="4278"/>
                  </a:cubicBezTo>
                  <a:lnTo>
                    <a:pt x="3474" y="4278"/>
                  </a:lnTo>
                  <a:cubicBezTo>
                    <a:pt x="3633" y="4278"/>
                    <a:pt x="3792" y="4216"/>
                    <a:pt x="3907" y="4105"/>
                  </a:cubicBezTo>
                  <a:lnTo>
                    <a:pt x="6736" y="1430"/>
                  </a:lnTo>
                  <a:lnTo>
                    <a:pt x="7020" y="1709"/>
                  </a:lnTo>
                  <a:lnTo>
                    <a:pt x="3753" y="4976"/>
                  </a:lnTo>
                  <a:cubicBezTo>
                    <a:pt x="3556" y="5173"/>
                    <a:pt x="3440" y="5447"/>
                    <a:pt x="3445" y="5726"/>
                  </a:cubicBezTo>
                  <a:lnTo>
                    <a:pt x="3445" y="6876"/>
                  </a:lnTo>
                  <a:cubicBezTo>
                    <a:pt x="3445" y="7011"/>
                    <a:pt x="3545" y="7079"/>
                    <a:pt x="3645" y="7079"/>
                  </a:cubicBezTo>
                  <a:cubicBezTo>
                    <a:pt x="3745" y="7079"/>
                    <a:pt x="3845" y="7011"/>
                    <a:pt x="3845" y="6876"/>
                  </a:cubicBezTo>
                  <a:lnTo>
                    <a:pt x="3845" y="5726"/>
                  </a:lnTo>
                  <a:cubicBezTo>
                    <a:pt x="3845" y="5553"/>
                    <a:pt x="3917" y="5385"/>
                    <a:pt x="4042" y="5260"/>
                  </a:cubicBezTo>
                  <a:lnTo>
                    <a:pt x="7704" y="1598"/>
                  </a:lnTo>
                  <a:cubicBezTo>
                    <a:pt x="7862" y="1439"/>
                    <a:pt x="7925" y="1208"/>
                    <a:pt x="7867" y="997"/>
                  </a:cubicBezTo>
                  <a:lnTo>
                    <a:pt x="7737" y="477"/>
                  </a:lnTo>
                  <a:lnTo>
                    <a:pt x="7872" y="352"/>
                  </a:lnTo>
                  <a:cubicBezTo>
                    <a:pt x="7954" y="275"/>
                    <a:pt x="7954" y="145"/>
                    <a:pt x="7882" y="68"/>
                  </a:cubicBezTo>
                  <a:cubicBezTo>
                    <a:pt x="7841" y="25"/>
                    <a:pt x="7787" y="3"/>
                    <a:pt x="7732" y="3"/>
                  </a:cubicBezTo>
                  <a:cubicBezTo>
                    <a:pt x="7682" y="3"/>
                    <a:pt x="7632" y="22"/>
                    <a:pt x="7593" y="58"/>
                  </a:cubicBezTo>
                  <a:lnTo>
                    <a:pt x="3633" y="3811"/>
                  </a:lnTo>
                  <a:cubicBezTo>
                    <a:pt x="3590" y="3855"/>
                    <a:pt x="3532" y="3874"/>
                    <a:pt x="3474" y="3874"/>
                  </a:cubicBezTo>
                  <a:lnTo>
                    <a:pt x="3431" y="3874"/>
                  </a:lnTo>
                  <a:cubicBezTo>
                    <a:pt x="3301" y="3874"/>
                    <a:pt x="3200" y="3773"/>
                    <a:pt x="3200" y="3643"/>
                  </a:cubicBezTo>
                  <a:lnTo>
                    <a:pt x="3200" y="3585"/>
                  </a:lnTo>
                  <a:cubicBezTo>
                    <a:pt x="3267" y="3537"/>
                    <a:pt x="3330" y="3484"/>
                    <a:pt x="3392" y="3426"/>
                  </a:cubicBezTo>
                  <a:cubicBezTo>
                    <a:pt x="3681" y="3147"/>
                    <a:pt x="3845" y="2758"/>
                    <a:pt x="3845" y="2353"/>
                  </a:cubicBezTo>
                  <a:lnTo>
                    <a:pt x="3845" y="1973"/>
                  </a:lnTo>
                  <a:lnTo>
                    <a:pt x="3926" y="1810"/>
                  </a:lnTo>
                  <a:cubicBezTo>
                    <a:pt x="4013" y="1632"/>
                    <a:pt x="4061" y="1439"/>
                    <a:pt x="4061" y="1242"/>
                  </a:cubicBezTo>
                  <a:lnTo>
                    <a:pt x="4061" y="203"/>
                  </a:lnTo>
                  <a:cubicBezTo>
                    <a:pt x="4061" y="92"/>
                    <a:pt x="3970" y="1"/>
                    <a:pt x="385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10918;p91"/>
            <p:cNvSpPr/>
            <p:nvPr/>
          </p:nvSpPr>
          <p:spPr>
            <a:xfrm>
              <a:off x="1000938" y="2920644"/>
              <a:ext cx="213754" cy="179868"/>
            </a:xfrm>
            <a:custGeom>
              <a:avLst/>
              <a:gdLst/>
              <a:ahLst/>
              <a:cxnLst/>
              <a:rect l="l" t="t" r="r" b="b"/>
              <a:pathLst>
                <a:path w="8150" h="6858" extrusionOk="0">
                  <a:moveTo>
                    <a:pt x="633" y="1"/>
                  </a:moveTo>
                  <a:cubicBezTo>
                    <a:pt x="282" y="1"/>
                    <a:pt x="3" y="284"/>
                    <a:pt x="3" y="631"/>
                  </a:cubicBezTo>
                  <a:lnTo>
                    <a:pt x="3" y="6092"/>
                  </a:lnTo>
                  <a:cubicBezTo>
                    <a:pt x="1" y="6227"/>
                    <a:pt x="100" y="6294"/>
                    <a:pt x="201" y="6294"/>
                  </a:cubicBezTo>
                  <a:cubicBezTo>
                    <a:pt x="301" y="6294"/>
                    <a:pt x="402" y="6227"/>
                    <a:pt x="402" y="6092"/>
                  </a:cubicBezTo>
                  <a:lnTo>
                    <a:pt x="402" y="631"/>
                  </a:lnTo>
                  <a:cubicBezTo>
                    <a:pt x="402" y="506"/>
                    <a:pt x="508" y="405"/>
                    <a:pt x="633" y="405"/>
                  </a:cubicBezTo>
                  <a:lnTo>
                    <a:pt x="7519" y="405"/>
                  </a:lnTo>
                  <a:cubicBezTo>
                    <a:pt x="7644" y="405"/>
                    <a:pt x="7750" y="506"/>
                    <a:pt x="7750" y="631"/>
                  </a:cubicBezTo>
                  <a:lnTo>
                    <a:pt x="7750" y="6227"/>
                  </a:lnTo>
                  <a:cubicBezTo>
                    <a:pt x="7750" y="6352"/>
                    <a:pt x="7644" y="6458"/>
                    <a:pt x="7519" y="6458"/>
                  </a:cubicBezTo>
                  <a:lnTo>
                    <a:pt x="2919" y="6458"/>
                  </a:lnTo>
                  <a:cubicBezTo>
                    <a:pt x="2650" y="6458"/>
                    <a:pt x="2650" y="6857"/>
                    <a:pt x="2919" y="6857"/>
                  </a:cubicBezTo>
                  <a:lnTo>
                    <a:pt x="7519" y="6857"/>
                  </a:lnTo>
                  <a:cubicBezTo>
                    <a:pt x="7865" y="6857"/>
                    <a:pt x="8149" y="6573"/>
                    <a:pt x="8149" y="6227"/>
                  </a:cubicBezTo>
                  <a:lnTo>
                    <a:pt x="8149" y="636"/>
                  </a:lnTo>
                  <a:cubicBezTo>
                    <a:pt x="8149" y="284"/>
                    <a:pt x="7870" y="1"/>
                    <a:pt x="75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0919;p91"/>
            <p:cNvSpPr/>
            <p:nvPr/>
          </p:nvSpPr>
          <p:spPr>
            <a:xfrm>
              <a:off x="1027376" y="2954478"/>
              <a:ext cx="159044" cy="100819"/>
            </a:xfrm>
            <a:custGeom>
              <a:avLst/>
              <a:gdLst/>
              <a:ahLst/>
              <a:cxnLst/>
              <a:rect l="l" t="t" r="r" b="b"/>
              <a:pathLst>
                <a:path w="6064" h="3844" extrusionOk="0">
                  <a:moveTo>
                    <a:pt x="4793" y="0"/>
                  </a:moveTo>
                  <a:cubicBezTo>
                    <a:pt x="4524" y="0"/>
                    <a:pt x="4524" y="404"/>
                    <a:pt x="4793" y="404"/>
                  </a:cubicBezTo>
                  <a:lnTo>
                    <a:pt x="5380" y="404"/>
                  </a:lnTo>
                  <a:lnTo>
                    <a:pt x="3176" y="2608"/>
                  </a:lnTo>
                  <a:lnTo>
                    <a:pt x="2243" y="1675"/>
                  </a:lnTo>
                  <a:cubicBezTo>
                    <a:pt x="2202" y="1636"/>
                    <a:pt x="2150" y="1617"/>
                    <a:pt x="2099" y="1617"/>
                  </a:cubicBezTo>
                  <a:cubicBezTo>
                    <a:pt x="2047" y="1617"/>
                    <a:pt x="1995" y="1636"/>
                    <a:pt x="1954" y="1675"/>
                  </a:cubicBezTo>
                  <a:lnTo>
                    <a:pt x="131" y="3503"/>
                  </a:lnTo>
                  <a:cubicBezTo>
                    <a:pt x="1" y="3652"/>
                    <a:pt x="129" y="3843"/>
                    <a:pt x="280" y="3843"/>
                  </a:cubicBezTo>
                  <a:cubicBezTo>
                    <a:pt x="325" y="3843"/>
                    <a:pt x="372" y="3826"/>
                    <a:pt x="415" y="3787"/>
                  </a:cubicBezTo>
                  <a:lnTo>
                    <a:pt x="2099" y="2103"/>
                  </a:lnTo>
                  <a:lnTo>
                    <a:pt x="3032" y="3036"/>
                  </a:lnTo>
                  <a:cubicBezTo>
                    <a:pt x="3071" y="3077"/>
                    <a:pt x="3122" y="3098"/>
                    <a:pt x="3174" y="3098"/>
                  </a:cubicBezTo>
                  <a:cubicBezTo>
                    <a:pt x="3226" y="3098"/>
                    <a:pt x="3278" y="3077"/>
                    <a:pt x="3316" y="3036"/>
                  </a:cubicBezTo>
                  <a:lnTo>
                    <a:pt x="5664" y="693"/>
                  </a:lnTo>
                  <a:lnTo>
                    <a:pt x="5664" y="1285"/>
                  </a:lnTo>
                  <a:cubicBezTo>
                    <a:pt x="5664" y="1417"/>
                    <a:pt x="5764" y="1483"/>
                    <a:pt x="5864" y="1483"/>
                  </a:cubicBezTo>
                  <a:cubicBezTo>
                    <a:pt x="5964" y="1483"/>
                    <a:pt x="6064" y="1417"/>
                    <a:pt x="6064" y="1285"/>
                  </a:cubicBezTo>
                  <a:lnTo>
                    <a:pt x="6064" y="202"/>
                  </a:lnTo>
                  <a:cubicBezTo>
                    <a:pt x="6064" y="91"/>
                    <a:pt x="5977" y="0"/>
                    <a:pt x="58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1" name="Google Shape;12471;p91"/>
          <p:cNvGrpSpPr/>
          <p:nvPr/>
        </p:nvGrpSpPr>
        <p:grpSpPr>
          <a:xfrm>
            <a:off x="5412349" y="1970663"/>
            <a:ext cx="430096" cy="428277"/>
            <a:chOff x="5787274" y="4308578"/>
            <a:chExt cx="322572" cy="321208"/>
          </a:xfrm>
          <a:solidFill>
            <a:schemeClr val="accent2"/>
          </a:solidFill>
        </p:grpSpPr>
        <p:sp>
          <p:nvSpPr>
            <p:cNvPr id="112" name="Google Shape;12472;p91"/>
            <p:cNvSpPr/>
            <p:nvPr/>
          </p:nvSpPr>
          <p:spPr>
            <a:xfrm>
              <a:off x="5791942" y="4496865"/>
              <a:ext cx="56678" cy="128252"/>
            </a:xfrm>
            <a:custGeom>
              <a:avLst/>
              <a:gdLst/>
              <a:ahLst/>
              <a:cxnLst/>
              <a:rect l="l" t="t" r="r" b="b"/>
              <a:pathLst>
                <a:path w="2161" h="4890" extrusionOk="0">
                  <a:moveTo>
                    <a:pt x="308" y="1"/>
                  </a:moveTo>
                  <a:cubicBezTo>
                    <a:pt x="140" y="1"/>
                    <a:pt x="0" y="141"/>
                    <a:pt x="0" y="309"/>
                  </a:cubicBezTo>
                  <a:lnTo>
                    <a:pt x="0" y="4890"/>
                  </a:lnTo>
                  <a:lnTo>
                    <a:pt x="2161" y="4890"/>
                  </a:lnTo>
                  <a:lnTo>
                    <a:pt x="2161" y="309"/>
                  </a:lnTo>
                  <a:cubicBezTo>
                    <a:pt x="2161" y="136"/>
                    <a:pt x="2021" y="1"/>
                    <a:pt x="18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12473;p91"/>
            <p:cNvSpPr/>
            <p:nvPr/>
          </p:nvSpPr>
          <p:spPr>
            <a:xfrm>
              <a:off x="5791942" y="4496865"/>
              <a:ext cx="27014" cy="128252"/>
            </a:xfrm>
            <a:custGeom>
              <a:avLst/>
              <a:gdLst/>
              <a:ahLst/>
              <a:cxnLst/>
              <a:rect l="l" t="t" r="r" b="b"/>
              <a:pathLst>
                <a:path w="1030" h="4890" extrusionOk="0">
                  <a:moveTo>
                    <a:pt x="308" y="1"/>
                  </a:moveTo>
                  <a:cubicBezTo>
                    <a:pt x="140" y="1"/>
                    <a:pt x="0" y="141"/>
                    <a:pt x="0" y="309"/>
                  </a:cubicBezTo>
                  <a:lnTo>
                    <a:pt x="0" y="4890"/>
                  </a:lnTo>
                  <a:lnTo>
                    <a:pt x="722" y="4890"/>
                  </a:lnTo>
                  <a:lnTo>
                    <a:pt x="722" y="309"/>
                  </a:lnTo>
                  <a:cubicBezTo>
                    <a:pt x="722" y="141"/>
                    <a:pt x="861" y="1"/>
                    <a:pt x="10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12474;p91"/>
            <p:cNvSpPr/>
            <p:nvPr/>
          </p:nvSpPr>
          <p:spPr>
            <a:xfrm>
              <a:off x="5877365" y="4465208"/>
              <a:ext cx="56704" cy="159909"/>
            </a:xfrm>
            <a:custGeom>
              <a:avLst/>
              <a:gdLst/>
              <a:ahLst/>
              <a:cxnLst/>
              <a:rect l="l" t="t" r="r" b="b"/>
              <a:pathLst>
                <a:path w="2162" h="6097" extrusionOk="0">
                  <a:moveTo>
                    <a:pt x="309" y="0"/>
                  </a:moveTo>
                  <a:cubicBezTo>
                    <a:pt x="140" y="0"/>
                    <a:pt x="1" y="140"/>
                    <a:pt x="1" y="308"/>
                  </a:cubicBezTo>
                  <a:lnTo>
                    <a:pt x="1" y="6097"/>
                  </a:lnTo>
                  <a:lnTo>
                    <a:pt x="2161" y="6097"/>
                  </a:lnTo>
                  <a:lnTo>
                    <a:pt x="2161" y="308"/>
                  </a:lnTo>
                  <a:cubicBezTo>
                    <a:pt x="2161" y="140"/>
                    <a:pt x="2022" y="0"/>
                    <a:pt x="18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12475;p91"/>
            <p:cNvSpPr/>
            <p:nvPr/>
          </p:nvSpPr>
          <p:spPr>
            <a:xfrm>
              <a:off x="5877365" y="4465208"/>
              <a:ext cx="27172" cy="159909"/>
            </a:xfrm>
            <a:custGeom>
              <a:avLst/>
              <a:gdLst/>
              <a:ahLst/>
              <a:cxnLst/>
              <a:rect l="l" t="t" r="r" b="b"/>
              <a:pathLst>
                <a:path w="1036" h="6097" extrusionOk="0">
                  <a:moveTo>
                    <a:pt x="313" y="0"/>
                  </a:moveTo>
                  <a:cubicBezTo>
                    <a:pt x="140" y="0"/>
                    <a:pt x="1" y="140"/>
                    <a:pt x="1" y="308"/>
                  </a:cubicBezTo>
                  <a:lnTo>
                    <a:pt x="1" y="6097"/>
                  </a:lnTo>
                  <a:lnTo>
                    <a:pt x="722" y="6097"/>
                  </a:lnTo>
                  <a:lnTo>
                    <a:pt x="722" y="308"/>
                  </a:lnTo>
                  <a:cubicBezTo>
                    <a:pt x="722" y="140"/>
                    <a:pt x="862" y="0"/>
                    <a:pt x="10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12476;p91"/>
            <p:cNvSpPr/>
            <p:nvPr/>
          </p:nvSpPr>
          <p:spPr>
            <a:xfrm>
              <a:off x="5962945" y="4433525"/>
              <a:ext cx="56678" cy="191592"/>
            </a:xfrm>
            <a:custGeom>
              <a:avLst/>
              <a:gdLst/>
              <a:ahLst/>
              <a:cxnLst/>
              <a:rect l="l" t="t" r="r" b="b"/>
              <a:pathLst>
                <a:path w="2161" h="7305" extrusionOk="0">
                  <a:moveTo>
                    <a:pt x="313" y="1"/>
                  </a:moveTo>
                  <a:cubicBezTo>
                    <a:pt x="140" y="1"/>
                    <a:pt x="0" y="135"/>
                    <a:pt x="0" y="308"/>
                  </a:cubicBezTo>
                  <a:lnTo>
                    <a:pt x="0" y="7305"/>
                  </a:lnTo>
                  <a:lnTo>
                    <a:pt x="2161" y="7305"/>
                  </a:lnTo>
                  <a:lnTo>
                    <a:pt x="2161" y="308"/>
                  </a:lnTo>
                  <a:cubicBezTo>
                    <a:pt x="2161" y="135"/>
                    <a:pt x="2021" y="1"/>
                    <a:pt x="18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12477;p91"/>
            <p:cNvSpPr/>
            <p:nvPr/>
          </p:nvSpPr>
          <p:spPr>
            <a:xfrm>
              <a:off x="5962945" y="4433525"/>
              <a:ext cx="27014" cy="191592"/>
            </a:xfrm>
            <a:custGeom>
              <a:avLst/>
              <a:gdLst/>
              <a:ahLst/>
              <a:cxnLst/>
              <a:rect l="l" t="t" r="r" b="b"/>
              <a:pathLst>
                <a:path w="1030" h="7305" extrusionOk="0">
                  <a:moveTo>
                    <a:pt x="308" y="1"/>
                  </a:moveTo>
                  <a:cubicBezTo>
                    <a:pt x="140" y="1"/>
                    <a:pt x="0" y="135"/>
                    <a:pt x="0" y="308"/>
                  </a:cubicBezTo>
                  <a:lnTo>
                    <a:pt x="0" y="7305"/>
                  </a:lnTo>
                  <a:lnTo>
                    <a:pt x="722" y="7305"/>
                  </a:lnTo>
                  <a:lnTo>
                    <a:pt x="722" y="308"/>
                  </a:lnTo>
                  <a:cubicBezTo>
                    <a:pt x="722" y="135"/>
                    <a:pt x="861" y="1"/>
                    <a:pt x="10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12478;p91"/>
            <p:cNvSpPr/>
            <p:nvPr/>
          </p:nvSpPr>
          <p:spPr>
            <a:xfrm>
              <a:off x="6048499" y="4401843"/>
              <a:ext cx="56573" cy="223275"/>
            </a:xfrm>
            <a:custGeom>
              <a:avLst/>
              <a:gdLst/>
              <a:ahLst/>
              <a:cxnLst/>
              <a:rect l="l" t="t" r="r" b="b"/>
              <a:pathLst>
                <a:path w="2157" h="8513" extrusionOk="0">
                  <a:moveTo>
                    <a:pt x="308" y="1"/>
                  </a:moveTo>
                  <a:cubicBezTo>
                    <a:pt x="140" y="1"/>
                    <a:pt x="0" y="135"/>
                    <a:pt x="0" y="309"/>
                  </a:cubicBezTo>
                  <a:lnTo>
                    <a:pt x="0" y="8513"/>
                  </a:lnTo>
                  <a:lnTo>
                    <a:pt x="2156" y="8513"/>
                  </a:lnTo>
                  <a:lnTo>
                    <a:pt x="2156" y="309"/>
                  </a:lnTo>
                  <a:cubicBezTo>
                    <a:pt x="2156" y="135"/>
                    <a:pt x="2021" y="1"/>
                    <a:pt x="18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12479;p91"/>
            <p:cNvSpPr/>
            <p:nvPr/>
          </p:nvSpPr>
          <p:spPr>
            <a:xfrm>
              <a:off x="6048499" y="4401843"/>
              <a:ext cx="27041" cy="223275"/>
            </a:xfrm>
            <a:custGeom>
              <a:avLst/>
              <a:gdLst/>
              <a:ahLst/>
              <a:cxnLst/>
              <a:rect l="l" t="t" r="r" b="b"/>
              <a:pathLst>
                <a:path w="1031" h="8513" extrusionOk="0">
                  <a:moveTo>
                    <a:pt x="308" y="1"/>
                  </a:moveTo>
                  <a:cubicBezTo>
                    <a:pt x="135" y="1"/>
                    <a:pt x="0" y="135"/>
                    <a:pt x="0" y="309"/>
                  </a:cubicBezTo>
                  <a:lnTo>
                    <a:pt x="0" y="8513"/>
                  </a:lnTo>
                  <a:lnTo>
                    <a:pt x="722" y="8513"/>
                  </a:lnTo>
                  <a:lnTo>
                    <a:pt x="722" y="309"/>
                  </a:lnTo>
                  <a:cubicBezTo>
                    <a:pt x="722" y="135"/>
                    <a:pt x="857" y="1"/>
                    <a:pt x="10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12480;p91"/>
            <p:cNvSpPr/>
            <p:nvPr/>
          </p:nvSpPr>
          <p:spPr>
            <a:xfrm>
              <a:off x="5805554" y="4313246"/>
              <a:ext cx="290811" cy="117289"/>
            </a:xfrm>
            <a:custGeom>
              <a:avLst/>
              <a:gdLst/>
              <a:ahLst/>
              <a:cxnLst/>
              <a:rect l="l" t="t" r="r" b="b"/>
              <a:pathLst>
                <a:path w="11088" h="4472" extrusionOk="0">
                  <a:moveTo>
                    <a:pt x="8910" y="1"/>
                  </a:moveTo>
                  <a:cubicBezTo>
                    <a:pt x="8751" y="1"/>
                    <a:pt x="8658" y="176"/>
                    <a:pt x="8749" y="304"/>
                  </a:cubicBezTo>
                  <a:lnTo>
                    <a:pt x="9061" y="756"/>
                  </a:lnTo>
                  <a:cubicBezTo>
                    <a:pt x="8003" y="1392"/>
                    <a:pt x="4615" y="3177"/>
                    <a:pt x="1" y="3177"/>
                  </a:cubicBezTo>
                  <a:lnTo>
                    <a:pt x="1" y="4471"/>
                  </a:lnTo>
                  <a:cubicBezTo>
                    <a:pt x="2513" y="4461"/>
                    <a:pt x="5000" y="3980"/>
                    <a:pt x="7329" y="3047"/>
                  </a:cubicBezTo>
                  <a:cubicBezTo>
                    <a:pt x="8186" y="2705"/>
                    <a:pt x="9013" y="2296"/>
                    <a:pt x="9802" y="1825"/>
                  </a:cubicBezTo>
                  <a:lnTo>
                    <a:pt x="10081" y="2224"/>
                  </a:lnTo>
                  <a:cubicBezTo>
                    <a:pt x="10121" y="2282"/>
                    <a:pt x="10182" y="2310"/>
                    <a:pt x="10242" y="2310"/>
                  </a:cubicBezTo>
                  <a:cubicBezTo>
                    <a:pt x="10320" y="2310"/>
                    <a:pt x="10398" y="2263"/>
                    <a:pt x="10428" y="2176"/>
                  </a:cubicBezTo>
                  <a:lnTo>
                    <a:pt x="11044" y="323"/>
                  </a:lnTo>
                  <a:cubicBezTo>
                    <a:pt x="11087" y="203"/>
                    <a:pt x="10996" y="73"/>
                    <a:pt x="10866" y="68"/>
                  </a:cubicBezTo>
                  <a:lnTo>
                    <a:pt x="8917" y="1"/>
                  </a:lnTo>
                  <a:cubicBezTo>
                    <a:pt x="8915" y="1"/>
                    <a:pt x="8913" y="1"/>
                    <a:pt x="89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12481;p91"/>
            <p:cNvSpPr/>
            <p:nvPr/>
          </p:nvSpPr>
          <p:spPr>
            <a:xfrm>
              <a:off x="5787274" y="4492196"/>
              <a:ext cx="66146" cy="137589"/>
            </a:xfrm>
            <a:custGeom>
              <a:avLst/>
              <a:gdLst/>
              <a:ahLst/>
              <a:cxnLst/>
              <a:rect l="l" t="t" r="r" b="b"/>
              <a:pathLst>
                <a:path w="2522" h="5246" extrusionOk="0">
                  <a:moveTo>
                    <a:pt x="2031" y="357"/>
                  </a:moveTo>
                  <a:cubicBezTo>
                    <a:pt x="2098" y="357"/>
                    <a:pt x="2156" y="415"/>
                    <a:pt x="2156" y="487"/>
                  </a:cubicBezTo>
                  <a:lnTo>
                    <a:pt x="2156" y="4885"/>
                  </a:lnTo>
                  <a:lnTo>
                    <a:pt x="361" y="4885"/>
                  </a:lnTo>
                  <a:lnTo>
                    <a:pt x="361" y="487"/>
                  </a:lnTo>
                  <a:cubicBezTo>
                    <a:pt x="361" y="415"/>
                    <a:pt x="419" y="357"/>
                    <a:pt x="491" y="357"/>
                  </a:cubicBezTo>
                  <a:close/>
                  <a:moveTo>
                    <a:pt x="482" y="1"/>
                  </a:moveTo>
                  <a:cubicBezTo>
                    <a:pt x="217" y="1"/>
                    <a:pt x="0" y="220"/>
                    <a:pt x="0" y="487"/>
                  </a:cubicBezTo>
                  <a:lnTo>
                    <a:pt x="0" y="5068"/>
                  </a:lnTo>
                  <a:cubicBezTo>
                    <a:pt x="0" y="5164"/>
                    <a:pt x="82" y="5246"/>
                    <a:pt x="183" y="5246"/>
                  </a:cubicBezTo>
                  <a:lnTo>
                    <a:pt x="2339" y="5246"/>
                  </a:lnTo>
                  <a:cubicBezTo>
                    <a:pt x="2440" y="5246"/>
                    <a:pt x="2521" y="5164"/>
                    <a:pt x="2521" y="5068"/>
                  </a:cubicBezTo>
                  <a:lnTo>
                    <a:pt x="2521" y="487"/>
                  </a:lnTo>
                  <a:cubicBezTo>
                    <a:pt x="2517" y="220"/>
                    <a:pt x="2305" y="1"/>
                    <a:pt x="2039" y="1"/>
                  </a:cubicBezTo>
                  <a:cubicBezTo>
                    <a:pt x="2036" y="1"/>
                    <a:pt x="2034" y="1"/>
                    <a:pt x="2031" y="1"/>
                  </a:cubicBezTo>
                  <a:lnTo>
                    <a:pt x="491" y="1"/>
                  </a:lnTo>
                  <a:cubicBezTo>
                    <a:pt x="488" y="1"/>
                    <a:pt x="485" y="1"/>
                    <a:pt x="4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12482;p91"/>
            <p:cNvSpPr/>
            <p:nvPr/>
          </p:nvSpPr>
          <p:spPr>
            <a:xfrm>
              <a:off x="5872697" y="4460409"/>
              <a:ext cx="66172" cy="169377"/>
            </a:xfrm>
            <a:custGeom>
              <a:avLst/>
              <a:gdLst/>
              <a:ahLst/>
              <a:cxnLst/>
              <a:rect l="l" t="t" r="r" b="b"/>
              <a:pathLst>
                <a:path w="2523" h="6458" extrusionOk="0">
                  <a:moveTo>
                    <a:pt x="2031" y="361"/>
                  </a:moveTo>
                  <a:cubicBezTo>
                    <a:pt x="2099" y="361"/>
                    <a:pt x="2161" y="419"/>
                    <a:pt x="2161" y="491"/>
                  </a:cubicBezTo>
                  <a:lnTo>
                    <a:pt x="2161" y="6097"/>
                  </a:lnTo>
                  <a:lnTo>
                    <a:pt x="362" y="6097"/>
                  </a:lnTo>
                  <a:lnTo>
                    <a:pt x="362" y="491"/>
                  </a:lnTo>
                  <a:cubicBezTo>
                    <a:pt x="362" y="419"/>
                    <a:pt x="419" y="361"/>
                    <a:pt x="491" y="361"/>
                  </a:cubicBezTo>
                  <a:close/>
                  <a:moveTo>
                    <a:pt x="491" y="0"/>
                  </a:moveTo>
                  <a:cubicBezTo>
                    <a:pt x="222" y="0"/>
                    <a:pt x="1" y="222"/>
                    <a:pt x="1" y="491"/>
                  </a:cubicBezTo>
                  <a:lnTo>
                    <a:pt x="1" y="6280"/>
                  </a:lnTo>
                  <a:cubicBezTo>
                    <a:pt x="1" y="6381"/>
                    <a:pt x="82" y="6458"/>
                    <a:pt x="184" y="6458"/>
                  </a:cubicBezTo>
                  <a:lnTo>
                    <a:pt x="2339" y="6458"/>
                  </a:lnTo>
                  <a:cubicBezTo>
                    <a:pt x="2440" y="6458"/>
                    <a:pt x="2522" y="6381"/>
                    <a:pt x="2522" y="6280"/>
                  </a:cubicBezTo>
                  <a:lnTo>
                    <a:pt x="2522" y="491"/>
                  </a:lnTo>
                  <a:cubicBezTo>
                    <a:pt x="2522" y="222"/>
                    <a:pt x="2301" y="0"/>
                    <a:pt x="20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12483;p91"/>
            <p:cNvSpPr/>
            <p:nvPr/>
          </p:nvSpPr>
          <p:spPr>
            <a:xfrm>
              <a:off x="5958277" y="4428726"/>
              <a:ext cx="66015" cy="201060"/>
            </a:xfrm>
            <a:custGeom>
              <a:avLst/>
              <a:gdLst/>
              <a:ahLst/>
              <a:cxnLst/>
              <a:rect l="l" t="t" r="r" b="b"/>
              <a:pathLst>
                <a:path w="2517" h="7666" extrusionOk="0">
                  <a:moveTo>
                    <a:pt x="2031" y="362"/>
                  </a:moveTo>
                  <a:cubicBezTo>
                    <a:pt x="2098" y="362"/>
                    <a:pt x="2156" y="419"/>
                    <a:pt x="2156" y="491"/>
                  </a:cubicBezTo>
                  <a:lnTo>
                    <a:pt x="2156" y="7305"/>
                  </a:lnTo>
                  <a:lnTo>
                    <a:pt x="361" y="7305"/>
                  </a:lnTo>
                  <a:lnTo>
                    <a:pt x="361" y="491"/>
                  </a:lnTo>
                  <a:cubicBezTo>
                    <a:pt x="361" y="419"/>
                    <a:pt x="419" y="362"/>
                    <a:pt x="486" y="362"/>
                  </a:cubicBezTo>
                  <a:close/>
                  <a:moveTo>
                    <a:pt x="486" y="1"/>
                  </a:moveTo>
                  <a:cubicBezTo>
                    <a:pt x="217" y="1"/>
                    <a:pt x="0" y="222"/>
                    <a:pt x="0" y="491"/>
                  </a:cubicBezTo>
                  <a:lnTo>
                    <a:pt x="0" y="7488"/>
                  </a:lnTo>
                  <a:cubicBezTo>
                    <a:pt x="0" y="7589"/>
                    <a:pt x="82" y="7666"/>
                    <a:pt x="178" y="7666"/>
                  </a:cubicBezTo>
                  <a:lnTo>
                    <a:pt x="2339" y="7666"/>
                  </a:lnTo>
                  <a:cubicBezTo>
                    <a:pt x="2435" y="7666"/>
                    <a:pt x="2517" y="7589"/>
                    <a:pt x="2517" y="7488"/>
                  </a:cubicBezTo>
                  <a:lnTo>
                    <a:pt x="2517" y="491"/>
                  </a:lnTo>
                  <a:cubicBezTo>
                    <a:pt x="2517" y="222"/>
                    <a:pt x="2300" y="1"/>
                    <a:pt x="20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12484;p91"/>
            <p:cNvSpPr/>
            <p:nvPr/>
          </p:nvSpPr>
          <p:spPr>
            <a:xfrm>
              <a:off x="6043831" y="4397043"/>
              <a:ext cx="66015" cy="232743"/>
            </a:xfrm>
            <a:custGeom>
              <a:avLst/>
              <a:gdLst/>
              <a:ahLst/>
              <a:cxnLst/>
              <a:rect l="l" t="t" r="r" b="b"/>
              <a:pathLst>
                <a:path w="2517" h="8874" extrusionOk="0">
                  <a:moveTo>
                    <a:pt x="2026" y="362"/>
                  </a:moveTo>
                  <a:cubicBezTo>
                    <a:pt x="2098" y="362"/>
                    <a:pt x="2156" y="420"/>
                    <a:pt x="2156" y="492"/>
                  </a:cubicBezTo>
                  <a:lnTo>
                    <a:pt x="2156" y="8513"/>
                  </a:lnTo>
                  <a:lnTo>
                    <a:pt x="356" y="8513"/>
                  </a:lnTo>
                  <a:lnTo>
                    <a:pt x="356" y="492"/>
                  </a:lnTo>
                  <a:cubicBezTo>
                    <a:pt x="356" y="420"/>
                    <a:pt x="414" y="362"/>
                    <a:pt x="486" y="362"/>
                  </a:cubicBezTo>
                  <a:close/>
                  <a:moveTo>
                    <a:pt x="486" y="1"/>
                  </a:moveTo>
                  <a:cubicBezTo>
                    <a:pt x="217" y="1"/>
                    <a:pt x="0" y="222"/>
                    <a:pt x="0" y="492"/>
                  </a:cubicBezTo>
                  <a:lnTo>
                    <a:pt x="0" y="8696"/>
                  </a:lnTo>
                  <a:cubicBezTo>
                    <a:pt x="0" y="8792"/>
                    <a:pt x="77" y="8874"/>
                    <a:pt x="178" y="8874"/>
                  </a:cubicBezTo>
                  <a:lnTo>
                    <a:pt x="2334" y="8874"/>
                  </a:lnTo>
                  <a:cubicBezTo>
                    <a:pt x="2435" y="8874"/>
                    <a:pt x="2517" y="8792"/>
                    <a:pt x="2517" y="8696"/>
                  </a:cubicBezTo>
                  <a:lnTo>
                    <a:pt x="2517" y="492"/>
                  </a:lnTo>
                  <a:cubicBezTo>
                    <a:pt x="2517" y="222"/>
                    <a:pt x="2296" y="1"/>
                    <a:pt x="20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12485;p91"/>
            <p:cNvSpPr/>
            <p:nvPr/>
          </p:nvSpPr>
          <p:spPr>
            <a:xfrm>
              <a:off x="5848856" y="4308578"/>
              <a:ext cx="252912" cy="90144"/>
            </a:xfrm>
            <a:custGeom>
              <a:avLst/>
              <a:gdLst/>
              <a:ahLst/>
              <a:cxnLst/>
              <a:rect l="l" t="t" r="r" b="b"/>
              <a:pathLst>
                <a:path w="9643" h="3437" extrusionOk="0">
                  <a:moveTo>
                    <a:pt x="7258" y="1"/>
                  </a:moveTo>
                  <a:cubicBezTo>
                    <a:pt x="6958" y="1"/>
                    <a:pt x="6778" y="341"/>
                    <a:pt x="6948" y="593"/>
                  </a:cubicBezTo>
                  <a:lnTo>
                    <a:pt x="7155" y="881"/>
                  </a:lnTo>
                  <a:cubicBezTo>
                    <a:pt x="6102" y="1493"/>
                    <a:pt x="3619" y="2720"/>
                    <a:pt x="236" y="3076"/>
                  </a:cubicBezTo>
                  <a:cubicBezTo>
                    <a:pt x="0" y="3090"/>
                    <a:pt x="14" y="3437"/>
                    <a:pt x="241" y="3437"/>
                  </a:cubicBezTo>
                  <a:cubicBezTo>
                    <a:pt x="246" y="3437"/>
                    <a:pt x="251" y="3437"/>
                    <a:pt x="255" y="3436"/>
                  </a:cubicBezTo>
                  <a:lnTo>
                    <a:pt x="275" y="3436"/>
                  </a:lnTo>
                  <a:cubicBezTo>
                    <a:pt x="3922" y="3052"/>
                    <a:pt x="6549" y="1671"/>
                    <a:pt x="7507" y="1098"/>
                  </a:cubicBezTo>
                  <a:cubicBezTo>
                    <a:pt x="7593" y="1045"/>
                    <a:pt x="7622" y="925"/>
                    <a:pt x="7559" y="838"/>
                  </a:cubicBezTo>
                  <a:lnTo>
                    <a:pt x="7247" y="386"/>
                  </a:lnTo>
                  <a:cubicBezTo>
                    <a:pt x="7237" y="376"/>
                    <a:pt x="7247" y="362"/>
                    <a:pt x="7261" y="362"/>
                  </a:cubicBezTo>
                  <a:lnTo>
                    <a:pt x="9210" y="429"/>
                  </a:lnTo>
                  <a:cubicBezTo>
                    <a:pt x="9220" y="434"/>
                    <a:pt x="9229" y="444"/>
                    <a:pt x="9224" y="453"/>
                  </a:cubicBezTo>
                  <a:lnTo>
                    <a:pt x="8608" y="2301"/>
                  </a:lnTo>
                  <a:cubicBezTo>
                    <a:pt x="8606" y="2309"/>
                    <a:pt x="8600" y="2312"/>
                    <a:pt x="8594" y="2312"/>
                  </a:cubicBezTo>
                  <a:cubicBezTo>
                    <a:pt x="8589" y="2312"/>
                    <a:pt x="8584" y="2310"/>
                    <a:pt x="8580" y="2306"/>
                  </a:cubicBezTo>
                  <a:lnTo>
                    <a:pt x="8300" y="1906"/>
                  </a:lnTo>
                  <a:cubicBezTo>
                    <a:pt x="8266" y="1856"/>
                    <a:pt x="8209" y="1829"/>
                    <a:pt x="8151" y="1829"/>
                  </a:cubicBezTo>
                  <a:cubicBezTo>
                    <a:pt x="8120" y="1829"/>
                    <a:pt x="8089" y="1837"/>
                    <a:pt x="8060" y="1853"/>
                  </a:cubicBezTo>
                  <a:cubicBezTo>
                    <a:pt x="7391" y="2258"/>
                    <a:pt x="6693" y="2609"/>
                    <a:pt x="5976" y="2912"/>
                  </a:cubicBezTo>
                  <a:cubicBezTo>
                    <a:pt x="5768" y="2987"/>
                    <a:pt x="5855" y="3267"/>
                    <a:pt x="6029" y="3267"/>
                  </a:cubicBezTo>
                  <a:cubicBezTo>
                    <a:pt x="6056" y="3267"/>
                    <a:pt x="6085" y="3260"/>
                    <a:pt x="6116" y="3244"/>
                  </a:cubicBezTo>
                  <a:cubicBezTo>
                    <a:pt x="6799" y="2955"/>
                    <a:pt x="7463" y="2623"/>
                    <a:pt x="8098" y="2248"/>
                  </a:cubicBezTo>
                  <a:lnTo>
                    <a:pt x="8281" y="2513"/>
                  </a:lnTo>
                  <a:cubicBezTo>
                    <a:pt x="8358" y="2621"/>
                    <a:pt x="8475" y="2672"/>
                    <a:pt x="8590" y="2672"/>
                  </a:cubicBezTo>
                  <a:cubicBezTo>
                    <a:pt x="8742" y="2672"/>
                    <a:pt x="8893" y="2583"/>
                    <a:pt x="8950" y="2416"/>
                  </a:cubicBezTo>
                  <a:lnTo>
                    <a:pt x="9566" y="564"/>
                  </a:lnTo>
                  <a:cubicBezTo>
                    <a:pt x="9643" y="328"/>
                    <a:pt x="9475" y="78"/>
                    <a:pt x="9220" y="68"/>
                  </a:cubicBezTo>
                  <a:lnTo>
                    <a:pt x="7271" y="1"/>
                  </a:lnTo>
                  <a:cubicBezTo>
                    <a:pt x="7267" y="1"/>
                    <a:pt x="7262" y="1"/>
                    <a:pt x="72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12486;p91"/>
            <p:cNvSpPr/>
            <p:nvPr/>
          </p:nvSpPr>
          <p:spPr>
            <a:xfrm>
              <a:off x="5800886" y="4390722"/>
              <a:ext cx="194975" cy="44482"/>
            </a:xfrm>
            <a:custGeom>
              <a:avLst/>
              <a:gdLst/>
              <a:ahLst/>
              <a:cxnLst/>
              <a:rect l="l" t="t" r="r" b="b"/>
              <a:pathLst>
                <a:path w="7434" h="1696" extrusionOk="0">
                  <a:moveTo>
                    <a:pt x="1367" y="1"/>
                  </a:moveTo>
                  <a:cubicBezTo>
                    <a:pt x="1362" y="1"/>
                    <a:pt x="1358" y="1"/>
                    <a:pt x="1353" y="1"/>
                  </a:cubicBezTo>
                  <a:cubicBezTo>
                    <a:pt x="958" y="30"/>
                    <a:pt x="569" y="40"/>
                    <a:pt x="179" y="40"/>
                  </a:cubicBezTo>
                  <a:cubicBezTo>
                    <a:pt x="83" y="40"/>
                    <a:pt x="1" y="122"/>
                    <a:pt x="1" y="223"/>
                  </a:cubicBezTo>
                  <a:lnTo>
                    <a:pt x="1" y="1517"/>
                  </a:lnTo>
                  <a:cubicBezTo>
                    <a:pt x="1" y="1618"/>
                    <a:pt x="83" y="1695"/>
                    <a:pt x="179" y="1695"/>
                  </a:cubicBezTo>
                  <a:cubicBezTo>
                    <a:pt x="2585" y="1690"/>
                    <a:pt x="4967" y="1248"/>
                    <a:pt x="7218" y="401"/>
                  </a:cubicBezTo>
                  <a:cubicBezTo>
                    <a:pt x="7433" y="333"/>
                    <a:pt x="7353" y="45"/>
                    <a:pt x="7172" y="45"/>
                  </a:cubicBezTo>
                  <a:cubicBezTo>
                    <a:pt x="7146" y="45"/>
                    <a:pt x="7118" y="51"/>
                    <a:pt x="7088" y="64"/>
                  </a:cubicBezTo>
                  <a:cubicBezTo>
                    <a:pt x="4938" y="877"/>
                    <a:pt x="2662" y="1305"/>
                    <a:pt x="362" y="1334"/>
                  </a:cubicBezTo>
                  <a:lnTo>
                    <a:pt x="362" y="401"/>
                  </a:lnTo>
                  <a:cubicBezTo>
                    <a:pt x="694" y="401"/>
                    <a:pt x="1040" y="386"/>
                    <a:pt x="1372" y="362"/>
                  </a:cubicBezTo>
                  <a:cubicBezTo>
                    <a:pt x="1608" y="348"/>
                    <a:pt x="1590" y="1"/>
                    <a:pt x="13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1" name="Google Shape;145;p17"/>
          <p:cNvGrpSpPr/>
          <p:nvPr/>
        </p:nvGrpSpPr>
        <p:grpSpPr>
          <a:xfrm>
            <a:off x="10217954" y="4469797"/>
            <a:ext cx="490388" cy="238711"/>
            <a:chOff x="4794075" y="2379856"/>
            <a:chExt cx="367791" cy="179033"/>
          </a:xfrm>
          <a:solidFill>
            <a:schemeClr val="accent6">
              <a:lumMod val="75000"/>
            </a:schemeClr>
          </a:solidFill>
        </p:grpSpPr>
        <p:sp>
          <p:nvSpPr>
            <p:cNvPr id="242" name="Google Shape;146;p17"/>
            <p:cNvSpPr/>
            <p:nvPr/>
          </p:nvSpPr>
          <p:spPr>
            <a:xfrm>
              <a:off x="4794075" y="2411464"/>
              <a:ext cx="121501" cy="146706"/>
            </a:xfrm>
            <a:custGeom>
              <a:avLst/>
              <a:gdLst/>
              <a:ahLst/>
              <a:cxnLst/>
              <a:rect l="l" t="t" r="r" b="b"/>
              <a:pathLst>
                <a:path w="3548" h="4284" extrusionOk="0">
                  <a:moveTo>
                    <a:pt x="2380" y="0"/>
                  </a:moveTo>
                  <a:cubicBezTo>
                    <a:pt x="1797" y="0"/>
                    <a:pt x="1213" y="387"/>
                    <a:pt x="1213" y="1161"/>
                  </a:cubicBezTo>
                  <a:lnTo>
                    <a:pt x="1213" y="1233"/>
                  </a:lnTo>
                  <a:cubicBezTo>
                    <a:pt x="1213" y="1423"/>
                    <a:pt x="1285" y="1637"/>
                    <a:pt x="1404" y="1804"/>
                  </a:cubicBezTo>
                  <a:cubicBezTo>
                    <a:pt x="570" y="2209"/>
                    <a:pt x="23" y="3042"/>
                    <a:pt x="23" y="3971"/>
                  </a:cubicBezTo>
                  <a:cubicBezTo>
                    <a:pt x="0" y="4127"/>
                    <a:pt x="124" y="4283"/>
                    <a:pt x="296" y="4283"/>
                  </a:cubicBezTo>
                  <a:cubicBezTo>
                    <a:pt x="308" y="4283"/>
                    <a:pt x="320" y="4282"/>
                    <a:pt x="332" y="4281"/>
                  </a:cubicBezTo>
                  <a:lnTo>
                    <a:pt x="2190" y="4281"/>
                  </a:lnTo>
                  <a:cubicBezTo>
                    <a:pt x="2166" y="4186"/>
                    <a:pt x="2142" y="4090"/>
                    <a:pt x="2142" y="3995"/>
                  </a:cubicBezTo>
                  <a:cubicBezTo>
                    <a:pt x="2166" y="3233"/>
                    <a:pt x="2428" y="2519"/>
                    <a:pt x="2904" y="1947"/>
                  </a:cubicBezTo>
                  <a:cubicBezTo>
                    <a:pt x="3095" y="1709"/>
                    <a:pt x="3309" y="1518"/>
                    <a:pt x="3547" y="1352"/>
                  </a:cubicBezTo>
                  <a:lnTo>
                    <a:pt x="3547" y="1233"/>
                  </a:lnTo>
                  <a:lnTo>
                    <a:pt x="3547" y="1161"/>
                  </a:lnTo>
                  <a:cubicBezTo>
                    <a:pt x="3547" y="387"/>
                    <a:pt x="2964" y="0"/>
                    <a:pt x="23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147;p17"/>
            <p:cNvSpPr/>
            <p:nvPr/>
          </p:nvSpPr>
          <p:spPr>
            <a:xfrm>
              <a:off x="5039509" y="2411670"/>
              <a:ext cx="122357" cy="147219"/>
            </a:xfrm>
            <a:custGeom>
              <a:avLst/>
              <a:gdLst/>
              <a:ahLst/>
              <a:cxnLst/>
              <a:rect l="l" t="t" r="r" b="b"/>
              <a:pathLst>
                <a:path w="3573" h="4299" extrusionOk="0">
                  <a:moveTo>
                    <a:pt x="1167" y="0"/>
                  </a:moveTo>
                  <a:cubicBezTo>
                    <a:pt x="584" y="0"/>
                    <a:pt x="0" y="393"/>
                    <a:pt x="0" y="1179"/>
                  </a:cubicBezTo>
                  <a:lnTo>
                    <a:pt x="0" y="1227"/>
                  </a:lnTo>
                  <a:lnTo>
                    <a:pt x="0" y="1346"/>
                  </a:lnTo>
                  <a:cubicBezTo>
                    <a:pt x="238" y="1512"/>
                    <a:pt x="453" y="1703"/>
                    <a:pt x="643" y="1941"/>
                  </a:cubicBezTo>
                  <a:lnTo>
                    <a:pt x="667" y="1917"/>
                  </a:lnTo>
                  <a:cubicBezTo>
                    <a:pt x="1143" y="2489"/>
                    <a:pt x="1405" y="3227"/>
                    <a:pt x="1429" y="3965"/>
                  </a:cubicBezTo>
                  <a:cubicBezTo>
                    <a:pt x="1429" y="4084"/>
                    <a:pt x="1405" y="4180"/>
                    <a:pt x="1381" y="4299"/>
                  </a:cubicBezTo>
                  <a:lnTo>
                    <a:pt x="3263" y="4299"/>
                  </a:lnTo>
                  <a:cubicBezTo>
                    <a:pt x="3429" y="4275"/>
                    <a:pt x="3572" y="4132"/>
                    <a:pt x="3572" y="3965"/>
                  </a:cubicBezTo>
                  <a:cubicBezTo>
                    <a:pt x="3548" y="3036"/>
                    <a:pt x="3001" y="2203"/>
                    <a:pt x="2143" y="1798"/>
                  </a:cubicBezTo>
                  <a:cubicBezTo>
                    <a:pt x="2262" y="1631"/>
                    <a:pt x="2334" y="1441"/>
                    <a:pt x="2334" y="1227"/>
                  </a:cubicBezTo>
                  <a:lnTo>
                    <a:pt x="2334" y="1179"/>
                  </a:lnTo>
                  <a:cubicBezTo>
                    <a:pt x="2334" y="393"/>
                    <a:pt x="1750" y="0"/>
                    <a:pt x="1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148;p17"/>
            <p:cNvSpPr/>
            <p:nvPr/>
          </p:nvSpPr>
          <p:spPr>
            <a:xfrm>
              <a:off x="4888625" y="2379856"/>
              <a:ext cx="178622" cy="179033"/>
            </a:xfrm>
            <a:custGeom>
              <a:avLst/>
              <a:gdLst/>
              <a:ahLst/>
              <a:cxnLst/>
              <a:rect l="l" t="t" r="r" b="b"/>
              <a:pathLst>
                <a:path w="5216" h="5228" extrusionOk="0">
                  <a:moveTo>
                    <a:pt x="2596" y="0"/>
                  </a:moveTo>
                  <a:cubicBezTo>
                    <a:pt x="1822" y="0"/>
                    <a:pt x="1048" y="512"/>
                    <a:pt x="1048" y="1536"/>
                  </a:cubicBezTo>
                  <a:cubicBezTo>
                    <a:pt x="1048" y="1941"/>
                    <a:pt x="1191" y="2298"/>
                    <a:pt x="1477" y="2584"/>
                  </a:cubicBezTo>
                  <a:cubicBezTo>
                    <a:pt x="1144" y="2727"/>
                    <a:pt x="858" y="2941"/>
                    <a:pt x="620" y="3251"/>
                  </a:cubicBezTo>
                  <a:cubicBezTo>
                    <a:pt x="215" y="3703"/>
                    <a:pt x="0" y="4299"/>
                    <a:pt x="0" y="4894"/>
                  </a:cubicBezTo>
                  <a:cubicBezTo>
                    <a:pt x="0" y="5085"/>
                    <a:pt x="120" y="5228"/>
                    <a:pt x="310" y="5228"/>
                  </a:cubicBezTo>
                  <a:lnTo>
                    <a:pt x="4906" y="5228"/>
                  </a:lnTo>
                  <a:cubicBezTo>
                    <a:pt x="5073" y="5204"/>
                    <a:pt x="5216" y="5061"/>
                    <a:pt x="5216" y="4894"/>
                  </a:cubicBezTo>
                  <a:cubicBezTo>
                    <a:pt x="5192" y="4299"/>
                    <a:pt x="4978" y="3703"/>
                    <a:pt x="4597" y="3251"/>
                  </a:cubicBezTo>
                  <a:cubicBezTo>
                    <a:pt x="4358" y="2941"/>
                    <a:pt x="4049" y="2727"/>
                    <a:pt x="3715" y="2584"/>
                  </a:cubicBezTo>
                  <a:cubicBezTo>
                    <a:pt x="3858" y="2418"/>
                    <a:pt x="3977" y="2251"/>
                    <a:pt x="4049" y="2060"/>
                  </a:cubicBezTo>
                  <a:cubicBezTo>
                    <a:pt x="4097" y="1894"/>
                    <a:pt x="4144" y="1727"/>
                    <a:pt x="4144" y="1536"/>
                  </a:cubicBezTo>
                  <a:cubicBezTo>
                    <a:pt x="4144" y="512"/>
                    <a:pt x="3370" y="0"/>
                    <a:pt x="2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127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65463" y="6042190"/>
            <a:ext cx="968710" cy="897291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11480775" y="6136731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4183973" y="2198182"/>
            <a:ext cx="4094478" cy="62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sz="5333" dirty="0">
                <a:latin typeface="Franklin Gothic Medium" panose="020B0603020102020204" pitchFamily="34" charset="0"/>
              </a:rPr>
              <a:t>     2023 год </a:t>
            </a:r>
            <a:endParaRPr sz="5333" dirty="0">
              <a:latin typeface="Franklin Gothic Medium" panose="020B0603020102020204" pitchFamily="34" charset="0"/>
            </a:endParaRPr>
          </a:p>
        </p:txBody>
      </p:sp>
      <p:grpSp>
        <p:nvGrpSpPr>
          <p:cNvPr id="91" name="Google Shape;1438;p54"/>
          <p:cNvGrpSpPr/>
          <p:nvPr/>
        </p:nvGrpSpPr>
        <p:grpSpPr>
          <a:xfrm rot="-1454971">
            <a:off x="4331674" y="4664147"/>
            <a:ext cx="3827868" cy="2308439"/>
            <a:chOff x="5002400" y="2114950"/>
            <a:chExt cx="556025" cy="335325"/>
          </a:xfrm>
        </p:grpSpPr>
        <p:sp>
          <p:nvSpPr>
            <p:cNvPr id="92" name="Google Shape;1439;p54"/>
            <p:cNvSpPr/>
            <p:nvPr/>
          </p:nvSpPr>
          <p:spPr>
            <a:xfrm>
              <a:off x="5136700" y="2409375"/>
              <a:ext cx="27525" cy="34900"/>
            </a:xfrm>
            <a:custGeom>
              <a:avLst/>
              <a:gdLst/>
              <a:ahLst/>
              <a:cxnLst/>
              <a:rect l="l" t="t" r="r" b="b"/>
              <a:pathLst>
                <a:path w="1101" h="1396" extrusionOk="0">
                  <a:moveTo>
                    <a:pt x="223" y="4"/>
                  </a:moveTo>
                  <a:cubicBezTo>
                    <a:pt x="354" y="73"/>
                    <a:pt x="496" y="139"/>
                    <a:pt x="620" y="219"/>
                  </a:cubicBezTo>
                  <a:cubicBezTo>
                    <a:pt x="834" y="350"/>
                    <a:pt x="998" y="529"/>
                    <a:pt x="1071" y="776"/>
                  </a:cubicBezTo>
                  <a:cubicBezTo>
                    <a:pt x="1093" y="860"/>
                    <a:pt x="1100" y="937"/>
                    <a:pt x="1031" y="998"/>
                  </a:cubicBezTo>
                  <a:cubicBezTo>
                    <a:pt x="969" y="1064"/>
                    <a:pt x="871" y="1082"/>
                    <a:pt x="791" y="1035"/>
                  </a:cubicBezTo>
                  <a:cubicBezTo>
                    <a:pt x="656" y="955"/>
                    <a:pt x="620" y="1013"/>
                    <a:pt x="609" y="1144"/>
                  </a:cubicBezTo>
                  <a:cubicBezTo>
                    <a:pt x="598" y="1264"/>
                    <a:pt x="550" y="1381"/>
                    <a:pt x="408" y="1388"/>
                  </a:cubicBezTo>
                  <a:cubicBezTo>
                    <a:pt x="266" y="1395"/>
                    <a:pt x="183" y="1301"/>
                    <a:pt x="139" y="1173"/>
                  </a:cubicBezTo>
                  <a:cubicBezTo>
                    <a:pt x="0" y="791"/>
                    <a:pt x="30" y="408"/>
                    <a:pt x="139" y="22"/>
                  </a:cubicBezTo>
                  <a:cubicBezTo>
                    <a:pt x="164" y="8"/>
                    <a:pt x="193" y="1"/>
                    <a:pt x="223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1440;p54"/>
            <p:cNvSpPr/>
            <p:nvPr/>
          </p:nvSpPr>
          <p:spPr>
            <a:xfrm>
              <a:off x="5102925" y="2399825"/>
              <a:ext cx="30075" cy="31875"/>
            </a:xfrm>
            <a:custGeom>
              <a:avLst/>
              <a:gdLst/>
              <a:ahLst/>
              <a:cxnLst/>
              <a:rect l="l" t="t" r="r" b="b"/>
              <a:pathLst>
                <a:path w="1203" h="1275" extrusionOk="0">
                  <a:moveTo>
                    <a:pt x="656" y="15"/>
                  </a:moveTo>
                  <a:cubicBezTo>
                    <a:pt x="831" y="211"/>
                    <a:pt x="1027" y="397"/>
                    <a:pt x="1122" y="656"/>
                  </a:cubicBezTo>
                  <a:cubicBezTo>
                    <a:pt x="1158" y="750"/>
                    <a:pt x="1180" y="849"/>
                    <a:pt x="1191" y="947"/>
                  </a:cubicBezTo>
                  <a:cubicBezTo>
                    <a:pt x="1202" y="1089"/>
                    <a:pt x="1140" y="1202"/>
                    <a:pt x="987" y="1238"/>
                  </a:cubicBezTo>
                  <a:cubicBezTo>
                    <a:pt x="838" y="1275"/>
                    <a:pt x="769" y="1173"/>
                    <a:pt x="740" y="1056"/>
                  </a:cubicBezTo>
                  <a:cubicBezTo>
                    <a:pt x="696" y="903"/>
                    <a:pt x="641" y="922"/>
                    <a:pt x="536" y="1002"/>
                  </a:cubicBezTo>
                  <a:cubicBezTo>
                    <a:pt x="423" y="1093"/>
                    <a:pt x="288" y="1187"/>
                    <a:pt x="146" y="1085"/>
                  </a:cubicBezTo>
                  <a:cubicBezTo>
                    <a:pt x="0" y="980"/>
                    <a:pt x="29" y="812"/>
                    <a:pt x="77" y="667"/>
                  </a:cubicBezTo>
                  <a:cubicBezTo>
                    <a:pt x="164" y="394"/>
                    <a:pt x="357" y="201"/>
                    <a:pt x="576" y="29"/>
                  </a:cubicBezTo>
                  <a:cubicBezTo>
                    <a:pt x="594" y="8"/>
                    <a:pt x="627" y="0"/>
                    <a:pt x="656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" name="Google Shape;1441;p54"/>
            <p:cNvSpPr/>
            <p:nvPr/>
          </p:nvSpPr>
          <p:spPr>
            <a:xfrm>
              <a:off x="5079150" y="2334350"/>
              <a:ext cx="63025" cy="76225"/>
            </a:xfrm>
            <a:custGeom>
              <a:avLst/>
              <a:gdLst/>
              <a:ahLst/>
              <a:cxnLst/>
              <a:rect l="l" t="t" r="r" b="b"/>
              <a:pathLst>
                <a:path w="2521" h="3049" extrusionOk="0">
                  <a:moveTo>
                    <a:pt x="1607" y="2634"/>
                  </a:moveTo>
                  <a:lnTo>
                    <a:pt x="1527" y="2652"/>
                  </a:lnTo>
                  <a:cubicBezTo>
                    <a:pt x="1396" y="1964"/>
                    <a:pt x="1141" y="1308"/>
                    <a:pt x="777" y="711"/>
                  </a:cubicBezTo>
                  <a:cubicBezTo>
                    <a:pt x="584" y="394"/>
                    <a:pt x="274" y="270"/>
                    <a:pt x="1" y="85"/>
                  </a:cubicBezTo>
                  <a:lnTo>
                    <a:pt x="37" y="19"/>
                  </a:lnTo>
                  <a:cubicBezTo>
                    <a:pt x="132" y="1"/>
                    <a:pt x="227" y="23"/>
                    <a:pt x="307" y="77"/>
                  </a:cubicBezTo>
                  <a:cubicBezTo>
                    <a:pt x="780" y="380"/>
                    <a:pt x="1330" y="543"/>
                    <a:pt x="1789" y="879"/>
                  </a:cubicBezTo>
                  <a:cubicBezTo>
                    <a:pt x="2000" y="1031"/>
                    <a:pt x="2204" y="1192"/>
                    <a:pt x="2364" y="1399"/>
                  </a:cubicBezTo>
                  <a:cubicBezTo>
                    <a:pt x="2379" y="1425"/>
                    <a:pt x="2386" y="1454"/>
                    <a:pt x="2383" y="1483"/>
                  </a:cubicBezTo>
                  <a:cubicBezTo>
                    <a:pt x="2368" y="1527"/>
                    <a:pt x="2346" y="1567"/>
                    <a:pt x="2292" y="1527"/>
                  </a:cubicBezTo>
                  <a:cubicBezTo>
                    <a:pt x="1927" y="1152"/>
                    <a:pt x="1490" y="853"/>
                    <a:pt x="1006" y="653"/>
                  </a:cubicBezTo>
                  <a:cubicBezTo>
                    <a:pt x="1651" y="1337"/>
                    <a:pt x="2164" y="2135"/>
                    <a:pt x="2521" y="3005"/>
                  </a:cubicBezTo>
                  <a:cubicBezTo>
                    <a:pt x="2506" y="3049"/>
                    <a:pt x="2477" y="3045"/>
                    <a:pt x="2441" y="3023"/>
                  </a:cubicBezTo>
                  <a:cubicBezTo>
                    <a:pt x="2128" y="2361"/>
                    <a:pt x="1767" y="1727"/>
                    <a:pt x="1297" y="1159"/>
                  </a:cubicBezTo>
                  <a:cubicBezTo>
                    <a:pt x="1217" y="1057"/>
                    <a:pt x="1144" y="948"/>
                    <a:pt x="988" y="849"/>
                  </a:cubicBezTo>
                  <a:cubicBezTo>
                    <a:pt x="1312" y="1436"/>
                    <a:pt x="1534" y="2007"/>
                    <a:pt x="1607" y="26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1442;p54"/>
            <p:cNvSpPr/>
            <p:nvPr/>
          </p:nvSpPr>
          <p:spPr>
            <a:xfrm>
              <a:off x="5136425" y="2367775"/>
              <a:ext cx="29150" cy="30800"/>
            </a:xfrm>
            <a:custGeom>
              <a:avLst/>
              <a:gdLst/>
              <a:ahLst/>
              <a:cxnLst/>
              <a:rect l="l" t="t" r="r" b="b"/>
              <a:pathLst>
                <a:path w="1166" h="1232" extrusionOk="0">
                  <a:moveTo>
                    <a:pt x="1" y="190"/>
                  </a:moveTo>
                  <a:cubicBezTo>
                    <a:pt x="30" y="190"/>
                    <a:pt x="55" y="164"/>
                    <a:pt x="59" y="135"/>
                  </a:cubicBezTo>
                  <a:cubicBezTo>
                    <a:pt x="423" y="0"/>
                    <a:pt x="736" y="113"/>
                    <a:pt x="1024" y="343"/>
                  </a:cubicBezTo>
                  <a:lnTo>
                    <a:pt x="1166" y="623"/>
                  </a:lnTo>
                  <a:cubicBezTo>
                    <a:pt x="1155" y="630"/>
                    <a:pt x="1148" y="641"/>
                    <a:pt x="1140" y="656"/>
                  </a:cubicBezTo>
                  <a:cubicBezTo>
                    <a:pt x="1075" y="816"/>
                    <a:pt x="922" y="780"/>
                    <a:pt x="802" y="827"/>
                  </a:cubicBezTo>
                  <a:cubicBezTo>
                    <a:pt x="696" y="867"/>
                    <a:pt x="856" y="1064"/>
                    <a:pt x="725" y="1158"/>
                  </a:cubicBezTo>
                  <a:cubicBezTo>
                    <a:pt x="623" y="1231"/>
                    <a:pt x="529" y="1202"/>
                    <a:pt x="445" y="1144"/>
                  </a:cubicBezTo>
                  <a:cubicBezTo>
                    <a:pt x="259" y="1013"/>
                    <a:pt x="153" y="823"/>
                    <a:pt x="95" y="612"/>
                  </a:cubicBezTo>
                  <a:cubicBezTo>
                    <a:pt x="59" y="474"/>
                    <a:pt x="30" y="332"/>
                    <a:pt x="1" y="1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1443;p54"/>
            <p:cNvSpPr/>
            <p:nvPr/>
          </p:nvSpPr>
          <p:spPr>
            <a:xfrm>
              <a:off x="5324425" y="2391450"/>
              <a:ext cx="27600" cy="27975"/>
            </a:xfrm>
            <a:custGeom>
              <a:avLst/>
              <a:gdLst/>
              <a:ahLst/>
              <a:cxnLst/>
              <a:rect l="l" t="t" r="r" b="b"/>
              <a:pathLst>
                <a:path w="1104" h="1119" extrusionOk="0">
                  <a:moveTo>
                    <a:pt x="1" y="703"/>
                  </a:moveTo>
                  <a:cubicBezTo>
                    <a:pt x="306" y="565"/>
                    <a:pt x="438" y="335"/>
                    <a:pt x="405" y="0"/>
                  </a:cubicBezTo>
                  <a:cubicBezTo>
                    <a:pt x="543" y="306"/>
                    <a:pt x="762" y="466"/>
                    <a:pt x="1104" y="430"/>
                  </a:cubicBezTo>
                  <a:cubicBezTo>
                    <a:pt x="798" y="557"/>
                    <a:pt x="663" y="780"/>
                    <a:pt x="685" y="1118"/>
                  </a:cubicBezTo>
                  <a:cubicBezTo>
                    <a:pt x="540" y="841"/>
                    <a:pt x="343" y="659"/>
                    <a:pt x="1" y="70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444;p54"/>
            <p:cNvSpPr/>
            <p:nvPr/>
          </p:nvSpPr>
          <p:spPr>
            <a:xfrm>
              <a:off x="5179675" y="2416300"/>
              <a:ext cx="17125" cy="21600"/>
            </a:xfrm>
            <a:custGeom>
              <a:avLst/>
              <a:gdLst/>
              <a:ahLst/>
              <a:cxnLst/>
              <a:rect l="l" t="t" r="r" b="b"/>
              <a:pathLst>
                <a:path w="685" h="864" extrusionOk="0">
                  <a:moveTo>
                    <a:pt x="0" y="510"/>
                  </a:moveTo>
                  <a:cubicBezTo>
                    <a:pt x="215" y="390"/>
                    <a:pt x="263" y="230"/>
                    <a:pt x="222" y="0"/>
                  </a:cubicBezTo>
                  <a:cubicBezTo>
                    <a:pt x="332" y="204"/>
                    <a:pt x="445" y="354"/>
                    <a:pt x="685" y="350"/>
                  </a:cubicBezTo>
                  <a:cubicBezTo>
                    <a:pt x="474" y="467"/>
                    <a:pt x="430" y="652"/>
                    <a:pt x="437" y="863"/>
                  </a:cubicBezTo>
                  <a:cubicBezTo>
                    <a:pt x="386" y="656"/>
                    <a:pt x="237" y="550"/>
                    <a:pt x="0" y="5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445;p54"/>
            <p:cNvSpPr/>
            <p:nvPr/>
          </p:nvSpPr>
          <p:spPr>
            <a:xfrm>
              <a:off x="5172475" y="2289025"/>
              <a:ext cx="10850" cy="11500"/>
            </a:xfrm>
            <a:custGeom>
              <a:avLst/>
              <a:gdLst/>
              <a:ahLst/>
              <a:cxnLst/>
              <a:rect l="l" t="t" r="r" b="b"/>
              <a:pathLst>
                <a:path w="434" h="460" extrusionOk="0">
                  <a:moveTo>
                    <a:pt x="150" y="408"/>
                  </a:moveTo>
                  <a:lnTo>
                    <a:pt x="55" y="343"/>
                  </a:lnTo>
                  <a:cubicBezTo>
                    <a:pt x="1" y="131"/>
                    <a:pt x="66" y="0"/>
                    <a:pt x="226" y="15"/>
                  </a:cubicBezTo>
                  <a:cubicBezTo>
                    <a:pt x="354" y="26"/>
                    <a:pt x="434" y="106"/>
                    <a:pt x="423" y="230"/>
                  </a:cubicBezTo>
                  <a:cubicBezTo>
                    <a:pt x="408" y="390"/>
                    <a:pt x="314" y="459"/>
                    <a:pt x="150" y="40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446;p54"/>
            <p:cNvSpPr/>
            <p:nvPr/>
          </p:nvSpPr>
          <p:spPr>
            <a:xfrm>
              <a:off x="5293100" y="2315325"/>
              <a:ext cx="41100" cy="40100"/>
            </a:xfrm>
            <a:custGeom>
              <a:avLst/>
              <a:gdLst/>
              <a:ahLst/>
              <a:cxnLst/>
              <a:rect l="l" t="t" r="r" b="b"/>
              <a:pathLst>
                <a:path w="1644" h="1604" extrusionOk="0">
                  <a:moveTo>
                    <a:pt x="1523" y="1523"/>
                  </a:moveTo>
                  <a:cubicBezTo>
                    <a:pt x="1538" y="1468"/>
                    <a:pt x="1498" y="1417"/>
                    <a:pt x="1443" y="1417"/>
                  </a:cubicBezTo>
                  <a:cubicBezTo>
                    <a:pt x="1323" y="1406"/>
                    <a:pt x="1265" y="1315"/>
                    <a:pt x="1203" y="1232"/>
                  </a:cubicBezTo>
                  <a:lnTo>
                    <a:pt x="1203" y="1232"/>
                  </a:lnTo>
                  <a:cubicBezTo>
                    <a:pt x="1250" y="1101"/>
                    <a:pt x="1170" y="991"/>
                    <a:pt x="1126" y="857"/>
                  </a:cubicBezTo>
                  <a:lnTo>
                    <a:pt x="1265" y="908"/>
                  </a:lnTo>
                  <a:cubicBezTo>
                    <a:pt x="1312" y="980"/>
                    <a:pt x="1417" y="988"/>
                    <a:pt x="1447" y="1079"/>
                  </a:cubicBezTo>
                  <a:cubicBezTo>
                    <a:pt x="1461" y="1141"/>
                    <a:pt x="1527" y="1173"/>
                    <a:pt x="1585" y="1148"/>
                  </a:cubicBezTo>
                  <a:cubicBezTo>
                    <a:pt x="1618" y="1137"/>
                    <a:pt x="1643" y="1101"/>
                    <a:pt x="1636" y="1064"/>
                  </a:cubicBezTo>
                  <a:cubicBezTo>
                    <a:pt x="1629" y="988"/>
                    <a:pt x="1570" y="988"/>
                    <a:pt x="1508" y="977"/>
                  </a:cubicBezTo>
                  <a:cubicBezTo>
                    <a:pt x="1417" y="962"/>
                    <a:pt x="1334" y="940"/>
                    <a:pt x="1425" y="820"/>
                  </a:cubicBezTo>
                  <a:lnTo>
                    <a:pt x="1425" y="820"/>
                  </a:lnTo>
                  <a:cubicBezTo>
                    <a:pt x="1556" y="653"/>
                    <a:pt x="1410" y="547"/>
                    <a:pt x="1315" y="456"/>
                  </a:cubicBezTo>
                  <a:cubicBezTo>
                    <a:pt x="988" y="165"/>
                    <a:pt x="587" y="37"/>
                    <a:pt x="157" y="1"/>
                  </a:cubicBezTo>
                  <a:cubicBezTo>
                    <a:pt x="74" y="26"/>
                    <a:pt x="99" y="121"/>
                    <a:pt x="52" y="165"/>
                  </a:cubicBezTo>
                  <a:cubicBezTo>
                    <a:pt x="34" y="256"/>
                    <a:pt x="1" y="350"/>
                    <a:pt x="4" y="441"/>
                  </a:cubicBezTo>
                  <a:cubicBezTo>
                    <a:pt x="19" y="787"/>
                    <a:pt x="34" y="1141"/>
                    <a:pt x="285" y="1417"/>
                  </a:cubicBezTo>
                  <a:cubicBezTo>
                    <a:pt x="350" y="1494"/>
                    <a:pt x="445" y="1559"/>
                    <a:pt x="558" y="1505"/>
                  </a:cubicBezTo>
                  <a:cubicBezTo>
                    <a:pt x="678" y="1447"/>
                    <a:pt x="675" y="1319"/>
                    <a:pt x="689" y="1206"/>
                  </a:cubicBezTo>
                  <a:cubicBezTo>
                    <a:pt x="696" y="1170"/>
                    <a:pt x="631" y="1130"/>
                    <a:pt x="667" y="1079"/>
                  </a:cubicBezTo>
                  <a:cubicBezTo>
                    <a:pt x="817" y="1166"/>
                    <a:pt x="919" y="1359"/>
                    <a:pt x="1137" y="1297"/>
                  </a:cubicBezTo>
                  <a:cubicBezTo>
                    <a:pt x="1224" y="1359"/>
                    <a:pt x="1319" y="1410"/>
                    <a:pt x="1359" y="1516"/>
                  </a:cubicBezTo>
                  <a:cubicBezTo>
                    <a:pt x="1381" y="1574"/>
                    <a:pt x="1414" y="1603"/>
                    <a:pt x="1472" y="1578"/>
                  </a:cubicBezTo>
                  <a:cubicBezTo>
                    <a:pt x="1494" y="1567"/>
                    <a:pt x="1512" y="1545"/>
                    <a:pt x="1523" y="15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447;p54"/>
            <p:cNvSpPr/>
            <p:nvPr/>
          </p:nvSpPr>
          <p:spPr>
            <a:xfrm>
              <a:off x="5243225" y="2217200"/>
              <a:ext cx="4925" cy="7750"/>
            </a:xfrm>
            <a:custGeom>
              <a:avLst/>
              <a:gdLst/>
              <a:ahLst/>
              <a:cxnLst/>
              <a:rect l="l" t="t" r="r" b="b"/>
              <a:pathLst>
                <a:path w="197" h="310" extrusionOk="0">
                  <a:moveTo>
                    <a:pt x="4" y="255"/>
                  </a:moveTo>
                  <a:lnTo>
                    <a:pt x="160" y="0"/>
                  </a:lnTo>
                  <a:cubicBezTo>
                    <a:pt x="179" y="36"/>
                    <a:pt x="131" y="95"/>
                    <a:pt x="197" y="120"/>
                  </a:cubicBezTo>
                  <a:lnTo>
                    <a:pt x="55" y="291"/>
                  </a:lnTo>
                  <a:cubicBezTo>
                    <a:pt x="15" y="310"/>
                    <a:pt x="0" y="295"/>
                    <a:pt x="4" y="255"/>
                  </a:cubicBezTo>
                  <a:close/>
                </a:path>
              </a:pathLst>
            </a:custGeom>
            <a:solidFill>
              <a:srgbClr val="6658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448;p54"/>
            <p:cNvSpPr/>
            <p:nvPr/>
          </p:nvSpPr>
          <p:spPr>
            <a:xfrm>
              <a:off x="5443500" y="2275450"/>
              <a:ext cx="13500" cy="14225"/>
            </a:xfrm>
            <a:custGeom>
              <a:avLst/>
              <a:gdLst/>
              <a:ahLst/>
              <a:cxnLst/>
              <a:rect l="l" t="t" r="r" b="b"/>
              <a:pathLst>
                <a:path w="540" h="569" extrusionOk="0">
                  <a:moveTo>
                    <a:pt x="128" y="92"/>
                  </a:moveTo>
                  <a:cubicBezTo>
                    <a:pt x="241" y="15"/>
                    <a:pt x="347" y="1"/>
                    <a:pt x="445" y="121"/>
                  </a:cubicBezTo>
                  <a:cubicBezTo>
                    <a:pt x="522" y="216"/>
                    <a:pt x="540" y="314"/>
                    <a:pt x="471" y="419"/>
                  </a:cubicBezTo>
                  <a:cubicBezTo>
                    <a:pt x="401" y="521"/>
                    <a:pt x="307" y="569"/>
                    <a:pt x="190" y="518"/>
                  </a:cubicBezTo>
                  <a:cubicBezTo>
                    <a:pt x="48" y="456"/>
                    <a:pt x="1" y="347"/>
                    <a:pt x="66" y="197"/>
                  </a:cubicBezTo>
                  <a:cubicBezTo>
                    <a:pt x="88" y="165"/>
                    <a:pt x="48" y="95"/>
                    <a:pt x="128" y="9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449;p54"/>
            <p:cNvSpPr/>
            <p:nvPr/>
          </p:nvSpPr>
          <p:spPr>
            <a:xfrm>
              <a:off x="5437775" y="2316700"/>
              <a:ext cx="18425" cy="21700"/>
            </a:xfrm>
            <a:custGeom>
              <a:avLst/>
              <a:gdLst/>
              <a:ahLst/>
              <a:cxnLst/>
              <a:rect l="l" t="t" r="r" b="b"/>
              <a:pathLst>
                <a:path w="737" h="868" extrusionOk="0">
                  <a:moveTo>
                    <a:pt x="478" y="867"/>
                  </a:moveTo>
                  <a:cubicBezTo>
                    <a:pt x="408" y="656"/>
                    <a:pt x="270" y="543"/>
                    <a:pt x="0" y="536"/>
                  </a:cubicBezTo>
                  <a:cubicBezTo>
                    <a:pt x="241" y="423"/>
                    <a:pt x="303" y="255"/>
                    <a:pt x="259" y="0"/>
                  </a:cubicBezTo>
                  <a:cubicBezTo>
                    <a:pt x="365" y="226"/>
                    <a:pt x="485" y="372"/>
                    <a:pt x="736" y="361"/>
                  </a:cubicBezTo>
                  <a:cubicBezTo>
                    <a:pt x="532" y="474"/>
                    <a:pt x="441" y="638"/>
                    <a:pt x="478" y="8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450;p54"/>
            <p:cNvSpPr/>
            <p:nvPr/>
          </p:nvSpPr>
          <p:spPr>
            <a:xfrm>
              <a:off x="5002400" y="2114950"/>
              <a:ext cx="544000" cy="315400"/>
            </a:xfrm>
            <a:custGeom>
              <a:avLst/>
              <a:gdLst/>
              <a:ahLst/>
              <a:cxnLst/>
              <a:rect l="l" t="t" r="r" b="b"/>
              <a:pathLst>
                <a:path w="21760" h="12616" extrusionOk="0">
                  <a:moveTo>
                    <a:pt x="12885" y="7411"/>
                  </a:moveTo>
                  <a:cubicBezTo>
                    <a:pt x="13788" y="7630"/>
                    <a:pt x="12576" y="9807"/>
                    <a:pt x="15125" y="11108"/>
                  </a:cubicBezTo>
                  <a:cubicBezTo>
                    <a:pt x="15292" y="10827"/>
                    <a:pt x="14797" y="10463"/>
                    <a:pt x="14863" y="9979"/>
                  </a:cubicBezTo>
                  <a:cubicBezTo>
                    <a:pt x="14979" y="9148"/>
                    <a:pt x="14528" y="8409"/>
                    <a:pt x="13858" y="7881"/>
                  </a:cubicBezTo>
                  <a:cubicBezTo>
                    <a:pt x="14415" y="8183"/>
                    <a:pt x="14994" y="8591"/>
                    <a:pt x="15391" y="9021"/>
                  </a:cubicBezTo>
                  <a:cubicBezTo>
                    <a:pt x="15482" y="8689"/>
                    <a:pt x="14921" y="8391"/>
                    <a:pt x="14691" y="8209"/>
                  </a:cubicBezTo>
                  <a:cubicBezTo>
                    <a:pt x="14455" y="8078"/>
                    <a:pt x="14236" y="7921"/>
                    <a:pt x="14036" y="7743"/>
                  </a:cubicBezTo>
                  <a:cubicBezTo>
                    <a:pt x="14797" y="7910"/>
                    <a:pt x="15646" y="8322"/>
                    <a:pt x="16381" y="8165"/>
                  </a:cubicBezTo>
                  <a:cubicBezTo>
                    <a:pt x="16771" y="8096"/>
                    <a:pt x="17834" y="7819"/>
                    <a:pt x="17958" y="7502"/>
                  </a:cubicBezTo>
                  <a:cubicBezTo>
                    <a:pt x="16680" y="7098"/>
                    <a:pt x="15103" y="6734"/>
                    <a:pt x="13967" y="7648"/>
                  </a:cubicBezTo>
                  <a:cubicBezTo>
                    <a:pt x="12401" y="7145"/>
                    <a:pt x="10842" y="6829"/>
                    <a:pt x="9142" y="7083"/>
                  </a:cubicBezTo>
                  <a:cubicBezTo>
                    <a:pt x="9506" y="6836"/>
                    <a:pt x="9881" y="6759"/>
                    <a:pt x="10201" y="6530"/>
                  </a:cubicBezTo>
                  <a:cubicBezTo>
                    <a:pt x="10325" y="6417"/>
                    <a:pt x="10467" y="6410"/>
                    <a:pt x="10620" y="6443"/>
                  </a:cubicBezTo>
                  <a:cubicBezTo>
                    <a:pt x="11938" y="7215"/>
                    <a:pt x="13377" y="6705"/>
                    <a:pt x="14746" y="6388"/>
                  </a:cubicBezTo>
                  <a:cubicBezTo>
                    <a:pt x="13690" y="5569"/>
                    <a:pt x="12226" y="5907"/>
                    <a:pt x="11002" y="6111"/>
                  </a:cubicBezTo>
                  <a:cubicBezTo>
                    <a:pt x="12161" y="5437"/>
                    <a:pt x="13468" y="5150"/>
                    <a:pt x="14764" y="5055"/>
                  </a:cubicBezTo>
                  <a:cubicBezTo>
                    <a:pt x="15613" y="6453"/>
                    <a:pt x="15464" y="6406"/>
                    <a:pt x="17099" y="6901"/>
                  </a:cubicBezTo>
                  <a:lnTo>
                    <a:pt x="17099" y="6901"/>
                  </a:lnTo>
                  <a:cubicBezTo>
                    <a:pt x="17150" y="6920"/>
                    <a:pt x="17212" y="6941"/>
                    <a:pt x="17161" y="6847"/>
                  </a:cubicBezTo>
                  <a:cubicBezTo>
                    <a:pt x="16796" y="6089"/>
                    <a:pt x="16257" y="5423"/>
                    <a:pt x="15453" y="5113"/>
                  </a:cubicBezTo>
                  <a:cubicBezTo>
                    <a:pt x="15664" y="4975"/>
                    <a:pt x="16115" y="5099"/>
                    <a:pt x="16370" y="5212"/>
                  </a:cubicBezTo>
                  <a:lnTo>
                    <a:pt x="16370" y="5212"/>
                  </a:lnTo>
                  <a:cubicBezTo>
                    <a:pt x="16909" y="5572"/>
                    <a:pt x="17452" y="5998"/>
                    <a:pt x="17707" y="6621"/>
                  </a:cubicBezTo>
                  <a:cubicBezTo>
                    <a:pt x="17791" y="6530"/>
                    <a:pt x="17751" y="6453"/>
                    <a:pt x="17692" y="6362"/>
                  </a:cubicBezTo>
                  <a:cubicBezTo>
                    <a:pt x="17448" y="5871"/>
                    <a:pt x="16949" y="5561"/>
                    <a:pt x="16549" y="5201"/>
                  </a:cubicBezTo>
                  <a:cubicBezTo>
                    <a:pt x="17412" y="5365"/>
                    <a:pt x="18220" y="5732"/>
                    <a:pt x="18909" y="6275"/>
                  </a:cubicBezTo>
                  <a:cubicBezTo>
                    <a:pt x="18974" y="6304"/>
                    <a:pt x="18989" y="6260"/>
                    <a:pt x="19000" y="6209"/>
                  </a:cubicBezTo>
                  <a:cubicBezTo>
                    <a:pt x="18712" y="6013"/>
                    <a:pt x="18428" y="5813"/>
                    <a:pt x="18126" y="5630"/>
                  </a:cubicBezTo>
                  <a:cubicBezTo>
                    <a:pt x="18464" y="5663"/>
                    <a:pt x="18828" y="5762"/>
                    <a:pt x="19149" y="5729"/>
                  </a:cubicBezTo>
                  <a:cubicBezTo>
                    <a:pt x="19360" y="5783"/>
                    <a:pt x="21571" y="5117"/>
                    <a:pt x="21010" y="4935"/>
                  </a:cubicBezTo>
                  <a:lnTo>
                    <a:pt x="21010" y="4935"/>
                  </a:lnTo>
                  <a:cubicBezTo>
                    <a:pt x="19874" y="4753"/>
                    <a:pt x="18537" y="3981"/>
                    <a:pt x="17659" y="5157"/>
                  </a:cubicBezTo>
                  <a:cubicBezTo>
                    <a:pt x="17233" y="5128"/>
                    <a:pt x="16796" y="5091"/>
                    <a:pt x="16352" y="5051"/>
                  </a:cubicBezTo>
                  <a:cubicBezTo>
                    <a:pt x="16028" y="5022"/>
                    <a:pt x="15708" y="4990"/>
                    <a:pt x="15394" y="4957"/>
                  </a:cubicBezTo>
                  <a:cubicBezTo>
                    <a:pt x="15383" y="4939"/>
                    <a:pt x="15369" y="4920"/>
                    <a:pt x="15351" y="4913"/>
                  </a:cubicBezTo>
                  <a:cubicBezTo>
                    <a:pt x="15525" y="4906"/>
                    <a:pt x="15704" y="4880"/>
                    <a:pt x="15875" y="4833"/>
                  </a:cubicBezTo>
                  <a:cubicBezTo>
                    <a:pt x="16359" y="4705"/>
                    <a:pt x="16549" y="4483"/>
                    <a:pt x="17055" y="4276"/>
                  </a:cubicBezTo>
                  <a:cubicBezTo>
                    <a:pt x="17277" y="4181"/>
                    <a:pt x="17514" y="4112"/>
                    <a:pt x="17754" y="4068"/>
                  </a:cubicBezTo>
                  <a:cubicBezTo>
                    <a:pt x="18777" y="4560"/>
                    <a:pt x="20209" y="4378"/>
                    <a:pt x="21166" y="3897"/>
                  </a:cubicBezTo>
                  <a:cubicBezTo>
                    <a:pt x="21214" y="3912"/>
                    <a:pt x="21254" y="3926"/>
                    <a:pt x="21287" y="3872"/>
                  </a:cubicBezTo>
                  <a:cubicBezTo>
                    <a:pt x="21185" y="3824"/>
                    <a:pt x="21104" y="3737"/>
                    <a:pt x="20995" y="3722"/>
                  </a:cubicBezTo>
                  <a:cubicBezTo>
                    <a:pt x="20114" y="3187"/>
                    <a:pt x="19003" y="3212"/>
                    <a:pt x="18049" y="3635"/>
                  </a:cubicBezTo>
                  <a:cubicBezTo>
                    <a:pt x="18016" y="3580"/>
                    <a:pt x="18013" y="3577"/>
                    <a:pt x="18056" y="3544"/>
                  </a:cubicBezTo>
                  <a:cubicBezTo>
                    <a:pt x="18446" y="3256"/>
                    <a:pt x="18752" y="2892"/>
                    <a:pt x="19029" y="2499"/>
                  </a:cubicBezTo>
                  <a:lnTo>
                    <a:pt x="19029" y="2499"/>
                  </a:lnTo>
                  <a:cubicBezTo>
                    <a:pt x="19240" y="2411"/>
                    <a:pt x="19524" y="2466"/>
                    <a:pt x="19753" y="2360"/>
                  </a:cubicBezTo>
                  <a:cubicBezTo>
                    <a:pt x="19753" y="2357"/>
                    <a:pt x="19753" y="2353"/>
                    <a:pt x="19757" y="2349"/>
                  </a:cubicBezTo>
                  <a:cubicBezTo>
                    <a:pt x="20802" y="2160"/>
                    <a:pt x="21250" y="780"/>
                    <a:pt x="21760" y="0"/>
                  </a:cubicBezTo>
                  <a:cubicBezTo>
                    <a:pt x="20704" y="51"/>
                    <a:pt x="19881" y="1067"/>
                    <a:pt x="19320" y="1912"/>
                  </a:cubicBezTo>
                  <a:cubicBezTo>
                    <a:pt x="19280" y="1625"/>
                    <a:pt x="19411" y="1333"/>
                    <a:pt x="19302" y="1042"/>
                  </a:cubicBezTo>
                  <a:lnTo>
                    <a:pt x="19204" y="1027"/>
                  </a:lnTo>
                  <a:cubicBezTo>
                    <a:pt x="19458" y="2284"/>
                    <a:pt x="18370" y="3373"/>
                    <a:pt x="17361" y="3922"/>
                  </a:cubicBezTo>
                  <a:cubicBezTo>
                    <a:pt x="18202" y="2863"/>
                    <a:pt x="18523" y="1457"/>
                    <a:pt x="17907" y="208"/>
                  </a:cubicBezTo>
                  <a:cubicBezTo>
                    <a:pt x="17885" y="73"/>
                    <a:pt x="17725" y="113"/>
                    <a:pt x="17765" y="252"/>
                  </a:cubicBezTo>
                  <a:cubicBezTo>
                    <a:pt x="17466" y="772"/>
                    <a:pt x="16749" y="2743"/>
                    <a:pt x="16753" y="2859"/>
                  </a:cubicBezTo>
                  <a:cubicBezTo>
                    <a:pt x="16764" y="3103"/>
                    <a:pt x="16807" y="3347"/>
                    <a:pt x="16880" y="3584"/>
                  </a:cubicBezTo>
                  <a:cubicBezTo>
                    <a:pt x="16971" y="3861"/>
                    <a:pt x="17019" y="3872"/>
                    <a:pt x="17000" y="3963"/>
                  </a:cubicBezTo>
                  <a:cubicBezTo>
                    <a:pt x="16946" y="4247"/>
                    <a:pt x="16407" y="4283"/>
                    <a:pt x="15511" y="4625"/>
                  </a:cubicBezTo>
                  <a:cubicBezTo>
                    <a:pt x="15234" y="4727"/>
                    <a:pt x="15016" y="4829"/>
                    <a:pt x="14874" y="4895"/>
                  </a:cubicBezTo>
                  <a:cubicBezTo>
                    <a:pt x="14742" y="4818"/>
                    <a:pt x="14615" y="4898"/>
                    <a:pt x="14484" y="4895"/>
                  </a:cubicBezTo>
                  <a:cubicBezTo>
                    <a:pt x="15271" y="4553"/>
                    <a:pt x="17397" y="1118"/>
                    <a:pt x="15624" y="3438"/>
                  </a:cubicBezTo>
                  <a:cubicBezTo>
                    <a:pt x="15973" y="2684"/>
                    <a:pt x="16370" y="1690"/>
                    <a:pt x="16112" y="922"/>
                  </a:cubicBezTo>
                  <a:cubicBezTo>
                    <a:pt x="16115" y="1836"/>
                    <a:pt x="15853" y="2968"/>
                    <a:pt x="15511" y="3333"/>
                  </a:cubicBezTo>
                  <a:cubicBezTo>
                    <a:pt x="15576" y="3129"/>
                    <a:pt x="15602" y="1778"/>
                    <a:pt x="15380" y="2535"/>
                  </a:cubicBezTo>
                  <a:cubicBezTo>
                    <a:pt x="15511" y="4239"/>
                    <a:pt x="14076" y="5226"/>
                    <a:pt x="12579" y="5150"/>
                  </a:cubicBezTo>
                  <a:cubicBezTo>
                    <a:pt x="12667" y="5132"/>
                    <a:pt x="12652" y="4990"/>
                    <a:pt x="12689" y="4920"/>
                  </a:cubicBezTo>
                  <a:cubicBezTo>
                    <a:pt x="12692" y="4942"/>
                    <a:pt x="15001" y="1672"/>
                    <a:pt x="14863" y="1504"/>
                  </a:cubicBezTo>
                  <a:cubicBezTo>
                    <a:pt x="11206" y="3791"/>
                    <a:pt x="13289" y="4884"/>
                    <a:pt x="12088" y="5525"/>
                  </a:cubicBezTo>
                  <a:cubicBezTo>
                    <a:pt x="10449" y="6162"/>
                    <a:pt x="8992" y="7182"/>
                    <a:pt x="7368" y="7856"/>
                  </a:cubicBezTo>
                  <a:cubicBezTo>
                    <a:pt x="8071" y="7335"/>
                    <a:pt x="8359" y="6381"/>
                    <a:pt x="9105" y="5998"/>
                  </a:cubicBezTo>
                  <a:cubicBezTo>
                    <a:pt x="9123" y="6006"/>
                    <a:pt x="9145" y="6006"/>
                    <a:pt x="9163" y="5998"/>
                  </a:cubicBezTo>
                  <a:cubicBezTo>
                    <a:pt x="9156" y="6020"/>
                    <a:pt x="9156" y="6042"/>
                    <a:pt x="9163" y="6064"/>
                  </a:cubicBezTo>
                  <a:cubicBezTo>
                    <a:pt x="10944" y="6013"/>
                    <a:pt x="11552" y="4345"/>
                    <a:pt x="12266" y="3023"/>
                  </a:cubicBezTo>
                  <a:lnTo>
                    <a:pt x="12084" y="3005"/>
                  </a:lnTo>
                  <a:cubicBezTo>
                    <a:pt x="11512" y="3005"/>
                    <a:pt x="10158" y="4731"/>
                    <a:pt x="9903" y="5022"/>
                  </a:cubicBezTo>
                  <a:cubicBezTo>
                    <a:pt x="9670" y="5350"/>
                    <a:pt x="9273" y="5569"/>
                    <a:pt x="9076" y="5900"/>
                  </a:cubicBezTo>
                  <a:cubicBezTo>
                    <a:pt x="8817" y="5907"/>
                    <a:pt x="9222" y="5386"/>
                    <a:pt x="9233" y="5226"/>
                  </a:cubicBezTo>
                  <a:cubicBezTo>
                    <a:pt x="9171" y="5153"/>
                    <a:pt x="9109" y="5142"/>
                    <a:pt x="9040" y="5215"/>
                  </a:cubicBezTo>
                  <a:cubicBezTo>
                    <a:pt x="8464" y="6872"/>
                    <a:pt x="7328" y="8172"/>
                    <a:pt x="5511" y="8493"/>
                  </a:cubicBezTo>
                  <a:cubicBezTo>
                    <a:pt x="5773" y="8333"/>
                    <a:pt x="7175" y="7484"/>
                    <a:pt x="6862" y="7309"/>
                  </a:cubicBezTo>
                  <a:cubicBezTo>
                    <a:pt x="6126" y="8227"/>
                    <a:pt x="4994" y="8733"/>
                    <a:pt x="3821" y="8679"/>
                  </a:cubicBezTo>
                  <a:cubicBezTo>
                    <a:pt x="3664" y="8686"/>
                    <a:pt x="3661" y="8638"/>
                    <a:pt x="3730" y="8529"/>
                  </a:cubicBezTo>
                  <a:cubicBezTo>
                    <a:pt x="5296" y="7397"/>
                    <a:pt x="7619" y="6738"/>
                    <a:pt x="7827" y="4483"/>
                  </a:cubicBezTo>
                  <a:lnTo>
                    <a:pt x="7827" y="4483"/>
                  </a:lnTo>
                  <a:cubicBezTo>
                    <a:pt x="6359" y="5223"/>
                    <a:pt x="4251" y="6213"/>
                    <a:pt x="3694" y="8103"/>
                  </a:cubicBezTo>
                  <a:cubicBezTo>
                    <a:pt x="3533" y="8278"/>
                    <a:pt x="3741" y="8700"/>
                    <a:pt x="3431" y="8675"/>
                  </a:cubicBezTo>
                  <a:cubicBezTo>
                    <a:pt x="2521" y="8595"/>
                    <a:pt x="1658" y="8471"/>
                    <a:pt x="809" y="8074"/>
                  </a:cubicBezTo>
                  <a:cubicBezTo>
                    <a:pt x="3071" y="8344"/>
                    <a:pt x="4211" y="6228"/>
                    <a:pt x="5689" y="4979"/>
                  </a:cubicBezTo>
                  <a:cubicBezTo>
                    <a:pt x="1967" y="5263"/>
                    <a:pt x="1713" y="9061"/>
                    <a:pt x="1" y="7626"/>
                  </a:cubicBezTo>
                  <a:cubicBezTo>
                    <a:pt x="96" y="7837"/>
                    <a:pt x="493" y="7968"/>
                    <a:pt x="704" y="8110"/>
                  </a:cubicBezTo>
                  <a:cubicBezTo>
                    <a:pt x="1046" y="8220"/>
                    <a:pt x="1024" y="8464"/>
                    <a:pt x="1083" y="8759"/>
                  </a:cubicBezTo>
                  <a:cubicBezTo>
                    <a:pt x="1327" y="8679"/>
                    <a:pt x="879" y="8161"/>
                    <a:pt x="1294" y="8362"/>
                  </a:cubicBezTo>
                  <a:cubicBezTo>
                    <a:pt x="1913" y="8540"/>
                    <a:pt x="2572" y="8679"/>
                    <a:pt x="3166" y="8842"/>
                  </a:cubicBezTo>
                  <a:cubicBezTo>
                    <a:pt x="4149" y="8912"/>
                    <a:pt x="5176" y="8679"/>
                    <a:pt x="6137" y="8933"/>
                  </a:cubicBezTo>
                  <a:cubicBezTo>
                    <a:pt x="5587" y="10671"/>
                    <a:pt x="7565" y="11799"/>
                    <a:pt x="8788" y="12615"/>
                  </a:cubicBezTo>
                  <a:cubicBezTo>
                    <a:pt x="8807" y="12572"/>
                    <a:pt x="8807" y="12521"/>
                    <a:pt x="8788" y="12480"/>
                  </a:cubicBezTo>
                  <a:cubicBezTo>
                    <a:pt x="8723" y="12426"/>
                    <a:pt x="8799" y="12287"/>
                    <a:pt x="8697" y="12255"/>
                  </a:cubicBezTo>
                  <a:cubicBezTo>
                    <a:pt x="8297" y="11046"/>
                    <a:pt x="7867" y="9611"/>
                    <a:pt x="6665" y="8959"/>
                  </a:cubicBezTo>
                  <a:cubicBezTo>
                    <a:pt x="7648" y="9203"/>
                    <a:pt x="8512" y="9633"/>
                    <a:pt x="9131" y="10459"/>
                  </a:cubicBezTo>
                  <a:cubicBezTo>
                    <a:pt x="9207" y="10550"/>
                    <a:pt x="9331" y="10743"/>
                    <a:pt x="9451" y="10612"/>
                  </a:cubicBezTo>
                  <a:cubicBezTo>
                    <a:pt x="9305" y="10412"/>
                    <a:pt x="9094" y="10259"/>
                    <a:pt x="8996" y="10019"/>
                  </a:cubicBezTo>
                  <a:lnTo>
                    <a:pt x="9120" y="9986"/>
                  </a:lnTo>
                  <a:cubicBezTo>
                    <a:pt x="10540" y="10343"/>
                    <a:pt x="11917" y="11199"/>
                    <a:pt x="13399" y="10314"/>
                  </a:cubicBezTo>
                  <a:cubicBezTo>
                    <a:pt x="13595" y="10325"/>
                    <a:pt x="13548" y="10121"/>
                    <a:pt x="13377" y="10153"/>
                  </a:cubicBezTo>
                  <a:cubicBezTo>
                    <a:pt x="11873" y="9749"/>
                    <a:pt x="10391" y="8722"/>
                    <a:pt x="8974" y="9979"/>
                  </a:cubicBezTo>
                  <a:cubicBezTo>
                    <a:pt x="7991" y="9123"/>
                    <a:pt x="6680" y="8609"/>
                    <a:pt x="5325" y="8653"/>
                  </a:cubicBezTo>
                  <a:cubicBezTo>
                    <a:pt x="5871" y="8628"/>
                    <a:pt x="6734" y="7892"/>
                    <a:pt x="7059" y="8507"/>
                  </a:cubicBezTo>
                  <a:lnTo>
                    <a:pt x="7059" y="8507"/>
                  </a:lnTo>
                  <a:cubicBezTo>
                    <a:pt x="8439" y="9862"/>
                    <a:pt x="9808" y="8821"/>
                    <a:pt x="11378" y="8988"/>
                  </a:cubicBezTo>
                  <a:cubicBezTo>
                    <a:pt x="11338" y="8901"/>
                    <a:pt x="11221" y="8882"/>
                    <a:pt x="11221" y="8882"/>
                  </a:cubicBezTo>
                  <a:cubicBezTo>
                    <a:pt x="11195" y="8810"/>
                    <a:pt x="8155" y="8668"/>
                    <a:pt x="6880" y="8158"/>
                  </a:cubicBezTo>
                  <a:cubicBezTo>
                    <a:pt x="8715" y="7397"/>
                    <a:pt x="10052" y="6279"/>
                    <a:pt x="11676" y="8187"/>
                  </a:cubicBezTo>
                  <a:cubicBezTo>
                    <a:pt x="12164" y="7990"/>
                    <a:pt x="10500" y="7284"/>
                    <a:pt x="10416" y="7102"/>
                  </a:cubicBezTo>
                  <a:cubicBezTo>
                    <a:pt x="11250" y="7083"/>
                    <a:pt x="12080" y="7185"/>
                    <a:pt x="12885" y="7411"/>
                  </a:cubicBezTo>
                  <a:close/>
                  <a:moveTo>
                    <a:pt x="14888" y="4935"/>
                  </a:moveTo>
                  <a:lnTo>
                    <a:pt x="14888" y="4935"/>
                  </a:lnTo>
                  <a:lnTo>
                    <a:pt x="14888" y="49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451;p54"/>
            <p:cNvSpPr/>
            <p:nvPr/>
          </p:nvSpPr>
          <p:spPr>
            <a:xfrm>
              <a:off x="5401550" y="22913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A6C6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452;p54"/>
            <p:cNvSpPr/>
            <p:nvPr/>
          </p:nvSpPr>
          <p:spPr>
            <a:xfrm>
              <a:off x="5214450" y="2372050"/>
              <a:ext cx="97350" cy="78225"/>
            </a:xfrm>
            <a:custGeom>
              <a:avLst/>
              <a:gdLst/>
              <a:ahLst/>
              <a:cxnLst/>
              <a:rect l="l" t="t" r="r" b="b"/>
              <a:pathLst>
                <a:path w="3894" h="3129" extrusionOk="0">
                  <a:moveTo>
                    <a:pt x="3893" y="1585"/>
                  </a:moveTo>
                  <a:cubicBezTo>
                    <a:pt x="3333" y="1552"/>
                    <a:pt x="3038" y="1184"/>
                    <a:pt x="2743" y="816"/>
                  </a:cubicBezTo>
                  <a:cubicBezTo>
                    <a:pt x="2666" y="718"/>
                    <a:pt x="2582" y="631"/>
                    <a:pt x="2491" y="547"/>
                  </a:cubicBezTo>
                  <a:cubicBezTo>
                    <a:pt x="2091" y="183"/>
                    <a:pt x="1657" y="1"/>
                    <a:pt x="1137" y="306"/>
                  </a:cubicBezTo>
                  <a:cubicBezTo>
                    <a:pt x="1086" y="336"/>
                    <a:pt x="1024" y="343"/>
                    <a:pt x="969" y="325"/>
                  </a:cubicBezTo>
                  <a:cubicBezTo>
                    <a:pt x="925" y="321"/>
                    <a:pt x="878" y="328"/>
                    <a:pt x="838" y="339"/>
                  </a:cubicBezTo>
                  <a:cubicBezTo>
                    <a:pt x="532" y="478"/>
                    <a:pt x="365" y="725"/>
                    <a:pt x="274" y="1038"/>
                  </a:cubicBezTo>
                  <a:cubicBezTo>
                    <a:pt x="161" y="1413"/>
                    <a:pt x="201" y="1796"/>
                    <a:pt x="252" y="2175"/>
                  </a:cubicBezTo>
                  <a:cubicBezTo>
                    <a:pt x="266" y="2226"/>
                    <a:pt x="299" y="2269"/>
                    <a:pt x="303" y="2328"/>
                  </a:cubicBezTo>
                  <a:cubicBezTo>
                    <a:pt x="310" y="2626"/>
                    <a:pt x="190" y="2881"/>
                    <a:pt x="0" y="3129"/>
                  </a:cubicBezTo>
                  <a:cubicBezTo>
                    <a:pt x="408" y="3114"/>
                    <a:pt x="914" y="2513"/>
                    <a:pt x="1002" y="1894"/>
                  </a:cubicBezTo>
                  <a:cubicBezTo>
                    <a:pt x="1027" y="1814"/>
                    <a:pt x="1038" y="1727"/>
                    <a:pt x="1031" y="1643"/>
                  </a:cubicBezTo>
                  <a:lnTo>
                    <a:pt x="1031" y="1617"/>
                  </a:lnTo>
                  <a:cubicBezTo>
                    <a:pt x="1049" y="1774"/>
                    <a:pt x="1071" y="1934"/>
                    <a:pt x="1097" y="2094"/>
                  </a:cubicBezTo>
                  <a:cubicBezTo>
                    <a:pt x="1169" y="2389"/>
                    <a:pt x="1206" y="2706"/>
                    <a:pt x="1508" y="2885"/>
                  </a:cubicBezTo>
                  <a:cubicBezTo>
                    <a:pt x="1526" y="2910"/>
                    <a:pt x="1974" y="2371"/>
                    <a:pt x="1963" y="2324"/>
                  </a:cubicBezTo>
                  <a:cubicBezTo>
                    <a:pt x="2178" y="2535"/>
                    <a:pt x="2422" y="2564"/>
                    <a:pt x="2648" y="2473"/>
                  </a:cubicBezTo>
                  <a:cubicBezTo>
                    <a:pt x="2695" y="2054"/>
                    <a:pt x="2473" y="1727"/>
                    <a:pt x="2225" y="1410"/>
                  </a:cubicBezTo>
                  <a:cubicBezTo>
                    <a:pt x="2175" y="1330"/>
                    <a:pt x="2120" y="1253"/>
                    <a:pt x="2065" y="1177"/>
                  </a:cubicBezTo>
                  <a:cubicBezTo>
                    <a:pt x="2116" y="1231"/>
                    <a:pt x="2178" y="1282"/>
                    <a:pt x="2244" y="1322"/>
                  </a:cubicBezTo>
                  <a:cubicBezTo>
                    <a:pt x="2790" y="1763"/>
                    <a:pt x="3471" y="1887"/>
                    <a:pt x="3893" y="15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453;p54"/>
            <p:cNvSpPr/>
            <p:nvPr/>
          </p:nvSpPr>
          <p:spPr>
            <a:xfrm>
              <a:off x="5371125" y="2326700"/>
              <a:ext cx="90900" cy="84250"/>
            </a:xfrm>
            <a:custGeom>
              <a:avLst/>
              <a:gdLst/>
              <a:ahLst/>
              <a:cxnLst/>
              <a:rect l="l" t="t" r="r" b="b"/>
              <a:pathLst>
                <a:path w="3636" h="3370" extrusionOk="0">
                  <a:moveTo>
                    <a:pt x="2696" y="2120"/>
                  </a:moveTo>
                  <a:cubicBezTo>
                    <a:pt x="2677" y="2088"/>
                    <a:pt x="2648" y="2059"/>
                    <a:pt x="2645" y="2029"/>
                  </a:cubicBezTo>
                  <a:cubicBezTo>
                    <a:pt x="2608" y="1662"/>
                    <a:pt x="2342" y="1454"/>
                    <a:pt x="2098" y="1228"/>
                  </a:cubicBezTo>
                  <a:cubicBezTo>
                    <a:pt x="2029" y="1163"/>
                    <a:pt x="1956" y="1101"/>
                    <a:pt x="1884" y="1042"/>
                  </a:cubicBezTo>
                  <a:cubicBezTo>
                    <a:pt x="1956" y="1090"/>
                    <a:pt x="2036" y="1119"/>
                    <a:pt x="2124" y="1134"/>
                  </a:cubicBezTo>
                  <a:cubicBezTo>
                    <a:pt x="2652" y="1345"/>
                    <a:pt x="3162" y="1348"/>
                    <a:pt x="3635" y="981"/>
                  </a:cubicBezTo>
                  <a:cubicBezTo>
                    <a:pt x="3140" y="1028"/>
                    <a:pt x="2772" y="780"/>
                    <a:pt x="2412" y="500"/>
                  </a:cubicBezTo>
                  <a:cubicBezTo>
                    <a:pt x="2280" y="402"/>
                    <a:pt x="2138" y="311"/>
                    <a:pt x="1993" y="234"/>
                  </a:cubicBezTo>
                  <a:cubicBezTo>
                    <a:pt x="1650" y="56"/>
                    <a:pt x="1297" y="1"/>
                    <a:pt x="929" y="165"/>
                  </a:cubicBezTo>
                  <a:cubicBezTo>
                    <a:pt x="827" y="212"/>
                    <a:pt x="776" y="325"/>
                    <a:pt x="660" y="336"/>
                  </a:cubicBezTo>
                  <a:cubicBezTo>
                    <a:pt x="620" y="351"/>
                    <a:pt x="594" y="383"/>
                    <a:pt x="587" y="420"/>
                  </a:cubicBezTo>
                  <a:cubicBezTo>
                    <a:pt x="496" y="391"/>
                    <a:pt x="427" y="438"/>
                    <a:pt x="361" y="493"/>
                  </a:cubicBezTo>
                  <a:cubicBezTo>
                    <a:pt x="227" y="605"/>
                    <a:pt x="136" y="762"/>
                    <a:pt x="103" y="933"/>
                  </a:cubicBezTo>
                  <a:cubicBezTo>
                    <a:pt x="48" y="1021"/>
                    <a:pt x="1" y="1115"/>
                    <a:pt x="12" y="1217"/>
                  </a:cubicBezTo>
                  <a:cubicBezTo>
                    <a:pt x="30" y="1512"/>
                    <a:pt x="347" y="3126"/>
                    <a:pt x="285" y="3370"/>
                  </a:cubicBezTo>
                  <a:cubicBezTo>
                    <a:pt x="707" y="3246"/>
                    <a:pt x="1024" y="2434"/>
                    <a:pt x="926" y="1931"/>
                  </a:cubicBezTo>
                  <a:cubicBezTo>
                    <a:pt x="937" y="1898"/>
                    <a:pt x="940" y="1862"/>
                    <a:pt x="940" y="1829"/>
                  </a:cubicBezTo>
                  <a:cubicBezTo>
                    <a:pt x="959" y="1858"/>
                    <a:pt x="980" y="1884"/>
                    <a:pt x="1006" y="1909"/>
                  </a:cubicBezTo>
                  <a:cubicBezTo>
                    <a:pt x="1053" y="1989"/>
                    <a:pt x="1090" y="2073"/>
                    <a:pt x="1119" y="2160"/>
                  </a:cubicBezTo>
                  <a:cubicBezTo>
                    <a:pt x="1228" y="2496"/>
                    <a:pt x="1403" y="2772"/>
                    <a:pt x="1807" y="2780"/>
                  </a:cubicBezTo>
                  <a:lnTo>
                    <a:pt x="1829" y="2772"/>
                  </a:lnTo>
                  <a:cubicBezTo>
                    <a:pt x="1873" y="2550"/>
                    <a:pt x="1953" y="2328"/>
                    <a:pt x="1876" y="20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454;p54"/>
            <p:cNvSpPr/>
            <p:nvPr/>
          </p:nvSpPr>
          <p:spPr>
            <a:xfrm>
              <a:off x="5200800" y="2198075"/>
              <a:ext cx="70750" cy="50650"/>
            </a:xfrm>
            <a:custGeom>
              <a:avLst/>
              <a:gdLst/>
              <a:ahLst/>
              <a:cxnLst/>
              <a:rect l="l" t="t" r="r" b="b"/>
              <a:pathLst>
                <a:path w="2830" h="2026" extrusionOk="0">
                  <a:moveTo>
                    <a:pt x="2557" y="911"/>
                  </a:moveTo>
                  <a:cubicBezTo>
                    <a:pt x="2626" y="867"/>
                    <a:pt x="2706" y="841"/>
                    <a:pt x="2753" y="776"/>
                  </a:cubicBezTo>
                  <a:cubicBezTo>
                    <a:pt x="2815" y="685"/>
                    <a:pt x="2830" y="608"/>
                    <a:pt x="2677" y="612"/>
                  </a:cubicBezTo>
                  <a:cubicBezTo>
                    <a:pt x="2371" y="568"/>
                    <a:pt x="2127" y="718"/>
                    <a:pt x="1894" y="885"/>
                  </a:cubicBezTo>
                  <a:cubicBezTo>
                    <a:pt x="1847" y="907"/>
                    <a:pt x="1806" y="940"/>
                    <a:pt x="1774" y="980"/>
                  </a:cubicBezTo>
                  <a:cubicBezTo>
                    <a:pt x="1810" y="914"/>
                    <a:pt x="1821" y="834"/>
                    <a:pt x="1857" y="765"/>
                  </a:cubicBezTo>
                  <a:cubicBezTo>
                    <a:pt x="1923" y="645"/>
                    <a:pt x="1938" y="514"/>
                    <a:pt x="1948" y="379"/>
                  </a:cubicBezTo>
                  <a:cubicBezTo>
                    <a:pt x="1945" y="284"/>
                    <a:pt x="1883" y="230"/>
                    <a:pt x="1806" y="182"/>
                  </a:cubicBezTo>
                  <a:cubicBezTo>
                    <a:pt x="1712" y="142"/>
                    <a:pt x="1650" y="208"/>
                    <a:pt x="1577" y="252"/>
                  </a:cubicBezTo>
                  <a:cubicBezTo>
                    <a:pt x="1479" y="306"/>
                    <a:pt x="1384" y="343"/>
                    <a:pt x="1329" y="190"/>
                  </a:cubicBezTo>
                  <a:cubicBezTo>
                    <a:pt x="1300" y="102"/>
                    <a:pt x="1242" y="22"/>
                    <a:pt x="1129" y="29"/>
                  </a:cubicBezTo>
                  <a:cubicBezTo>
                    <a:pt x="1089" y="11"/>
                    <a:pt x="1038" y="26"/>
                    <a:pt x="1016" y="62"/>
                  </a:cubicBezTo>
                  <a:cubicBezTo>
                    <a:pt x="812" y="295"/>
                    <a:pt x="885" y="579"/>
                    <a:pt x="860" y="852"/>
                  </a:cubicBezTo>
                  <a:cubicBezTo>
                    <a:pt x="608" y="259"/>
                    <a:pt x="350" y="0"/>
                    <a:pt x="0" y="18"/>
                  </a:cubicBezTo>
                  <a:cubicBezTo>
                    <a:pt x="193" y="193"/>
                    <a:pt x="273" y="412"/>
                    <a:pt x="302" y="656"/>
                  </a:cubicBezTo>
                  <a:cubicBezTo>
                    <a:pt x="324" y="827"/>
                    <a:pt x="339" y="1002"/>
                    <a:pt x="372" y="1169"/>
                  </a:cubicBezTo>
                  <a:cubicBezTo>
                    <a:pt x="448" y="1577"/>
                    <a:pt x="674" y="1836"/>
                    <a:pt x="1096" y="1890"/>
                  </a:cubicBezTo>
                  <a:cubicBezTo>
                    <a:pt x="1158" y="1901"/>
                    <a:pt x="1224" y="1879"/>
                    <a:pt x="1278" y="1923"/>
                  </a:cubicBezTo>
                  <a:cubicBezTo>
                    <a:pt x="1541" y="2025"/>
                    <a:pt x="1748" y="1916"/>
                    <a:pt x="1945" y="1756"/>
                  </a:cubicBezTo>
                  <a:cubicBezTo>
                    <a:pt x="2098" y="1559"/>
                    <a:pt x="2240" y="1351"/>
                    <a:pt x="2364" y="1136"/>
                  </a:cubicBezTo>
                  <a:cubicBezTo>
                    <a:pt x="2407" y="1045"/>
                    <a:pt x="2477" y="969"/>
                    <a:pt x="2557" y="9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455;p54"/>
            <p:cNvSpPr/>
            <p:nvPr/>
          </p:nvSpPr>
          <p:spPr>
            <a:xfrm>
              <a:off x="5464825" y="2258975"/>
              <a:ext cx="93600" cy="91975"/>
            </a:xfrm>
            <a:custGeom>
              <a:avLst/>
              <a:gdLst/>
              <a:ahLst/>
              <a:cxnLst/>
              <a:rect l="l" t="t" r="r" b="b"/>
              <a:pathLst>
                <a:path w="3744" h="3679" extrusionOk="0">
                  <a:moveTo>
                    <a:pt x="1970" y="2186"/>
                  </a:moveTo>
                  <a:cubicBezTo>
                    <a:pt x="2156" y="2204"/>
                    <a:pt x="2327" y="2222"/>
                    <a:pt x="2495" y="2233"/>
                  </a:cubicBezTo>
                  <a:cubicBezTo>
                    <a:pt x="2680" y="2247"/>
                    <a:pt x="2793" y="2109"/>
                    <a:pt x="2757" y="1920"/>
                  </a:cubicBezTo>
                  <a:cubicBezTo>
                    <a:pt x="2731" y="1796"/>
                    <a:pt x="2669" y="1687"/>
                    <a:pt x="2578" y="1599"/>
                  </a:cubicBezTo>
                  <a:cubicBezTo>
                    <a:pt x="2433" y="1450"/>
                    <a:pt x="2291" y="1301"/>
                    <a:pt x="2112" y="1188"/>
                  </a:cubicBezTo>
                  <a:cubicBezTo>
                    <a:pt x="2090" y="1148"/>
                    <a:pt x="2061" y="1115"/>
                    <a:pt x="2025" y="1086"/>
                  </a:cubicBezTo>
                  <a:cubicBezTo>
                    <a:pt x="2079" y="1100"/>
                    <a:pt x="2134" y="1111"/>
                    <a:pt x="2189" y="1119"/>
                  </a:cubicBezTo>
                  <a:cubicBezTo>
                    <a:pt x="2342" y="1148"/>
                    <a:pt x="2495" y="1173"/>
                    <a:pt x="2651" y="1188"/>
                  </a:cubicBezTo>
                  <a:cubicBezTo>
                    <a:pt x="3066" y="1210"/>
                    <a:pt x="3445" y="1115"/>
                    <a:pt x="3744" y="784"/>
                  </a:cubicBezTo>
                  <a:cubicBezTo>
                    <a:pt x="3471" y="834"/>
                    <a:pt x="3190" y="805"/>
                    <a:pt x="2935" y="700"/>
                  </a:cubicBezTo>
                  <a:cubicBezTo>
                    <a:pt x="2739" y="623"/>
                    <a:pt x="2567" y="503"/>
                    <a:pt x="2385" y="397"/>
                  </a:cubicBezTo>
                  <a:cubicBezTo>
                    <a:pt x="2090" y="223"/>
                    <a:pt x="1795" y="59"/>
                    <a:pt x="1442" y="44"/>
                  </a:cubicBezTo>
                  <a:lnTo>
                    <a:pt x="1442" y="44"/>
                  </a:lnTo>
                  <a:cubicBezTo>
                    <a:pt x="1052" y="1"/>
                    <a:pt x="747" y="150"/>
                    <a:pt x="503" y="445"/>
                  </a:cubicBezTo>
                  <a:lnTo>
                    <a:pt x="412" y="514"/>
                  </a:lnTo>
                  <a:cubicBezTo>
                    <a:pt x="102" y="729"/>
                    <a:pt x="0" y="1046"/>
                    <a:pt x="4" y="1399"/>
                  </a:cubicBezTo>
                  <a:cubicBezTo>
                    <a:pt x="11" y="1756"/>
                    <a:pt x="142" y="2095"/>
                    <a:pt x="288" y="2419"/>
                  </a:cubicBezTo>
                  <a:cubicBezTo>
                    <a:pt x="426" y="2728"/>
                    <a:pt x="517" y="3045"/>
                    <a:pt x="452" y="3391"/>
                  </a:cubicBezTo>
                  <a:cubicBezTo>
                    <a:pt x="437" y="3478"/>
                    <a:pt x="415" y="3562"/>
                    <a:pt x="386" y="3679"/>
                  </a:cubicBezTo>
                  <a:cubicBezTo>
                    <a:pt x="514" y="3613"/>
                    <a:pt x="619" y="3515"/>
                    <a:pt x="692" y="3395"/>
                  </a:cubicBezTo>
                  <a:cubicBezTo>
                    <a:pt x="1020" y="2896"/>
                    <a:pt x="1045" y="2364"/>
                    <a:pt x="867" y="1810"/>
                  </a:cubicBezTo>
                  <a:cubicBezTo>
                    <a:pt x="859" y="1763"/>
                    <a:pt x="845" y="1716"/>
                    <a:pt x="830" y="1668"/>
                  </a:cubicBezTo>
                  <a:cubicBezTo>
                    <a:pt x="849" y="1687"/>
                    <a:pt x="870" y="1701"/>
                    <a:pt x="892" y="1712"/>
                  </a:cubicBezTo>
                  <a:cubicBezTo>
                    <a:pt x="1027" y="2007"/>
                    <a:pt x="1136" y="2317"/>
                    <a:pt x="1337" y="2579"/>
                  </a:cubicBezTo>
                  <a:cubicBezTo>
                    <a:pt x="1464" y="2746"/>
                    <a:pt x="1602" y="2907"/>
                    <a:pt x="1850" y="2867"/>
                  </a:cubicBezTo>
                  <a:cubicBezTo>
                    <a:pt x="1963" y="2852"/>
                    <a:pt x="2123" y="2437"/>
                    <a:pt x="1970" y="21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0" y="182182"/>
            <a:ext cx="3960000" cy="5280000"/>
          </a:xfrm>
          <a:prstGeom prst="rect">
            <a:avLst/>
          </a:prstGeom>
        </p:spPr>
      </p:pic>
      <p:pic>
        <p:nvPicPr>
          <p:cNvPr id="41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55325" y="5991451"/>
            <a:ext cx="968710" cy="897291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1493388" y="6136591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221" y="182182"/>
            <a:ext cx="3054551" cy="537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1384</Words>
  <Application>Microsoft Office PowerPoint</Application>
  <PresentationFormat>Широкоэкранный</PresentationFormat>
  <Paragraphs>207</Paragraphs>
  <Slides>19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Fira Sans Extra Condensed</vt:lpstr>
      <vt:lpstr>Franklin Gothic Medium</vt:lpstr>
      <vt:lpstr>Roboto</vt:lpstr>
      <vt:lpstr>Times New Roman</vt:lpstr>
      <vt:lpstr>Тема Office</vt:lpstr>
      <vt:lpstr>Презентация PowerPoint</vt:lpstr>
      <vt:lpstr>Презентация PowerPoint</vt:lpstr>
      <vt:lpstr>Актуальность </vt:lpstr>
      <vt:lpstr>Причины низкой обращаемости</vt:lpstr>
      <vt:lpstr>Проекты по психопросвещению и психопрофилактике</vt:lpstr>
      <vt:lpstr>Жалобы студентов</vt:lpstr>
      <vt:lpstr>Наибольший интерес у студентов </vt:lpstr>
      <vt:lpstr>Цели</vt:lpstr>
      <vt:lpstr>     2023 год </vt:lpstr>
      <vt:lpstr>Сотрудничество (1020 студентов) </vt:lpstr>
      <vt:lpstr>Презентация PowerPoint</vt:lpstr>
      <vt:lpstr>Структура занятий</vt:lpstr>
      <vt:lpstr>Темы занятий</vt:lpstr>
      <vt:lpstr>Темы занятий</vt:lpstr>
      <vt:lpstr>Темы занятий</vt:lpstr>
      <vt:lpstr>Темы занятий</vt:lpstr>
      <vt:lpstr>Темы занятий</vt:lpstr>
      <vt:lpstr>Обратная связь</vt:lpstr>
      <vt:lpstr>Презентация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Inc.</dc:creator>
  <cp:lastModifiedBy>Надежда Владиславовна Пышкина</cp:lastModifiedBy>
  <cp:revision>15</cp:revision>
  <dcterms:created xsi:type="dcterms:W3CDTF">2023-11-22T12:10:38Z</dcterms:created>
  <dcterms:modified xsi:type="dcterms:W3CDTF">2023-11-29T13:55:16Z</dcterms:modified>
</cp:coreProperties>
</file>