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7"/>
  </p:notesMasterIdLst>
  <p:handoutMasterIdLst>
    <p:handoutMasterId r:id="rId18"/>
  </p:handoutMasterIdLst>
  <p:sldIdLst>
    <p:sldId id="271" r:id="rId5"/>
    <p:sldId id="313" r:id="rId6"/>
    <p:sldId id="312" r:id="rId7"/>
    <p:sldId id="314" r:id="rId8"/>
    <p:sldId id="315" r:id="rId9"/>
    <p:sldId id="316" r:id="rId10"/>
    <p:sldId id="318" r:id="rId11"/>
    <p:sldId id="317" r:id="rId12"/>
    <p:sldId id="322" r:id="rId13"/>
    <p:sldId id="320" r:id="rId14"/>
    <p:sldId id="323" r:id="rId15"/>
    <p:sldId id="31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  <p:cmAuthor id="2" name="Кравченко Иван Александрович" initials="КИА" lastIdx="11" clrIdx="1">
    <p:extLst>
      <p:ext uri="{19B8F6BF-5375-455C-9EA6-DF929625EA0E}">
        <p15:presenceInfo xmlns:p15="http://schemas.microsoft.com/office/powerpoint/2012/main" userId="S-1-5-21-3674890872-1406439013-3720264777-31627" providerId="AD"/>
      </p:ext>
    </p:extLst>
  </p:cmAuthor>
  <p:cmAuthor id="3" name="Alexey Milloni" initials="AM" lastIdx="5" clrIdx="2">
    <p:extLst>
      <p:ext uri="{19B8F6BF-5375-455C-9EA6-DF929625EA0E}">
        <p15:presenceInfo xmlns:p15="http://schemas.microsoft.com/office/powerpoint/2012/main" userId="58f9b4cb1868f008" providerId="Windows Live"/>
      </p:ext>
    </p:extLst>
  </p:cmAuthor>
  <p:cmAuthor id="4" name="Иван Кравченко" initials="ИК" lastIdx="19" clrIdx="3">
    <p:extLst>
      <p:ext uri="{19B8F6BF-5375-455C-9EA6-DF929625EA0E}">
        <p15:presenceInfo xmlns:p15="http://schemas.microsoft.com/office/powerpoint/2012/main" userId="5e9ecc195e9059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D9D9D9"/>
    <a:srgbClr val="029C63"/>
    <a:srgbClr val="96628C"/>
    <a:srgbClr val="11A0D7"/>
    <a:srgbClr val="E61F3D"/>
    <a:srgbClr val="CD5A5A"/>
    <a:srgbClr val="FFD746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3"/>
    <p:restoredTop sz="94722"/>
  </p:normalViewPr>
  <p:slideViewPr>
    <p:cSldViewPr snapToGrid="0" snapToObjects="1">
      <p:cViewPr varScale="1">
        <p:scale>
          <a:sx n="108" d="100"/>
          <a:sy n="108" d="100"/>
        </p:scale>
        <p:origin x="996" y="10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Спрос на тест по английскому языку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Спрос на тест по английскому языку, чел.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489-4F6B-BDFD-9CDCCBB862A3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89-4F6B-BDFD-9CDCCBB862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B9A-419C-948F-98F55E4A5F1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Спрос, удовлетворенный конкурентами</c:v>
                </c:pt>
                <c:pt idx="1">
                  <c:v>Желающие сдать тест</c:v>
                </c:pt>
                <c:pt idx="2">
                  <c:v>Желающие сдать тест в НИУ ВШЭ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5000</c:v>
                </c:pt>
                <c:pt idx="1">
                  <c:v>20000</c:v>
                </c:pt>
                <c:pt idx="2">
                  <c:v>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9-4F6B-BDFD-9CDCCBB862A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1-4FAF-A636-DE2CB9C085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1-4FAF-A636-DE2CB9C085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C1-4FAF-A636-DE2CB9C08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7332399"/>
        <c:axId val="1423501855"/>
      </c:barChart>
      <c:catAx>
        <c:axId val="87733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501855"/>
        <c:crosses val="autoZero"/>
        <c:auto val="1"/>
        <c:lblAlgn val="ctr"/>
        <c:lblOffset val="100"/>
        <c:noMultiLvlLbl val="0"/>
      </c:catAx>
      <c:valAx>
        <c:axId val="1423501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733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C3B63-C8BE-44C0-82B8-BB6F27EDE330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F8095E-A116-4584-AE8F-EC0670334135}">
      <dgm:prSet phldrT="[Текст]"/>
      <dgm:spPr/>
      <dgm:t>
        <a:bodyPr/>
        <a:lstStyle/>
        <a:p>
          <a:r>
            <a:rPr lang="ru-RU" dirty="0"/>
            <a:t>Рынок онлайн тестирования является на сегодняшний момент перспективным направлением развития ДПО</a:t>
          </a:r>
        </a:p>
      </dgm:t>
    </dgm:pt>
    <dgm:pt modelId="{D3AE8B7C-F2F9-4E1B-8FD4-2001649A9135}" type="parTrans" cxnId="{76E27545-270B-4F09-B76D-A34E8CF54F1E}">
      <dgm:prSet/>
      <dgm:spPr/>
      <dgm:t>
        <a:bodyPr/>
        <a:lstStyle/>
        <a:p>
          <a:endParaRPr lang="ru-RU"/>
        </a:p>
      </dgm:t>
    </dgm:pt>
    <dgm:pt modelId="{04F7E50C-F1C6-4A08-956F-97A4A632C04F}" type="sibTrans" cxnId="{76E27545-270B-4F09-B76D-A34E8CF54F1E}">
      <dgm:prSet/>
      <dgm:spPr/>
      <dgm:t>
        <a:bodyPr/>
        <a:lstStyle/>
        <a:p>
          <a:endParaRPr lang="ru-RU"/>
        </a:p>
      </dgm:t>
    </dgm:pt>
    <dgm:pt modelId="{B01C7847-A46D-439A-BE67-0FF1F4849663}">
      <dgm:prSet phldrT="[Текст]"/>
      <dgm:spPr/>
      <dgm:t>
        <a:bodyPr/>
        <a:lstStyle/>
        <a:p>
          <a:r>
            <a:rPr lang="ru-RU" dirty="0"/>
            <a:t>Позиции НИУ ВШЭ на рынке существенно ухудшились из-за пассивной позиции</a:t>
          </a:r>
        </a:p>
      </dgm:t>
    </dgm:pt>
    <dgm:pt modelId="{B26B1484-6127-4A7C-BC7D-912C74803F94}" type="parTrans" cxnId="{687E871C-858A-49AB-BBF7-33E8A2066284}">
      <dgm:prSet/>
      <dgm:spPr/>
      <dgm:t>
        <a:bodyPr/>
        <a:lstStyle/>
        <a:p>
          <a:endParaRPr lang="ru-RU"/>
        </a:p>
      </dgm:t>
    </dgm:pt>
    <dgm:pt modelId="{3C8754FF-7101-4A88-B285-BA6ACB3F6A6A}" type="sibTrans" cxnId="{687E871C-858A-49AB-BBF7-33E8A2066284}">
      <dgm:prSet/>
      <dgm:spPr/>
      <dgm:t>
        <a:bodyPr/>
        <a:lstStyle/>
        <a:p>
          <a:endParaRPr lang="ru-RU"/>
        </a:p>
      </dgm:t>
    </dgm:pt>
    <dgm:pt modelId="{F7880F0E-EF5B-4B81-A37E-DA307CD460B1}">
      <dgm:prSet/>
      <dgm:spPr/>
      <dgm:t>
        <a:bodyPr/>
        <a:lstStyle/>
        <a:p>
          <a:r>
            <a:rPr lang="ru-RU" dirty="0"/>
            <a:t>Существенная доля рынка не охвачена НИУ ВШЭ</a:t>
          </a:r>
        </a:p>
      </dgm:t>
    </dgm:pt>
    <dgm:pt modelId="{F5FF46E7-59D9-4C74-A020-3FC660224A5F}" type="parTrans" cxnId="{BA25F8C4-AF51-48D0-8323-FA2E57C8D7B7}">
      <dgm:prSet/>
      <dgm:spPr/>
      <dgm:t>
        <a:bodyPr/>
        <a:lstStyle/>
        <a:p>
          <a:endParaRPr lang="ru-RU"/>
        </a:p>
      </dgm:t>
    </dgm:pt>
    <dgm:pt modelId="{CAFC61E1-BC62-47ED-8E85-73AD6B3CF30C}" type="sibTrans" cxnId="{BA25F8C4-AF51-48D0-8323-FA2E57C8D7B7}">
      <dgm:prSet/>
      <dgm:spPr/>
      <dgm:t>
        <a:bodyPr/>
        <a:lstStyle/>
        <a:p>
          <a:endParaRPr lang="ru-RU"/>
        </a:p>
      </dgm:t>
    </dgm:pt>
    <dgm:pt modelId="{DF992AE4-5D9B-491C-A70B-61B9EB926874}">
      <dgm:prSet/>
      <dgm:spPr/>
      <dgm:t>
        <a:bodyPr/>
        <a:lstStyle/>
        <a:p>
          <a:r>
            <a:rPr lang="ru-RU" dirty="0"/>
            <a:t>Респонденты выказывают заинтересованность в сдаче экзамена в НИУ ВШЭ</a:t>
          </a:r>
        </a:p>
      </dgm:t>
    </dgm:pt>
    <dgm:pt modelId="{A0CA7922-4073-41E6-91B8-E6ECE8C038B0}" type="parTrans" cxnId="{31EB85A5-0366-4C3C-9646-756B658BD3BB}">
      <dgm:prSet/>
      <dgm:spPr/>
      <dgm:t>
        <a:bodyPr/>
        <a:lstStyle/>
        <a:p>
          <a:endParaRPr lang="ru-RU"/>
        </a:p>
      </dgm:t>
    </dgm:pt>
    <dgm:pt modelId="{B141A5E4-ACF0-4D27-8133-98BDAA89C359}" type="sibTrans" cxnId="{31EB85A5-0366-4C3C-9646-756B658BD3BB}">
      <dgm:prSet/>
      <dgm:spPr/>
      <dgm:t>
        <a:bodyPr/>
        <a:lstStyle/>
        <a:p>
          <a:endParaRPr lang="ru-RU"/>
        </a:p>
      </dgm:t>
    </dgm:pt>
    <dgm:pt modelId="{14AE85DA-DEB5-4B1D-A968-B4C5B86A9BBD}" type="pres">
      <dgm:prSet presAssocID="{5E1C3B63-C8BE-44C0-82B8-BB6F27EDE3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488607-B69C-4E51-801E-E9C3052C1E3D}" type="pres">
      <dgm:prSet presAssocID="{5E1C3B63-C8BE-44C0-82B8-BB6F27EDE330}" presName="Name1" presStyleCnt="0"/>
      <dgm:spPr/>
    </dgm:pt>
    <dgm:pt modelId="{23998AAC-2A03-4BEB-A8D1-BA47D3DFA911}" type="pres">
      <dgm:prSet presAssocID="{5E1C3B63-C8BE-44C0-82B8-BB6F27EDE330}" presName="cycle" presStyleCnt="0"/>
      <dgm:spPr/>
    </dgm:pt>
    <dgm:pt modelId="{37AED453-E418-40DC-A09E-DA32ED8E5740}" type="pres">
      <dgm:prSet presAssocID="{5E1C3B63-C8BE-44C0-82B8-BB6F27EDE330}" presName="srcNode" presStyleLbl="node1" presStyleIdx="0" presStyleCnt="4"/>
      <dgm:spPr/>
    </dgm:pt>
    <dgm:pt modelId="{ED84402A-4093-4FDE-862C-E31132C77801}" type="pres">
      <dgm:prSet presAssocID="{5E1C3B63-C8BE-44C0-82B8-BB6F27EDE330}" presName="conn" presStyleLbl="parChTrans1D2" presStyleIdx="0" presStyleCnt="1"/>
      <dgm:spPr/>
      <dgm:t>
        <a:bodyPr/>
        <a:lstStyle/>
        <a:p>
          <a:endParaRPr lang="ru-RU"/>
        </a:p>
      </dgm:t>
    </dgm:pt>
    <dgm:pt modelId="{24D1E834-53A3-4A3E-80C8-5130B3922BA2}" type="pres">
      <dgm:prSet presAssocID="{5E1C3B63-C8BE-44C0-82B8-BB6F27EDE330}" presName="extraNode" presStyleLbl="node1" presStyleIdx="0" presStyleCnt="4"/>
      <dgm:spPr/>
    </dgm:pt>
    <dgm:pt modelId="{99B7F883-C63E-40A8-8EF6-A6F4EA136212}" type="pres">
      <dgm:prSet presAssocID="{5E1C3B63-C8BE-44C0-82B8-BB6F27EDE330}" presName="dstNode" presStyleLbl="node1" presStyleIdx="0" presStyleCnt="4"/>
      <dgm:spPr/>
    </dgm:pt>
    <dgm:pt modelId="{9DBF614E-CB56-424C-96E2-8947DA30429E}" type="pres">
      <dgm:prSet presAssocID="{A5F8095E-A116-4584-AE8F-EC067033413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D238E-FEFB-45F6-92B7-32EF90FCBF5A}" type="pres">
      <dgm:prSet presAssocID="{A5F8095E-A116-4584-AE8F-EC0670334135}" presName="accent_1" presStyleCnt="0"/>
      <dgm:spPr/>
    </dgm:pt>
    <dgm:pt modelId="{85D8CD87-8AF2-49E1-8F95-E70D32ACE68C}" type="pres">
      <dgm:prSet presAssocID="{A5F8095E-A116-4584-AE8F-EC0670334135}" presName="accentRepeatNode" presStyleLbl="solidFgAcc1" presStyleIdx="0" presStyleCnt="4"/>
      <dgm:spPr/>
    </dgm:pt>
    <dgm:pt modelId="{49AF321F-9F2E-4A69-BC7D-34396536DFC0}" type="pres">
      <dgm:prSet presAssocID="{F7880F0E-EF5B-4B81-A37E-DA307CD460B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D81-A82C-4D5D-A2B7-47D2F3500002}" type="pres">
      <dgm:prSet presAssocID="{F7880F0E-EF5B-4B81-A37E-DA307CD460B1}" presName="accent_2" presStyleCnt="0"/>
      <dgm:spPr/>
    </dgm:pt>
    <dgm:pt modelId="{BBACDB06-E2B3-4BC0-A3C6-D8E3D6A2A021}" type="pres">
      <dgm:prSet presAssocID="{F7880F0E-EF5B-4B81-A37E-DA307CD460B1}" presName="accentRepeatNode" presStyleLbl="solidFgAcc1" presStyleIdx="1" presStyleCnt="4"/>
      <dgm:spPr/>
    </dgm:pt>
    <dgm:pt modelId="{B85E5A87-BF84-4106-ABEA-9CAA75F9D841}" type="pres">
      <dgm:prSet presAssocID="{DF992AE4-5D9B-491C-A70B-61B9EB92687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84B4-F145-4035-9110-CB698A7488A6}" type="pres">
      <dgm:prSet presAssocID="{DF992AE4-5D9B-491C-A70B-61B9EB926874}" presName="accent_3" presStyleCnt="0"/>
      <dgm:spPr/>
    </dgm:pt>
    <dgm:pt modelId="{7488DE0A-F071-4AD6-B8A7-204238CD73AC}" type="pres">
      <dgm:prSet presAssocID="{DF992AE4-5D9B-491C-A70B-61B9EB926874}" presName="accentRepeatNode" presStyleLbl="solidFgAcc1" presStyleIdx="2" presStyleCnt="4"/>
      <dgm:spPr/>
    </dgm:pt>
    <dgm:pt modelId="{3EB1AC53-C2A1-4351-8120-AEB3B2764502}" type="pres">
      <dgm:prSet presAssocID="{B01C7847-A46D-439A-BE67-0FF1F484966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CC093-9CA5-425C-A5D9-153ED3AFFC9D}" type="pres">
      <dgm:prSet presAssocID="{B01C7847-A46D-439A-BE67-0FF1F4849663}" presName="accent_4" presStyleCnt="0"/>
      <dgm:spPr/>
    </dgm:pt>
    <dgm:pt modelId="{DD509AEF-DA10-4B4E-A982-6563AF3C132A}" type="pres">
      <dgm:prSet presAssocID="{B01C7847-A46D-439A-BE67-0FF1F4849663}" presName="accentRepeatNode" presStyleLbl="solidFgAcc1" presStyleIdx="3" presStyleCnt="4"/>
      <dgm:spPr/>
    </dgm:pt>
  </dgm:ptLst>
  <dgm:cxnLst>
    <dgm:cxn modelId="{A4283F4B-546B-4E0F-A354-31E0F131ABBF}" type="presOf" srcId="{B01C7847-A46D-439A-BE67-0FF1F4849663}" destId="{3EB1AC53-C2A1-4351-8120-AEB3B2764502}" srcOrd="0" destOrd="0" presId="urn:microsoft.com/office/officeart/2008/layout/VerticalCurvedList"/>
    <dgm:cxn modelId="{76E27545-270B-4F09-B76D-A34E8CF54F1E}" srcId="{5E1C3B63-C8BE-44C0-82B8-BB6F27EDE330}" destId="{A5F8095E-A116-4584-AE8F-EC0670334135}" srcOrd="0" destOrd="0" parTransId="{D3AE8B7C-F2F9-4E1B-8FD4-2001649A9135}" sibTransId="{04F7E50C-F1C6-4A08-956F-97A4A632C04F}"/>
    <dgm:cxn modelId="{31EB85A5-0366-4C3C-9646-756B658BD3BB}" srcId="{5E1C3B63-C8BE-44C0-82B8-BB6F27EDE330}" destId="{DF992AE4-5D9B-491C-A70B-61B9EB926874}" srcOrd="2" destOrd="0" parTransId="{A0CA7922-4073-41E6-91B8-E6ECE8C038B0}" sibTransId="{B141A5E4-ACF0-4D27-8133-98BDAA89C359}"/>
    <dgm:cxn modelId="{97867AA5-95DD-4B01-9671-97ADFEDDB71F}" type="presOf" srcId="{DF992AE4-5D9B-491C-A70B-61B9EB926874}" destId="{B85E5A87-BF84-4106-ABEA-9CAA75F9D841}" srcOrd="0" destOrd="0" presId="urn:microsoft.com/office/officeart/2008/layout/VerticalCurvedList"/>
    <dgm:cxn modelId="{35D6CE08-EE3C-4275-883D-B00426FFC34F}" type="presOf" srcId="{A5F8095E-A116-4584-AE8F-EC0670334135}" destId="{9DBF614E-CB56-424C-96E2-8947DA30429E}" srcOrd="0" destOrd="0" presId="urn:microsoft.com/office/officeart/2008/layout/VerticalCurvedList"/>
    <dgm:cxn modelId="{5191A72C-CA71-4C9C-B83E-821711D1CAE3}" type="presOf" srcId="{F7880F0E-EF5B-4B81-A37E-DA307CD460B1}" destId="{49AF321F-9F2E-4A69-BC7D-34396536DFC0}" srcOrd="0" destOrd="0" presId="urn:microsoft.com/office/officeart/2008/layout/VerticalCurvedList"/>
    <dgm:cxn modelId="{687E871C-858A-49AB-BBF7-33E8A2066284}" srcId="{5E1C3B63-C8BE-44C0-82B8-BB6F27EDE330}" destId="{B01C7847-A46D-439A-BE67-0FF1F4849663}" srcOrd="3" destOrd="0" parTransId="{B26B1484-6127-4A7C-BC7D-912C74803F94}" sibTransId="{3C8754FF-7101-4A88-B285-BA6ACB3F6A6A}"/>
    <dgm:cxn modelId="{BA25F8C4-AF51-48D0-8323-FA2E57C8D7B7}" srcId="{5E1C3B63-C8BE-44C0-82B8-BB6F27EDE330}" destId="{F7880F0E-EF5B-4B81-A37E-DA307CD460B1}" srcOrd="1" destOrd="0" parTransId="{F5FF46E7-59D9-4C74-A020-3FC660224A5F}" sibTransId="{CAFC61E1-BC62-47ED-8E85-73AD6B3CF30C}"/>
    <dgm:cxn modelId="{86167BED-37FA-4A52-AD20-0C0BC648493D}" type="presOf" srcId="{5E1C3B63-C8BE-44C0-82B8-BB6F27EDE330}" destId="{14AE85DA-DEB5-4B1D-A968-B4C5B86A9BBD}" srcOrd="0" destOrd="0" presId="urn:microsoft.com/office/officeart/2008/layout/VerticalCurvedList"/>
    <dgm:cxn modelId="{45ED53C5-C977-4A63-ACBC-84034883F7CE}" type="presOf" srcId="{04F7E50C-F1C6-4A08-956F-97A4A632C04F}" destId="{ED84402A-4093-4FDE-862C-E31132C77801}" srcOrd="0" destOrd="0" presId="urn:microsoft.com/office/officeart/2008/layout/VerticalCurvedList"/>
    <dgm:cxn modelId="{A3532B7B-D01A-42EB-BEEF-15C956D5051B}" type="presParOf" srcId="{14AE85DA-DEB5-4B1D-A968-B4C5B86A9BBD}" destId="{D0488607-B69C-4E51-801E-E9C3052C1E3D}" srcOrd="0" destOrd="0" presId="urn:microsoft.com/office/officeart/2008/layout/VerticalCurvedList"/>
    <dgm:cxn modelId="{43E0B08F-665D-424A-9145-9C6D2313E276}" type="presParOf" srcId="{D0488607-B69C-4E51-801E-E9C3052C1E3D}" destId="{23998AAC-2A03-4BEB-A8D1-BA47D3DFA911}" srcOrd="0" destOrd="0" presId="urn:microsoft.com/office/officeart/2008/layout/VerticalCurvedList"/>
    <dgm:cxn modelId="{0EDBCDDC-ECEC-4B6A-9896-2F8E05542B2F}" type="presParOf" srcId="{23998AAC-2A03-4BEB-A8D1-BA47D3DFA911}" destId="{37AED453-E418-40DC-A09E-DA32ED8E5740}" srcOrd="0" destOrd="0" presId="urn:microsoft.com/office/officeart/2008/layout/VerticalCurvedList"/>
    <dgm:cxn modelId="{1A5482E0-2CBD-496B-B5E2-5A1B6498E113}" type="presParOf" srcId="{23998AAC-2A03-4BEB-A8D1-BA47D3DFA911}" destId="{ED84402A-4093-4FDE-862C-E31132C77801}" srcOrd="1" destOrd="0" presId="urn:microsoft.com/office/officeart/2008/layout/VerticalCurvedList"/>
    <dgm:cxn modelId="{C66E79AD-CA78-4689-8302-ABA372E926B7}" type="presParOf" srcId="{23998AAC-2A03-4BEB-A8D1-BA47D3DFA911}" destId="{24D1E834-53A3-4A3E-80C8-5130B3922BA2}" srcOrd="2" destOrd="0" presId="urn:microsoft.com/office/officeart/2008/layout/VerticalCurvedList"/>
    <dgm:cxn modelId="{E6E2BB91-7E8A-449D-BC28-D65CF160704A}" type="presParOf" srcId="{23998AAC-2A03-4BEB-A8D1-BA47D3DFA911}" destId="{99B7F883-C63E-40A8-8EF6-A6F4EA136212}" srcOrd="3" destOrd="0" presId="urn:microsoft.com/office/officeart/2008/layout/VerticalCurvedList"/>
    <dgm:cxn modelId="{D082CABC-2CEA-4A0B-8369-AA2CB19446A1}" type="presParOf" srcId="{D0488607-B69C-4E51-801E-E9C3052C1E3D}" destId="{9DBF614E-CB56-424C-96E2-8947DA30429E}" srcOrd="1" destOrd="0" presId="urn:microsoft.com/office/officeart/2008/layout/VerticalCurvedList"/>
    <dgm:cxn modelId="{1D0AAA43-567D-4348-B809-3BFFA24FBBFF}" type="presParOf" srcId="{D0488607-B69C-4E51-801E-E9C3052C1E3D}" destId="{C25D238E-FEFB-45F6-92B7-32EF90FCBF5A}" srcOrd="2" destOrd="0" presId="urn:microsoft.com/office/officeart/2008/layout/VerticalCurvedList"/>
    <dgm:cxn modelId="{30E99346-E18E-4ECA-8B85-B5867CC428FD}" type="presParOf" srcId="{C25D238E-FEFB-45F6-92B7-32EF90FCBF5A}" destId="{85D8CD87-8AF2-49E1-8F95-E70D32ACE68C}" srcOrd="0" destOrd="0" presId="urn:microsoft.com/office/officeart/2008/layout/VerticalCurvedList"/>
    <dgm:cxn modelId="{B0C30A6A-C2DC-40FB-9C2A-DB23742412A7}" type="presParOf" srcId="{D0488607-B69C-4E51-801E-E9C3052C1E3D}" destId="{49AF321F-9F2E-4A69-BC7D-34396536DFC0}" srcOrd="3" destOrd="0" presId="urn:microsoft.com/office/officeart/2008/layout/VerticalCurvedList"/>
    <dgm:cxn modelId="{457FC9B7-3949-4335-9678-E917CFE23560}" type="presParOf" srcId="{D0488607-B69C-4E51-801E-E9C3052C1E3D}" destId="{BD93CD81-A82C-4D5D-A2B7-47D2F3500002}" srcOrd="4" destOrd="0" presId="urn:microsoft.com/office/officeart/2008/layout/VerticalCurvedList"/>
    <dgm:cxn modelId="{5A38EEC3-A02D-4740-BE19-A041F77353EF}" type="presParOf" srcId="{BD93CD81-A82C-4D5D-A2B7-47D2F3500002}" destId="{BBACDB06-E2B3-4BC0-A3C6-D8E3D6A2A021}" srcOrd="0" destOrd="0" presId="urn:microsoft.com/office/officeart/2008/layout/VerticalCurvedList"/>
    <dgm:cxn modelId="{18BBF551-59F7-43EE-85CB-0EF63F14BA34}" type="presParOf" srcId="{D0488607-B69C-4E51-801E-E9C3052C1E3D}" destId="{B85E5A87-BF84-4106-ABEA-9CAA75F9D841}" srcOrd="5" destOrd="0" presId="urn:microsoft.com/office/officeart/2008/layout/VerticalCurvedList"/>
    <dgm:cxn modelId="{68B81797-231A-4602-A903-431958754342}" type="presParOf" srcId="{D0488607-B69C-4E51-801E-E9C3052C1E3D}" destId="{31F784B4-F145-4035-9110-CB698A7488A6}" srcOrd="6" destOrd="0" presId="urn:microsoft.com/office/officeart/2008/layout/VerticalCurvedList"/>
    <dgm:cxn modelId="{006BDF35-B4D4-4337-8E7A-42AD52B5A691}" type="presParOf" srcId="{31F784B4-F145-4035-9110-CB698A7488A6}" destId="{7488DE0A-F071-4AD6-B8A7-204238CD73AC}" srcOrd="0" destOrd="0" presId="urn:microsoft.com/office/officeart/2008/layout/VerticalCurvedList"/>
    <dgm:cxn modelId="{2655A4EF-551C-490C-9144-23CC5D9B7F78}" type="presParOf" srcId="{D0488607-B69C-4E51-801E-E9C3052C1E3D}" destId="{3EB1AC53-C2A1-4351-8120-AEB3B2764502}" srcOrd="7" destOrd="0" presId="urn:microsoft.com/office/officeart/2008/layout/VerticalCurvedList"/>
    <dgm:cxn modelId="{FD073C98-861C-4BD3-895A-9FEE038586D7}" type="presParOf" srcId="{D0488607-B69C-4E51-801E-E9C3052C1E3D}" destId="{A05CC093-9CA5-425C-A5D9-153ED3AFFC9D}" srcOrd="8" destOrd="0" presId="urn:microsoft.com/office/officeart/2008/layout/VerticalCurvedList"/>
    <dgm:cxn modelId="{3D9D687B-A151-40C5-8147-C2842EC7C86A}" type="presParOf" srcId="{A05CC093-9CA5-425C-A5D9-153ED3AFFC9D}" destId="{DD509AEF-DA10-4B4E-A982-6563AF3C13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CA889-A925-4AA9-AB6E-65829776B6F8}" type="doc">
      <dgm:prSet loTypeId="urn:microsoft.com/office/officeart/2005/8/layout/balance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F78B34-AEDF-476C-973E-5D25E34D948A}">
      <dgm:prSet phldrT="[Текст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sz="1400" b="1" i="1" dirty="0">
              <a:solidFill>
                <a:schemeClr val="bg1"/>
              </a:solidFill>
            </a:rPr>
            <a:t>НИУ ВШЭ</a:t>
          </a:r>
        </a:p>
      </dgm:t>
    </dgm:pt>
    <dgm:pt modelId="{5B6519AB-AE01-4006-9B02-CB0D2D5EDA2A}" type="parTrans" cxnId="{4853A500-05A2-441E-83DA-462B06503F9C}">
      <dgm:prSet/>
      <dgm:spPr/>
      <dgm:t>
        <a:bodyPr/>
        <a:lstStyle/>
        <a:p>
          <a:endParaRPr lang="ru-RU" sz="1800"/>
        </a:p>
      </dgm:t>
    </dgm:pt>
    <dgm:pt modelId="{DB264517-37FA-4E0E-874B-D5371F7B14E9}" type="sibTrans" cxnId="{4853A500-05A2-441E-83DA-462B06503F9C}">
      <dgm:prSet/>
      <dgm:spPr/>
      <dgm:t>
        <a:bodyPr/>
        <a:lstStyle/>
        <a:p>
          <a:endParaRPr lang="ru-RU" sz="1800"/>
        </a:p>
      </dgm:t>
    </dgm:pt>
    <dgm:pt modelId="{D6FF19A1-F90F-473E-A2B8-EE9142ACA768}">
      <dgm:prSet phldrT="[Текст]" custT="1"/>
      <dgm:spPr/>
      <dgm:t>
        <a:bodyPr/>
        <a:lstStyle/>
        <a:p>
          <a:r>
            <a:rPr lang="ru-RU" sz="1200" dirty="0"/>
            <a:t>Бренд НИУ ВШЭ</a:t>
          </a:r>
        </a:p>
      </dgm:t>
    </dgm:pt>
    <dgm:pt modelId="{E60D7DC6-8AFC-484E-AB76-9452CF16F6FA}" type="parTrans" cxnId="{74594CF7-8BA1-4855-8B45-005F5E853A8A}">
      <dgm:prSet/>
      <dgm:spPr/>
      <dgm:t>
        <a:bodyPr/>
        <a:lstStyle/>
        <a:p>
          <a:endParaRPr lang="ru-RU" sz="1800"/>
        </a:p>
      </dgm:t>
    </dgm:pt>
    <dgm:pt modelId="{126A64F8-53E4-43DD-AF30-76FE0E63ADF2}" type="sibTrans" cxnId="{74594CF7-8BA1-4855-8B45-005F5E853A8A}">
      <dgm:prSet/>
      <dgm:spPr/>
      <dgm:t>
        <a:bodyPr/>
        <a:lstStyle/>
        <a:p>
          <a:endParaRPr lang="ru-RU" sz="1800"/>
        </a:p>
      </dgm:t>
    </dgm:pt>
    <dgm:pt modelId="{97011883-D38C-4119-B869-A8F60DF52364}">
      <dgm:prSet phldrT="[Текст]" custT="1"/>
      <dgm:spPr/>
      <dgm:t>
        <a:bodyPr/>
        <a:lstStyle/>
        <a:p>
          <a:r>
            <a:rPr lang="ru-RU" sz="1200" dirty="0"/>
            <a:t>Большее количество международных сертификатов</a:t>
          </a:r>
        </a:p>
      </dgm:t>
    </dgm:pt>
    <dgm:pt modelId="{9ABEFA70-0A02-4A7D-B6D1-EE3E9FBED348}" type="parTrans" cxnId="{694092D3-A631-48C7-AD12-DA4761C5ED4A}">
      <dgm:prSet/>
      <dgm:spPr/>
      <dgm:t>
        <a:bodyPr/>
        <a:lstStyle/>
        <a:p>
          <a:endParaRPr lang="ru-RU" sz="1800"/>
        </a:p>
      </dgm:t>
    </dgm:pt>
    <dgm:pt modelId="{7D7738C3-8372-4682-B3F2-891E1C38D927}" type="sibTrans" cxnId="{694092D3-A631-48C7-AD12-DA4761C5ED4A}">
      <dgm:prSet/>
      <dgm:spPr/>
      <dgm:t>
        <a:bodyPr/>
        <a:lstStyle/>
        <a:p>
          <a:endParaRPr lang="ru-RU" sz="1800"/>
        </a:p>
      </dgm:t>
    </dgm:pt>
    <dgm:pt modelId="{BEAF1C7F-EF2E-4D10-938D-997BCEC726B7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sz="1400" b="1" i="1" dirty="0">
              <a:solidFill>
                <a:schemeClr val="tx1"/>
              </a:solidFill>
            </a:rPr>
            <a:t>ИнглишСеконд, ХайЭнг, …</a:t>
          </a:r>
        </a:p>
      </dgm:t>
    </dgm:pt>
    <dgm:pt modelId="{2C82CE9B-CF7F-4A93-BF9B-2D6F1064CCF3}" type="parTrans" cxnId="{6ABBBE8D-F56A-4712-82FB-A3997371F01C}">
      <dgm:prSet/>
      <dgm:spPr/>
      <dgm:t>
        <a:bodyPr/>
        <a:lstStyle/>
        <a:p>
          <a:endParaRPr lang="ru-RU" sz="1800"/>
        </a:p>
      </dgm:t>
    </dgm:pt>
    <dgm:pt modelId="{A471A2F2-9D89-45ED-833A-F9065C024580}" type="sibTrans" cxnId="{6ABBBE8D-F56A-4712-82FB-A3997371F01C}">
      <dgm:prSet/>
      <dgm:spPr/>
      <dgm:t>
        <a:bodyPr/>
        <a:lstStyle/>
        <a:p>
          <a:endParaRPr lang="ru-RU" sz="1800"/>
        </a:p>
      </dgm:t>
    </dgm:pt>
    <dgm:pt modelId="{00F71DE0-210B-49FE-872C-7DCF06CD3BE0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Слабый бренд</a:t>
          </a:r>
        </a:p>
      </dgm:t>
    </dgm:pt>
    <dgm:pt modelId="{2A0A236C-67B0-4874-AD0C-0F6CB5DFC1FA}" type="parTrans" cxnId="{1E35103F-204A-4D77-928D-7859945A69AD}">
      <dgm:prSet/>
      <dgm:spPr/>
      <dgm:t>
        <a:bodyPr/>
        <a:lstStyle/>
        <a:p>
          <a:endParaRPr lang="ru-RU" sz="1800"/>
        </a:p>
      </dgm:t>
    </dgm:pt>
    <dgm:pt modelId="{A5593A58-BC7C-4802-A80C-A14A8F624647}" type="sibTrans" cxnId="{1E35103F-204A-4D77-928D-7859945A69AD}">
      <dgm:prSet/>
      <dgm:spPr/>
      <dgm:t>
        <a:bodyPr/>
        <a:lstStyle/>
        <a:p>
          <a:endParaRPr lang="ru-RU" sz="1800"/>
        </a:p>
      </dgm:t>
    </dgm:pt>
    <dgm:pt modelId="{0FA00FB6-53BF-4AE6-8F45-DC48564C31C3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Мало сертификатов</a:t>
          </a:r>
        </a:p>
      </dgm:t>
    </dgm:pt>
    <dgm:pt modelId="{190D928D-BBC1-4865-A3F7-DC3999596CF2}" type="parTrans" cxnId="{7AE45B7E-E9EE-4B45-B28C-C0F0FCDCA2E2}">
      <dgm:prSet/>
      <dgm:spPr/>
      <dgm:t>
        <a:bodyPr/>
        <a:lstStyle/>
        <a:p>
          <a:endParaRPr lang="ru-RU" sz="1800"/>
        </a:p>
      </dgm:t>
    </dgm:pt>
    <dgm:pt modelId="{15D6F4BC-F15F-4203-938E-9FC0E80A52C4}" type="sibTrans" cxnId="{7AE45B7E-E9EE-4B45-B28C-C0F0FCDCA2E2}">
      <dgm:prSet/>
      <dgm:spPr/>
      <dgm:t>
        <a:bodyPr/>
        <a:lstStyle/>
        <a:p>
          <a:endParaRPr lang="ru-RU" sz="1800"/>
        </a:p>
      </dgm:t>
    </dgm:pt>
    <dgm:pt modelId="{360F4D06-8050-4F4F-9690-AEC62055F7DF}">
      <dgm:prSet custT="1"/>
      <dgm:spPr/>
      <dgm:t>
        <a:bodyPr/>
        <a:lstStyle/>
        <a:p>
          <a:r>
            <a:rPr lang="ru-RU" sz="1200" dirty="0"/>
            <a:t>Повышенный интерес со стороны клиентов</a:t>
          </a:r>
        </a:p>
      </dgm:t>
    </dgm:pt>
    <dgm:pt modelId="{B7C2AC41-BC27-4F01-BC9B-73E0823E4C78}" type="parTrans" cxnId="{22A01276-22E2-42B7-B839-190290C5F76D}">
      <dgm:prSet/>
      <dgm:spPr/>
      <dgm:t>
        <a:bodyPr/>
        <a:lstStyle/>
        <a:p>
          <a:endParaRPr lang="ru-RU"/>
        </a:p>
      </dgm:t>
    </dgm:pt>
    <dgm:pt modelId="{46AB2A7E-B970-4008-A51B-6A97471ABA25}" type="sibTrans" cxnId="{22A01276-22E2-42B7-B839-190290C5F76D}">
      <dgm:prSet/>
      <dgm:spPr/>
      <dgm:t>
        <a:bodyPr/>
        <a:lstStyle/>
        <a:p>
          <a:endParaRPr lang="ru-RU"/>
        </a:p>
      </dgm:t>
    </dgm:pt>
    <dgm:pt modelId="{D90B2A4B-1B8B-4AC3-85BA-539E76BF8BD4}">
      <dgm:prSet custT="1"/>
      <dgm:spPr/>
      <dgm:t>
        <a:bodyPr/>
        <a:lstStyle/>
        <a:p>
          <a:r>
            <a:rPr lang="ru-RU" sz="1200" dirty="0"/>
            <a:t>Гибкая ценовая политика</a:t>
          </a:r>
        </a:p>
      </dgm:t>
    </dgm:pt>
    <dgm:pt modelId="{C5DA0DD1-EF7E-4ED5-BC6A-0559E97CF75F}" type="parTrans" cxnId="{CD329D6B-DD71-4DBE-A745-44D3E37F2B67}">
      <dgm:prSet/>
      <dgm:spPr/>
      <dgm:t>
        <a:bodyPr/>
        <a:lstStyle/>
        <a:p>
          <a:endParaRPr lang="ru-RU"/>
        </a:p>
      </dgm:t>
    </dgm:pt>
    <dgm:pt modelId="{D400B47F-2081-49A9-B3D7-7503FF858C0B}" type="sibTrans" cxnId="{CD329D6B-DD71-4DBE-A745-44D3E37F2B67}">
      <dgm:prSet/>
      <dgm:spPr/>
      <dgm:t>
        <a:bodyPr/>
        <a:lstStyle/>
        <a:p>
          <a:endParaRPr lang="ru-RU"/>
        </a:p>
      </dgm:t>
    </dgm:pt>
    <dgm:pt modelId="{34BF1B0A-CA03-43B1-B6B4-F7EF7E35F023}" type="pres">
      <dgm:prSet presAssocID="{911CA889-A925-4AA9-AB6E-65829776B6F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D18E5-4253-4665-AF92-E26F5E8F018E}" type="pres">
      <dgm:prSet presAssocID="{911CA889-A925-4AA9-AB6E-65829776B6F8}" presName="dummyMaxCanvas" presStyleCnt="0"/>
      <dgm:spPr/>
    </dgm:pt>
    <dgm:pt modelId="{69374F60-0CEE-49B9-97AA-1037677BD42F}" type="pres">
      <dgm:prSet presAssocID="{911CA889-A925-4AA9-AB6E-65829776B6F8}" presName="parentComposite" presStyleCnt="0"/>
      <dgm:spPr/>
    </dgm:pt>
    <dgm:pt modelId="{60ABCA14-714E-4D04-A656-03152E5B7CB6}" type="pres">
      <dgm:prSet presAssocID="{911CA889-A925-4AA9-AB6E-65829776B6F8}" presName="parent1" presStyleLbl="alignAccFollowNode1" presStyleIdx="0" presStyleCnt="4" custScaleY="71489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51C15DA-8178-4B97-AFE3-CD6ABA5CA23A}" type="pres">
      <dgm:prSet presAssocID="{911CA889-A925-4AA9-AB6E-65829776B6F8}" presName="parent2" presStyleLbl="alignAccFollowNode1" presStyleIdx="1" presStyleCnt="4" custScaleX="114618" custScaleY="71489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8660A0C1-66F4-464C-8472-DE930D49EB37}" type="pres">
      <dgm:prSet presAssocID="{911CA889-A925-4AA9-AB6E-65829776B6F8}" presName="childrenComposite" presStyleCnt="0"/>
      <dgm:spPr/>
    </dgm:pt>
    <dgm:pt modelId="{E8DE7F89-EE8B-4D69-B80B-B40E85322B53}" type="pres">
      <dgm:prSet presAssocID="{911CA889-A925-4AA9-AB6E-65829776B6F8}" presName="dummyMaxCanvas_ChildArea" presStyleCnt="0"/>
      <dgm:spPr/>
    </dgm:pt>
    <dgm:pt modelId="{BE2F79F3-DD65-41C4-8B12-F94FD2C1E43A}" type="pres">
      <dgm:prSet presAssocID="{911CA889-A925-4AA9-AB6E-65829776B6F8}" presName="fulcrum" presStyleLbl="alignAccFollowNode1" presStyleIdx="2" presStyleCnt="4"/>
      <dgm:spPr>
        <a:solidFill>
          <a:schemeClr val="accent1">
            <a:lumMod val="75000"/>
            <a:alpha val="90000"/>
          </a:schemeClr>
        </a:solidFill>
      </dgm:spPr>
    </dgm:pt>
    <dgm:pt modelId="{95C7E703-763A-47C3-B5F9-2A4171E11218}" type="pres">
      <dgm:prSet presAssocID="{911CA889-A925-4AA9-AB6E-65829776B6F8}" presName="balance_42" presStyleLbl="alignAccFollowNode1" presStyleIdx="3" presStyleCnt="4">
        <dgm:presLayoutVars>
          <dgm:bulletEnabled val="1"/>
        </dgm:presLayoutVars>
      </dgm:prSet>
      <dgm:spPr/>
    </dgm:pt>
    <dgm:pt modelId="{204A3117-9366-48FE-B923-6A48122B0984}" type="pres">
      <dgm:prSet presAssocID="{911CA889-A925-4AA9-AB6E-65829776B6F8}" presName="left_42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C9E50-5F01-487F-B308-759C2961E1A8}" type="pres">
      <dgm:prSet presAssocID="{911CA889-A925-4AA9-AB6E-65829776B6F8}" presName="left_42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FA6A1-2C08-4A75-8B44-DA838FE61BFB}" type="pres">
      <dgm:prSet presAssocID="{911CA889-A925-4AA9-AB6E-65829776B6F8}" presName="left_42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FC3E1-CA50-4B63-B8B7-F1A45B7F71BF}" type="pres">
      <dgm:prSet presAssocID="{911CA889-A925-4AA9-AB6E-65829776B6F8}" presName="left_42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42482-A755-4DDB-9D5F-015C941EB978}" type="pres">
      <dgm:prSet presAssocID="{911CA889-A925-4AA9-AB6E-65829776B6F8}" presName="right_42_1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7726A-1195-4782-A6CD-776D8D99A61A}" type="pres">
      <dgm:prSet presAssocID="{911CA889-A925-4AA9-AB6E-65829776B6F8}" presName="right_42_2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6932C9-0E9A-4767-AF79-1FAB2FB9DB50}" type="presOf" srcId="{D90B2A4B-1B8B-4AC3-85BA-539E76BF8BD4}" destId="{604FC3E1-CA50-4B63-B8B7-F1A45B7F71BF}" srcOrd="0" destOrd="0" presId="urn:microsoft.com/office/officeart/2005/8/layout/balance1"/>
    <dgm:cxn modelId="{22A01276-22E2-42B7-B839-190290C5F76D}" srcId="{80F78B34-AEDF-476C-973E-5D25E34D948A}" destId="{360F4D06-8050-4F4F-9690-AEC62055F7DF}" srcOrd="2" destOrd="0" parTransId="{B7C2AC41-BC27-4F01-BC9B-73E0823E4C78}" sibTransId="{46AB2A7E-B970-4008-A51B-6A97471ABA25}"/>
    <dgm:cxn modelId="{CD329D6B-DD71-4DBE-A745-44D3E37F2B67}" srcId="{80F78B34-AEDF-476C-973E-5D25E34D948A}" destId="{D90B2A4B-1B8B-4AC3-85BA-539E76BF8BD4}" srcOrd="3" destOrd="0" parTransId="{C5DA0DD1-EF7E-4ED5-BC6A-0559E97CF75F}" sibTransId="{D400B47F-2081-49A9-B3D7-7503FF858C0B}"/>
    <dgm:cxn modelId="{CE2D3EB1-A066-4FF8-816F-9291B595A4A4}" type="presOf" srcId="{360F4D06-8050-4F4F-9690-AEC62055F7DF}" destId="{7FEFA6A1-2C08-4A75-8B44-DA838FE61BFB}" srcOrd="0" destOrd="0" presId="urn:microsoft.com/office/officeart/2005/8/layout/balance1"/>
    <dgm:cxn modelId="{6ABBBE8D-F56A-4712-82FB-A3997371F01C}" srcId="{911CA889-A925-4AA9-AB6E-65829776B6F8}" destId="{BEAF1C7F-EF2E-4D10-938D-997BCEC726B7}" srcOrd="1" destOrd="0" parTransId="{2C82CE9B-CF7F-4A93-BF9B-2D6F1064CCF3}" sibTransId="{A471A2F2-9D89-45ED-833A-F9065C024580}"/>
    <dgm:cxn modelId="{74594CF7-8BA1-4855-8B45-005F5E853A8A}" srcId="{80F78B34-AEDF-476C-973E-5D25E34D948A}" destId="{D6FF19A1-F90F-473E-A2B8-EE9142ACA768}" srcOrd="0" destOrd="0" parTransId="{E60D7DC6-8AFC-484E-AB76-9452CF16F6FA}" sibTransId="{126A64F8-53E4-43DD-AF30-76FE0E63ADF2}"/>
    <dgm:cxn modelId="{7AE45B7E-E9EE-4B45-B28C-C0F0FCDCA2E2}" srcId="{BEAF1C7F-EF2E-4D10-938D-997BCEC726B7}" destId="{0FA00FB6-53BF-4AE6-8F45-DC48564C31C3}" srcOrd="1" destOrd="0" parTransId="{190D928D-BBC1-4865-A3F7-DC3999596CF2}" sibTransId="{15D6F4BC-F15F-4203-938E-9FC0E80A52C4}"/>
    <dgm:cxn modelId="{73A76E89-3942-4930-AA2E-11086E2E72AB}" type="presOf" srcId="{BEAF1C7F-EF2E-4D10-938D-997BCEC726B7}" destId="{E51C15DA-8178-4B97-AFE3-CD6ABA5CA23A}" srcOrd="0" destOrd="0" presId="urn:microsoft.com/office/officeart/2005/8/layout/balance1"/>
    <dgm:cxn modelId="{668FF412-A207-41DB-889C-6967320D8B05}" type="presOf" srcId="{D6FF19A1-F90F-473E-A2B8-EE9142ACA768}" destId="{204A3117-9366-48FE-B923-6A48122B0984}" srcOrd="0" destOrd="0" presId="urn:microsoft.com/office/officeart/2005/8/layout/balance1"/>
    <dgm:cxn modelId="{4853A500-05A2-441E-83DA-462B06503F9C}" srcId="{911CA889-A925-4AA9-AB6E-65829776B6F8}" destId="{80F78B34-AEDF-476C-973E-5D25E34D948A}" srcOrd="0" destOrd="0" parTransId="{5B6519AB-AE01-4006-9B02-CB0D2D5EDA2A}" sibTransId="{DB264517-37FA-4E0E-874B-D5371F7B14E9}"/>
    <dgm:cxn modelId="{E479BA45-F820-4AB1-B3C2-E4A39EE702C2}" type="presOf" srcId="{911CA889-A925-4AA9-AB6E-65829776B6F8}" destId="{34BF1B0A-CA03-43B1-B6B4-F7EF7E35F023}" srcOrd="0" destOrd="0" presId="urn:microsoft.com/office/officeart/2005/8/layout/balance1"/>
    <dgm:cxn modelId="{925E876C-3956-479A-A351-B428CA7207F4}" type="presOf" srcId="{0FA00FB6-53BF-4AE6-8F45-DC48564C31C3}" destId="{2F77726A-1195-4782-A6CD-776D8D99A61A}" srcOrd="0" destOrd="0" presId="urn:microsoft.com/office/officeart/2005/8/layout/balance1"/>
    <dgm:cxn modelId="{87E70B49-4738-4C84-AF4E-C86245E4C65D}" type="presOf" srcId="{80F78B34-AEDF-476C-973E-5D25E34D948A}" destId="{60ABCA14-714E-4D04-A656-03152E5B7CB6}" srcOrd="0" destOrd="0" presId="urn:microsoft.com/office/officeart/2005/8/layout/balance1"/>
    <dgm:cxn modelId="{81890628-A6DE-4CD3-AAF2-EA4E323B6874}" type="presOf" srcId="{97011883-D38C-4119-B869-A8F60DF52364}" destId="{F2DC9E50-5F01-487F-B308-759C2961E1A8}" srcOrd="0" destOrd="0" presId="urn:microsoft.com/office/officeart/2005/8/layout/balance1"/>
    <dgm:cxn modelId="{694092D3-A631-48C7-AD12-DA4761C5ED4A}" srcId="{80F78B34-AEDF-476C-973E-5D25E34D948A}" destId="{97011883-D38C-4119-B869-A8F60DF52364}" srcOrd="1" destOrd="0" parTransId="{9ABEFA70-0A02-4A7D-B6D1-EE3E9FBED348}" sibTransId="{7D7738C3-8372-4682-B3F2-891E1C38D927}"/>
    <dgm:cxn modelId="{1E35103F-204A-4D77-928D-7859945A69AD}" srcId="{BEAF1C7F-EF2E-4D10-938D-997BCEC726B7}" destId="{00F71DE0-210B-49FE-872C-7DCF06CD3BE0}" srcOrd="0" destOrd="0" parTransId="{2A0A236C-67B0-4874-AD0C-0F6CB5DFC1FA}" sibTransId="{A5593A58-BC7C-4802-A80C-A14A8F624647}"/>
    <dgm:cxn modelId="{84D6D9AE-03C8-475B-A73A-0B51F7B9C7B5}" type="presOf" srcId="{00F71DE0-210B-49FE-872C-7DCF06CD3BE0}" destId="{E7D42482-A755-4DDB-9D5F-015C941EB978}" srcOrd="0" destOrd="0" presId="urn:microsoft.com/office/officeart/2005/8/layout/balance1"/>
    <dgm:cxn modelId="{59E19672-18EA-4376-A757-A5EA457E5C68}" type="presParOf" srcId="{34BF1B0A-CA03-43B1-B6B4-F7EF7E35F023}" destId="{945D18E5-4253-4665-AF92-E26F5E8F018E}" srcOrd="0" destOrd="0" presId="urn:microsoft.com/office/officeart/2005/8/layout/balance1"/>
    <dgm:cxn modelId="{89605961-307E-4F9C-88C9-1C14BE4F7E89}" type="presParOf" srcId="{34BF1B0A-CA03-43B1-B6B4-F7EF7E35F023}" destId="{69374F60-0CEE-49B9-97AA-1037677BD42F}" srcOrd="1" destOrd="0" presId="urn:microsoft.com/office/officeart/2005/8/layout/balance1"/>
    <dgm:cxn modelId="{0766DEAB-4B14-4089-A33F-75387C0484DF}" type="presParOf" srcId="{69374F60-0CEE-49B9-97AA-1037677BD42F}" destId="{60ABCA14-714E-4D04-A656-03152E5B7CB6}" srcOrd="0" destOrd="0" presId="urn:microsoft.com/office/officeart/2005/8/layout/balance1"/>
    <dgm:cxn modelId="{266A1263-0AF1-4403-82A1-81CA9A368D39}" type="presParOf" srcId="{69374F60-0CEE-49B9-97AA-1037677BD42F}" destId="{E51C15DA-8178-4B97-AFE3-CD6ABA5CA23A}" srcOrd="1" destOrd="0" presId="urn:microsoft.com/office/officeart/2005/8/layout/balance1"/>
    <dgm:cxn modelId="{F042DC60-EE46-4F9B-ABCB-58114BC02A7F}" type="presParOf" srcId="{34BF1B0A-CA03-43B1-B6B4-F7EF7E35F023}" destId="{8660A0C1-66F4-464C-8472-DE930D49EB37}" srcOrd="2" destOrd="0" presId="urn:microsoft.com/office/officeart/2005/8/layout/balance1"/>
    <dgm:cxn modelId="{8C93AF84-00F2-4E15-A5F3-36CF8616C590}" type="presParOf" srcId="{8660A0C1-66F4-464C-8472-DE930D49EB37}" destId="{E8DE7F89-EE8B-4D69-B80B-B40E85322B53}" srcOrd="0" destOrd="0" presId="urn:microsoft.com/office/officeart/2005/8/layout/balance1"/>
    <dgm:cxn modelId="{D7CCFB09-1B5F-4F75-8B25-A9714C1A612D}" type="presParOf" srcId="{8660A0C1-66F4-464C-8472-DE930D49EB37}" destId="{BE2F79F3-DD65-41C4-8B12-F94FD2C1E43A}" srcOrd="1" destOrd="0" presId="urn:microsoft.com/office/officeart/2005/8/layout/balance1"/>
    <dgm:cxn modelId="{5B672E79-AE97-40DB-BBEC-AF44F2E2EC54}" type="presParOf" srcId="{8660A0C1-66F4-464C-8472-DE930D49EB37}" destId="{95C7E703-763A-47C3-B5F9-2A4171E11218}" srcOrd="2" destOrd="0" presId="urn:microsoft.com/office/officeart/2005/8/layout/balance1"/>
    <dgm:cxn modelId="{1E12390D-E955-40CC-BDF5-4622E3055BE1}" type="presParOf" srcId="{8660A0C1-66F4-464C-8472-DE930D49EB37}" destId="{204A3117-9366-48FE-B923-6A48122B0984}" srcOrd="3" destOrd="0" presId="urn:microsoft.com/office/officeart/2005/8/layout/balance1"/>
    <dgm:cxn modelId="{A2034566-180B-4419-A0E2-47CE84935605}" type="presParOf" srcId="{8660A0C1-66F4-464C-8472-DE930D49EB37}" destId="{F2DC9E50-5F01-487F-B308-759C2961E1A8}" srcOrd="4" destOrd="0" presId="urn:microsoft.com/office/officeart/2005/8/layout/balance1"/>
    <dgm:cxn modelId="{E0695A71-DFA4-4BB3-B706-042D5531E8AB}" type="presParOf" srcId="{8660A0C1-66F4-464C-8472-DE930D49EB37}" destId="{7FEFA6A1-2C08-4A75-8B44-DA838FE61BFB}" srcOrd="5" destOrd="0" presId="urn:microsoft.com/office/officeart/2005/8/layout/balance1"/>
    <dgm:cxn modelId="{0DE69607-F398-4724-8751-95877B18CD17}" type="presParOf" srcId="{8660A0C1-66F4-464C-8472-DE930D49EB37}" destId="{604FC3E1-CA50-4B63-B8B7-F1A45B7F71BF}" srcOrd="6" destOrd="0" presId="urn:microsoft.com/office/officeart/2005/8/layout/balance1"/>
    <dgm:cxn modelId="{48957AC4-374A-4DED-954B-81CA849D5CF7}" type="presParOf" srcId="{8660A0C1-66F4-464C-8472-DE930D49EB37}" destId="{E7D42482-A755-4DDB-9D5F-015C941EB978}" srcOrd="7" destOrd="0" presId="urn:microsoft.com/office/officeart/2005/8/layout/balance1"/>
    <dgm:cxn modelId="{598794C9-B088-4DD8-8461-4039B39CC63F}" type="presParOf" srcId="{8660A0C1-66F4-464C-8472-DE930D49EB37}" destId="{2F77726A-1195-4782-A6CD-776D8D99A61A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7DDFED-6A17-4216-A84C-36A67F0EEDC2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87168D-26DF-41ED-94C0-148DA3555793}">
      <dgm:prSet phldrT="[Текст]" custT="1"/>
      <dgm:spPr/>
      <dgm:t>
        <a:bodyPr/>
        <a:lstStyle/>
        <a:p>
          <a:endParaRPr lang="ru-RU" sz="1800" dirty="0"/>
        </a:p>
      </dgm:t>
    </dgm:pt>
    <dgm:pt modelId="{FF6EB6AD-F32A-47B8-A7A1-65C1715BB598}" type="parTrans" cxnId="{89D83B3A-46F3-4064-A065-77656F392BDD}">
      <dgm:prSet/>
      <dgm:spPr/>
      <dgm:t>
        <a:bodyPr/>
        <a:lstStyle/>
        <a:p>
          <a:endParaRPr lang="ru-RU"/>
        </a:p>
      </dgm:t>
    </dgm:pt>
    <dgm:pt modelId="{CD641A13-2567-4437-BB72-ECC91270B225}" type="sibTrans" cxnId="{89D83B3A-46F3-4064-A065-77656F392BDD}">
      <dgm:prSet/>
      <dgm:spPr/>
      <dgm:t>
        <a:bodyPr/>
        <a:lstStyle/>
        <a:p>
          <a:endParaRPr lang="ru-RU" dirty="0"/>
        </a:p>
      </dgm:t>
    </dgm:pt>
    <dgm:pt modelId="{A3FDA8DA-531E-41DF-91D9-342EFF005018}">
      <dgm:prSet phldrT="[Текст]" phldr="1" custT="1"/>
      <dgm:spPr/>
      <dgm:t>
        <a:bodyPr/>
        <a:lstStyle/>
        <a:p>
          <a:endParaRPr lang="ru-RU" sz="1800" dirty="0"/>
        </a:p>
      </dgm:t>
    </dgm:pt>
    <dgm:pt modelId="{8DA41E27-19D3-404F-BBE5-BC3FDF260936}" type="parTrans" cxnId="{62F7B1C3-B738-47EA-96E3-F2BA5106A05A}">
      <dgm:prSet/>
      <dgm:spPr/>
      <dgm:t>
        <a:bodyPr/>
        <a:lstStyle/>
        <a:p>
          <a:endParaRPr lang="ru-RU"/>
        </a:p>
      </dgm:t>
    </dgm:pt>
    <dgm:pt modelId="{D75AD890-0243-4060-8326-3452C4E6842F}" type="sibTrans" cxnId="{62F7B1C3-B738-47EA-96E3-F2BA5106A05A}">
      <dgm:prSet/>
      <dgm:spPr/>
      <dgm:t>
        <a:bodyPr/>
        <a:lstStyle/>
        <a:p>
          <a:endParaRPr lang="ru-RU" dirty="0"/>
        </a:p>
      </dgm:t>
    </dgm:pt>
    <dgm:pt modelId="{A8793646-62A0-4B5C-B2AC-2E1C8A6F2C48}">
      <dgm:prSet phldrT="[Текст]" phldr="1" custT="1"/>
      <dgm:spPr/>
      <dgm:t>
        <a:bodyPr/>
        <a:lstStyle/>
        <a:p>
          <a:endParaRPr lang="ru-RU" sz="1800" dirty="0"/>
        </a:p>
      </dgm:t>
    </dgm:pt>
    <dgm:pt modelId="{92FFE309-60D3-4E5A-B19E-566C0AA21E0A}" type="parTrans" cxnId="{AD595AFE-A1D9-4DF5-95AB-51FEDAF69288}">
      <dgm:prSet/>
      <dgm:spPr/>
      <dgm:t>
        <a:bodyPr/>
        <a:lstStyle/>
        <a:p>
          <a:endParaRPr lang="ru-RU"/>
        </a:p>
      </dgm:t>
    </dgm:pt>
    <dgm:pt modelId="{D1441337-F7BC-418E-9382-D9D38EF5C686}" type="sibTrans" cxnId="{AD595AFE-A1D9-4DF5-95AB-51FEDAF69288}">
      <dgm:prSet/>
      <dgm:spPr/>
      <dgm:t>
        <a:bodyPr/>
        <a:lstStyle/>
        <a:p>
          <a:endParaRPr lang="ru-RU" dirty="0"/>
        </a:p>
      </dgm:t>
    </dgm:pt>
    <dgm:pt modelId="{9FF07F7A-075F-4E6B-A44A-72F282D4E797}">
      <dgm:prSet phldrT="[Текст]" phldr="1" custT="1"/>
      <dgm:spPr/>
      <dgm:t>
        <a:bodyPr/>
        <a:lstStyle/>
        <a:p>
          <a:endParaRPr lang="ru-RU" sz="1800" dirty="0"/>
        </a:p>
      </dgm:t>
    </dgm:pt>
    <dgm:pt modelId="{719FE77D-473C-458D-811E-09492251B41D}" type="parTrans" cxnId="{2FE25801-A320-4BCA-9875-7D8A9CDB8919}">
      <dgm:prSet/>
      <dgm:spPr/>
      <dgm:t>
        <a:bodyPr/>
        <a:lstStyle/>
        <a:p>
          <a:endParaRPr lang="ru-RU"/>
        </a:p>
      </dgm:t>
    </dgm:pt>
    <dgm:pt modelId="{D65779FD-9027-4905-B7CA-BE8DEAF60279}" type="sibTrans" cxnId="{2FE25801-A320-4BCA-9875-7D8A9CDB8919}">
      <dgm:prSet/>
      <dgm:spPr/>
      <dgm:t>
        <a:bodyPr/>
        <a:lstStyle/>
        <a:p>
          <a:endParaRPr lang="ru-RU" dirty="0"/>
        </a:p>
      </dgm:t>
    </dgm:pt>
    <dgm:pt modelId="{5DE29136-4E7A-4CB7-AA91-E1F53B27CA78}">
      <dgm:prSet phldrT="[Текст]" phldr="1" custT="1"/>
      <dgm:spPr/>
      <dgm:t>
        <a:bodyPr/>
        <a:lstStyle/>
        <a:p>
          <a:endParaRPr lang="ru-RU" sz="1800" dirty="0"/>
        </a:p>
      </dgm:t>
    </dgm:pt>
    <dgm:pt modelId="{92F474C7-09DC-4D6D-87DE-DAFEA69C82E9}" type="parTrans" cxnId="{BFA8BA19-6072-447D-96F6-AC177672A885}">
      <dgm:prSet/>
      <dgm:spPr/>
      <dgm:t>
        <a:bodyPr/>
        <a:lstStyle/>
        <a:p>
          <a:endParaRPr lang="ru-RU"/>
        </a:p>
      </dgm:t>
    </dgm:pt>
    <dgm:pt modelId="{2D8F405B-1E64-4642-B5CD-6D2A14C733CA}" type="sibTrans" cxnId="{BFA8BA19-6072-447D-96F6-AC177672A885}">
      <dgm:prSet/>
      <dgm:spPr/>
      <dgm:t>
        <a:bodyPr/>
        <a:lstStyle/>
        <a:p>
          <a:endParaRPr lang="ru-RU"/>
        </a:p>
      </dgm:t>
    </dgm:pt>
    <dgm:pt modelId="{84C5950C-F95E-4FE5-8F4C-24FEAD099325}">
      <dgm:prSet custT="1"/>
      <dgm:spPr/>
      <dgm:t>
        <a:bodyPr/>
        <a:lstStyle/>
        <a:p>
          <a:endParaRPr lang="ru-RU" sz="1800" dirty="0"/>
        </a:p>
      </dgm:t>
    </dgm:pt>
    <dgm:pt modelId="{9A5F47AE-9475-4521-AF3A-3F6415A78223}" type="parTrans" cxnId="{32A1B5B4-1213-4B58-AB06-CDD732707A65}">
      <dgm:prSet/>
      <dgm:spPr/>
      <dgm:t>
        <a:bodyPr/>
        <a:lstStyle/>
        <a:p>
          <a:endParaRPr lang="ru-RU"/>
        </a:p>
      </dgm:t>
    </dgm:pt>
    <dgm:pt modelId="{A9160F49-F14F-4D67-8DD5-448E6951BF36}" type="sibTrans" cxnId="{32A1B5B4-1213-4B58-AB06-CDD732707A65}">
      <dgm:prSet/>
      <dgm:spPr/>
      <dgm:t>
        <a:bodyPr/>
        <a:lstStyle/>
        <a:p>
          <a:endParaRPr lang="ru-RU" dirty="0"/>
        </a:p>
      </dgm:t>
    </dgm:pt>
    <dgm:pt modelId="{DBE5EF38-61D3-4F35-B4C9-9B6FE9F1558F}">
      <dgm:prSet custT="1"/>
      <dgm:spPr/>
      <dgm:t>
        <a:bodyPr/>
        <a:lstStyle/>
        <a:p>
          <a:endParaRPr lang="ru-RU" sz="1800" dirty="0"/>
        </a:p>
      </dgm:t>
    </dgm:pt>
    <dgm:pt modelId="{2BCC1977-02D2-4EE8-8901-FBD9F652E8F7}" type="parTrans" cxnId="{2352C34F-E339-488A-BA14-18B4494595BE}">
      <dgm:prSet/>
      <dgm:spPr/>
      <dgm:t>
        <a:bodyPr/>
        <a:lstStyle/>
        <a:p>
          <a:endParaRPr lang="ru-RU"/>
        </a:p>
      </dgm:t>
    </dgm:pt>
    <dgm:pt modelId="{F2C56DD7-B69E-4719-83F0-11158646731C}" type="sibTrans" cxnId="{2352C34F-E339-488A-BA14-18B4494595BE}">
      <dgm:prSet/>
      <dgm:spPr/>
      <dgm:t>
        <a:bodyPr/>
        <a:lstStyle/>
        <a:p>
          <a:endParaRPr lang="ru-RU" dirty="0"/>
        </a:p>
      </dgm:t>
    </dgm:pt>
    <dgm:pt modelId="{00D1D077-551F-4BE8-939A-7923F3D4AE47}">
      <dgm:prSet/>
      <dgm:spPr/>
      <dgm:t>
        <a:bodyPr/>
        <a:lstStyle/>
        <a:p>
          <a:endParaRPr lang="ru-RU" dirty="0"/>
        </a:p>
      </dgm:t>
    </dgm:pt>
    <dgm:pt modelId="{5F82583B-4FFB-4777-945E-8AF81DB918DD}" type="parTrans" cxnId="{7CBA4F7E-EE04-464E-ACD6-9E8FE697B087}">
      <dgm:prSet/>
      <dgm:spPr/>
      <dgm:t>
        <a:bodyPr/>
        <a:lstStyle/>
        <a:p>
          <a:endParaRPr lang="ru-RU"/>
        </a:p>
      </dgm:t>
    </dgm:pt>
    <dgm:pt modelId="{20A5D594-8C3D-4A3C-A5BC-654DACE88435}" type="sibTrans" cxnId="{7CBA4F7E-EE04-464E-ACD6-9E8FE697B087}">
      <dgm:prSet/>
      <dgm:spPr/>
      <dgm:t>
        <a:bodyPr/>
        <a:lstStyle/>
        <a:p>
          <a:endParaRPr lang="ru-RU" dirty="0"/>
        </a:p>
      </dgm:t>
    </dgm:pt>
    <dgm:pt modelId="{CCBCD0D2-F2D0-45F0-BBCA-58E75FC9AB1E}" type="pres">
      <dgm:prSet presAssocID="{B57DDFED-6A17-4216-A84C-36A67F0EED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3D08DF-D866-491B-85B3-6328189284E5}" type="pres">
      <dgm:prSet presAssocID="{E587168D-26DF-41ED-94C0-148DA355579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21DF5-F1AF-4F8B-BDF0-A0A635526537}" type="pres">
      <dgm:prSet presAssocID="{CD641A13-2567-4437-BB72-ECC91270B225}" presName="sibTrans" presStyleLbl="sibTrans1D1" presStyleIdx="0" presStyleCnt="7"/>
      <dgm:spPr/>
      <dgm:t>
        <a:bodyPr/>
        <a:lstStyle/>
        <a:p>
          <a:endParaRPr lang="ru-RU"/>
        </a:p>
      </dgm:t>
    </dgm:pt>
    <dgm:pt modelId="{57A02407-1CC8-4177-AD83-706284BAFA32}" type="pres">
      <dgm:prSet presAssocID="{CD641A13-2567-4437-BB72-ECC91270B225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0A1CF1F3-3FEA-490A-831E-30434A720F72}" type="pres">
      <dgm:prSet presAssocID="{84C5950C-F95E-4FE5-8F4C-24FEAD09932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39A1E-D4FD-4ACF-B627-2433E286FC2B}" type="pres">
      <dgm:prSet presAssocID="{A9160F49-F14F-4D67-8DD5-448E6951BF3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DB0885F7-40CB-4DE2-A6AE-A105B14CD748}" type="pres">
      <dgm:prSet presAssocID="{A9160F49-F14F-4D67-8DD5-448E6951BF36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C135F5E5-FBF8-4BEC-B9E2-A7E2D620C575}" type="pres">
      <dgm:prSet presAssocID="{00D1D077-551F-4BE8-939A-7923F3D4AE4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618-27FB-4790-860E-AC3E477BFC3A}" type="pres">
      <dgm:prSet presAssocID="{20A5D594-8C3D-4A3C-A5BC-654DACE88435}" presName="sibTrans" presStyleLbl="sibTrans1D1" presStyleIdx="2" presStyleCnt="7"/>
      <dgm:spPr/>
      <dgm:t>
        <a:bodyPr/>
        <a:lstStyle/>
        <a:p>
          <a:endParaRPr lang="ru-RU"/>
        </a:p>
      </dgm:t>
    </dgm:pt>
    <dgm:pt modelId="{77EAD9D1-9A12-4836-8491-599E9A188CAF}" type="pres">
      <dgm:prSet presAssocID="{20A5D594-8C3D-4A3C-A5BC-654DACE88435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66F350AE-71D8-4421-8F77-672C04F45D82}" type="pres">
      <dgm:prSet presAssocID="{DBE5EF38-61D3-4F35-B4C9-9B6FE9F1558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BF66D-CD55-4437-94BC-2162CC4AE268}" type="pres">
      <dgm:prSet presAssocID="{F2C56DD7-B69E-4719-83F0-11158646731C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6EF3851-489B-4B95-A02B-7F25921FA049}" type="pres">
      <dgm:prSet presAssocID="{F2C56DD7-B69E-4719-83F0-11158646731C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9E9CC3C7-7FA6-4A37-AA1C-F8FA7A673CEA}" type="pres">
      <dgm:prSet presAssocID="{A3FDA8DA-531E-41DF-91D9-342EFF00501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488D8-02FE-4D24-B6B9-99EA5A79CE43}" type="pres">
      <dgm:prSet presAssocID="{D75AD890-0243-4060-8326-3452C4E6842F}" presName="sibTrans" presStyleLbl="sibTrans1D1" presStyleIdx="4" presStyleCnt="7"/>
      <dgm:spPr/>
      <dgm:t>
        <a:bodyPr/>
        <a:lstStyle/>
        <a:p>
          <a:endParaRPr lang="ru-RU"/>
        </a:p>
      </dgm:t>
    </dgm:pt>
    <dgm:pt modelId="{DB8DA98E-1888-4270-BEF8-19191B00AB72}" type="pres">
      <dgm:prSet presAssocID="{D75AD890-0243-4060-8326-3452C4E6842F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EA9402A1-DCC9-4985-80F0-7512934ADE3E}" type="pres">
      <dgm:prSet presAssocID="{A8793646-62A0-4B5C-B2AC-2E1C8A6F2C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57873-8366-4FAF-BFF6-7B758E736ECB}" type="pres">
      <dgm:prSet presAssocID="{D1441337-F7BC-418E-9382-D9D38EF5C686}" presName="sibTrans" presStyleLbl="sibTrans1D1" presStyleIdx="5" presStyleCnt="7"/>
      <dgm:spPr/>
      <dgm:t>
        <a:bodyPr/>
        <a:lstStyle/>
        <a:p>
          <a:endParaRPr lang="ru-RU"/>
        </a:p>
      </dgm:t>
    </dgm:pt>
    <dgm:pt modelId="{6277699A-6456-4D40-BE4D-3552CC2D192E}" type="pres">
      <dgm:prSet presAssocID="{D1441337-F7BC-418E-9382-D9D38EF5C686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36703FDD-1B3C-4577-8A20-E42DF443CB1C}" type="pres">
      <dgm:prSet presAssocID="{9FF07F7A-075F-4E6B-A44A-72F282D4E79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23572-6676-467D-BA13-7FA8ECB0A6F8}" type="pres">
      <dgm:prSet presAssocID="{D65779FD-9027-4905-B7CA-BE8DEAF60279}" presName="sibTrans" presStyleLbl="sibTrans1D1" presStyleIdx="6" presStyleCnt="7"/>
      <dgm:spPr/>
      <dgm:t>
        <a:bodyPr/>
        <a:lstStyle/>
        <a:p>
          <a:endParaRPr lang="ru-RU"/>
        </a:p>
      </dgm:t>
    </dgm:pt>
    <dgm:pt modelId="{228F6793-F816-45F8-8DEC-96A9A98404CE}" type="pres">
      <dgm:prSet presAssocID="{D65779FD-9027-4905-B7CA-BE8DEAF60279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A64654EF-3943-4F89-85E3-FE131A9CA413}" type="pres">
      <dgm:prSet presAssocID="{5DE29136-4E7A-4CB7-AA91-E1F53B27CA7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176DB2-32D3-4856-AC88-A5FA927D28D2}" type="presOf" srcId="{20A5D594-8C3D-4A3C-A5BC-654DACE88435}" destId="{04C46618-27FB-4790-860E-AC3E477BFC3A}" srcOrd="0" destOrd="0" presId="urn:microsoft.com/office/officeart/2005/8/layout/bProcess3"/>
    <dgm:cxn modelId="{F3A4709B-8B6E-4B4F-AFDE-AE6260210C44}" type="presOf" srcId="{E587168D-26DF-41ED-94C0-148DA3555793}" destId="{6F3D08DF-D866-491B-85B3-6328189284E5}" srcOrd="0" destOrd="0" presId="urn:microsoft.com/office/officeart/2005/8/layout/bProcess3"/>
    <dgm:cxn modelId="{D3F23DA9-ED31-4364-ADC5-96C70BA2D5D3}" type="presOf" srcId="{F2C56DD7-B69E-4719-83F0-11158646731C}" destId="{35EBF66D-CD55-4437-94BC-2162CC4AE268}" srcOrd="0" destOrd="0" presId="urn:microsoft.com/office/officeart/2005/8/layout/bProcess3"/>
    <dgm:cxn modelId="{1B629C3A-AF2F-491D-A4EF-C4BC83147A50}" type="presOf" srcId="{A9160F49-F14F-4D67-8DD5-448E6951BF36}" destId="{DB0885F7-40CB-4DE2-A6AE-A105B14CD748}" srcOrd="1" destOrd="0" presId="urn:microsoft.com/office/officeart/2005/8/layout/bProcess3"/>
    <dgm:cxn modelId="{F4E351DA-ACA0-469D-A3F8-61A8191B5BE5}" type="presOf" srcId="{9FF07F7A-075F-4E6B-A44A-72F282D4E797}" destId="{36703FDD-1B3C-4577-8A20-E42DF443CB1C}" srcOrd="0" destOrd="0" presId="urn:microsoft.com/office/officeart/2005/8/layout/bProcess3"/>
    <dgm:cxn modelId="{62F7B1C3-B738-47EA-96E3-F2BA5106A05A}" srcId="{B57DDFED-6A17-4216-A84C-36A67F0EEDC2}" destId="{A3FDA8DA-531E-41DF-91D9-342EFF005018}" srcOrd="4" destOrd="0" parTransId="{8DA41E27-19D3-404F-BBE5-BC3FDF260936}" sibTransId="{D75AD890-0243-4060-8326-3452C4E6842F}"/>
    <dgm:cxn modelId="{E8F752A4-3F70-4961-B0C8-1197E3CA71E1}" type="presOf" srcId="{D1441337-F7BC-418E-9382-D9D38EF5C686}" destId="{52957873-8366-4FAF-BFF6-7B758E736ECB}" srcOrd="0" destOrd="0" presId="urn:microsoft.com/office/officeart/2005/8/layout/bProcess3"/>
    <dgm:cxn modelId="{2352C34F-E339-488A-BA14-18B4494595BE}" srcId="{B57DDFED-6A17-4216-A84C-36A67F0EEDC2}" destId="{DBE5EF38-61D3-4F35-B4C9-9B6FE9F1558F}" srcOrd="3" destOrd="0" parTransId="{2BCC1977-02D2-4EE8-8901-FBD9F652E8F7}" sibTransId="{F2C56DD7-B69E-4719-83F0-11158646731C}"/>
    <dgm:cxn modelId="{7605DA04-77E9-48D4-8519-31CF00BDCEC3}" type="presOf" srcId="{DBE5EF38-61D3-4F35-B4C9-9B6FE9F1558F}" destId="{66F350AE-71D8-4421-8F77-672C04F45D82}" srcOrd="0" destOrd="0" presId="urn:microsoft.com/office/officeart/2005/8/layout/bProcess3"/>
    <dgm:cxn modelId="{343081B5-18E3-4F47-9447-C8053A2B8713}" type="presOf" srcId="{D1441337-F7BC-418E-9382-D9D38EF5C686}" destId="{6277699A-6456-4D40-BE4D-3552CC2D192E}" srcOrd="1" destOrd="0" presId="urn:microsoft.com/office/officeart/2005/8/layout/bProcess3"/>
    <dgm:cxn modelId="{B2533B7E-7420-4F61-92E7-875DDA3DCA71}" type="presOf" srcId="{84C5950C-F95E-4FE5-8F4C-24FEAD099325}" destId="{0A1CF1F3-3FEA-490A-831E-30434A720F72}" srcOrd="0" destOrd="0" presId="urn:microsoft.com/office/officeart/2005/8/layout/bProcess3"/>
    <dgm:cxn modelId="{6B7C85E3-B9C9-41CA-A004-870517BB2031}" type="presOf" srcId="{D75AD890-0243-4060-8326-3452C4E6842F}" destId="{643488D8-02FE-4D24-B6B9-99EA5A79CE43}" srcOrd="0" destOrd="0" presId="urn:microsoft.com/office/officeart/2005/8/layout/bProcess3"/>
    <dgm:cxn modelId="{06423514-F399-42A1-BADD-8FFD22803ABD}" type="presOf" srcId="{D65779FD-9027-4905-B7CA-BE8DEAF60279}" destId="{228F6793-F816-45F8-8DEC-96A9A98404CE}" srcOrd="1" destOrd="0" presId="urn:microsoft.com/office/officeart/2005/8/layout/bProcess3"/>
    <dgm:cxn modelId="{139F22AB-AA9B-4868-B1BD-710E202D2FFA}" type="presOf" srcId="{20A5D594-8C3D-4A3C-A5BC-654DACE88435}" destId="{77EAD9D1-9A12-4836-8491-599E9A188CAF}" srcOrd="1" destOrd="0" presId="urn:microsoft.com/office/officeart/2005/8/layout/bProcess3"/>
    <dgm:cxn modelId="{6AD6F92B-8540-4DE4-B224-6E76C107363C}" type="presOf" srcId="{A8793646-62A0-4B5C-B2AC-2E1C8A6F2C48}" destId="{EA9402A1-DCC9-4985-80F0-7512934ADE3E}" srcOrd="0" destOrd="0" presId="urn:microsoft.com/office/officeart/2005/8/layout/bProcess3"/>
    <dgm:cxn modelId="{1D3553CA-522D-4BE7-9C11-F33B07831EA3}" type="presOf" srcId="{D65779FD-9027-4905-B7CA-BE8DEAF60279}" destId="{56D23572-6676-467D-BA13-7FA8ECB0A6F8}" srcOrd="0" destOrd="0" presId="urn:microsoft.com/office/officeart/2005/8/layout/bProcess3"/>
    <dgm:cxn modelId="{7CBA4F7E-EE04-464E-ACD6-9E8FE697B087}" srcId="{B57DDFED-6A17-4216-A84C-36A67F0EEDC2}" destId="{00D1D077-551F-4BE8-939A-7923F3D4AE47}" srcOrd="2" destOrd="0" parTransId="{5F82583B-4FFB-4777-945E-8AF81DB918DD}" sibTransId="{20A5D594-8C3D-4A3C-A5BC-654DACE88435}"/>
    <dgm:cxn modelId="{2E77941B-AE12-443C-992C-E4FC1D4B99DD}" type="presOf" srcId="{D75AD890-0243-4060-8326-3452C4E6842F}" destId="{DB8DA98E-1888-4270-BEF8-19191B00AB72}" srcOrd="1" destOrd="0" presId="urn:microsoft.com/office/officeart/2005/8/layout/bProcess3"/>
    <dgm:cxn modelId="{2FE25801-A320-4BCA-9875-7D8A9CDB8919}" srcId="{B57DDFED-6A17-4216-A84C-36A67F0EEDC2}" destId="{9FF07F7A-075F-4E6B-A44A-72F282D4E797}" srcOrd="6" destOrd="0" parTransId="{719FE77D-473C-458D-811E-09492251B41D}" sibTransId="{D65779FD-9027-4905-B7CA-BE8DEAF60279}"/>
    <dgm:cxn modelId="{80C054D6-28D5-442F-8FA9-52D21F6BAE46}" type="presOf" srcId="{B57DDFED-6A17-4216-A84C-36A67F0EEDC2}" destId="{CCBCD0D2-F2D0-45F0-BBCA-58E75FC9AB1E}" srcOrd="0" destOrd="0" presId="urn:microsoft.com/office/officeart/2005/8/layout/bProcess3"/>
    <dgm:cxn modelId="{66956088-A584-4528-99C4-EA4D1AC72B9D}" type="presOf" srcId="{A3FDA8DA-531E-41DF-91D9-342EFF005018}" destId="{9E9CC3C7-7FA6-4A37-AA1C-F8FA7A673CEA}" srcOrd="0" destOrd="0" presId="urn:microsoft.com/office/officeart/2005/8/layout/bProcess3"/>
    <dgm:cxn modelId="{A182A437-5BC7-4E25-803B-0103AFEDDF07}" type="presOf" srcId="{CD641A13-2567-4437-BB72-ECC91270B225}" destId="{57A02407-1CC8-4177-AD83-706284BAFA32}" srcOrd="1" destOrd="0" presId="urn:microsoft.com/office/officeart/2005/8/layout/bProcess3"/>
    <dgm:cxn modelId="{32A1B5B4-1213-4B58-AB06-CDD732707A65}" srcId="{B57DDFED-6A17-4216-A84C-36A67F0EEDC2}" destId="{84C5950C-F95E-4FE5-8F4C-24FEAD099325}" srcOrd="1" destOrd="0" parTransId="{9A5F47AE-9475-4521-AF3A-3F6415A78223}" sibTransId="{A9160F49-F14F-4D67-8DD5-448E6951BF36}"/>
    <dgm:cxn modelId="{89D83B3A-46F3-4064-A065-77656F392BDD}" srcId="{B57DDFED-6A17-4216-A84C-36A67F0EEDC2}" destId="{E587168D-26DF-41ED-94C0-148DA3555793}" srcOrd="0" destOrd="0" parTransId="{FF6EB6AD-F32A-47B8-A7A1-65C1715BB598}" sibTransId="{CD641A13-2567-4437-BB72-ECC91270B225}"/>
    <dgm:cxn modelId="{C93F5D06-43AA-4BE9-A445-A5BE5812EE06}" type="presOf" srcId="{00D1D077-551F-4BE8-939A-7923F3D4AE47}" destId="{C135F5E5-FBF8-4BEC-B9E2-A7E2D620C575}" srcOrd="0" destOrd="0" presId="urn:microsoft.com/office/officeart/2005/8/layout/bProcess3"/>
    <dgm:cxn modelId="{5DA2F956-2CC7-4EE5-BF23-8571E428583A}" type="presOf" srcId="{A9160F49-F14F-4D67-8DD5-448E6951BF36}" destId="{DAE39A1E-D4FD-4ACF-B627-2433E286FC2B}" srcOrd="0" destOrd="0" presId="urn:microsoft.com/office/officeart/2005/8/layout/bProcess3"/>
    <dgm:cxn modelId="{3AFFF0F7-0797-4B61-9F8E-AD1E0DA2FCB2}" type="presOf" srcId="{5DE29136-4E7A-4CB7-AA91-E1F53B27CA78}" destId="{A64654EF-3943-4F89-85E3-FE131A9CA413}" srcOrd="0" destOrd="0" presId="urn:microsoft.com/office/officeart/2005/8/layout/bProcess3"/>
    <dgm:cxn modelId="{BFA8BA19-6072-447D-96F6-AC177672A885}" srcId="{B57DDFED-6A17-4216-A84C-36A67F0EEDC2}" destId="{5DE29136-4E7A-4CB7-AA91-E1F53B27CA78}" srcOrd="7" destOrd="0" parTransId="{92F474C7-09DC-4D6D-87DE-DAFEA69C82E9}" sibTransId="{2D8F405B-1E64-4642-B5CD-6D2A14C733CA}"/>
    <dgm:cxn modelId="{AD595AFE-A1D9-4DF5-95AB-51FEDAF69288}" srcId="{B57DDFED-6A17-4216-A84C-36A67F0EEDC2}" destId="{A8793646-62A0-4B5C-B2AC-2E1C8A6F2C48}" srcOrd="5" destOrd="0" parTransId="{92FFE309-60D3-4E5A-B19E-566C0AA21E0A}" sibTransId="{D1441337-F7BC-418E-9382-D9D38EF5C686}"/>
    <dgm:cxn modelId="{C90CBE00-1F58-46DB-ADE6-9E1719FFC689}" type="presOf" srcId="{F2C56DD7-B69E-4719-83F0-11158646731C}" destId="{76EF3851-489B-4B95-A02B-7F25921FA049}" srcOrd="1" destOrd="0" presId="urn:microsoft.com/office/officeart/2005/8/layout/bProcess3"/>
    <dgm:cxn modelId="{162301D1-08D8-4136-9BC2-B3FDE4A1DE05}" type="presOf" srcId="{CD641A13-2567-4437-BB72-ECC91270B225}" destId="{8F121DF5-F1AF-4F8B-BDF0-A0A635526537}" srcOrd="0" destOrd="0" presId="urn:microsoft.com/office/officeart/2005/8/layout/bProcess3"/>
    <dgm:cxn modelId="{4F9A98F3-B4B4-465C-94B7-77EEC8D5B6A5}" type="presParOf" srcId="{CCBCD0D2-F2D0-45F0-BBCA-58E75FC9AB1E}" destId="{6F3D08DF-D866-491B-85B3-6328189284E5}" srcOrd="0" destOrd="0" presId="urn:microsoft.com/office/officeart/2005/8/layout/bProcess3"/>
    <dgm:cxn modelId="{E87D5F9F-E776-4338-ACC0-9727442F5083}" type="presParOf" srcId="{CCBCD0D2-F2D0-45F0-BBCA-58E75FC9AB1E}" destId="{8F121DF5-F1AF-4F8B-BDF0-A0A635526537}" srcOrd="1" destOrd="0" presId="urn:microsoft.com/office/officeart/2005/8/layout/bProcess3"/>
    <dgm:cxn modelId="{218DD053-6DE3-44F1-B731-A3D5D2509127}" type="presParOf" srcId="{8F121DF5-F1AF-4F8B-BDF0-A0A635526537}" destId="{57A02407-1CC8-4177-AD83-706284BAFA32}" srcOrd="0" destOrd="0" presId="urn:microsoft.com/office/officeart/2005/8/layout/bProcess3"/>
    <dgm:cxn modelId="{A2040A49-B4D0-470A-A943-FA9D4ADC5B00}" type="presParOf" srcId="{CCBCD0D2-F2D0-45F0-BBCA-58E75FC9AB1E}" destId="{0A1CF1F3-3FEA-490A-831E-30434A720F72}" srcOrd="2" destOrd="0" presId="urn:microsoft.com/office/officeart/2005/8/layout/bProcess3"/>
    <dgm:cxn modelId="{082A7029-550B-43D0-BEF6-20A2414F1CD0}" type="presParOf" srcId="{CCBCD0D2-F2D0-45F0-BBCA-58E75FC9AB1E}" destId="{DAE39A1E-D4FD-4ACF-B627-2433E286FC2B}" srcOrd="3" destOrd="0" presId="urn:microsoft.com/office/officeart/2005/8/layout/bProcess3"/>
    <dgm:cxn modelId="{35C0F8D7-9490-4555-9247-27902DBE997A}" type="presParOf" srcId="{DAE39A1E-D4FD-4ACF-B627-2433E286FC2B}" destId="{DB0885F7-40CB-4DE2-A6AE-A105B14CD748}" srcOrd="0" destOrd="0" presId="urn:microsoft.com/office/officeart/2005/8/layout/bProcess3"/>
    <dgm:cxn modelId="{15F9CF9B-ECC0-4337-8A46-19E387C020CD}" type="presParOf" srcId="{CCBCD0D2-F2D0-45F0-BBCA-58E75FC9AB1E}" destId="{C135F5E5-FBF8-4BEC-B9E2-A7E2D620C575}" srcOrd="4" destOrd="0" presId="urn:microsoft.com/office/officeart/2005/8/layout/bProcess3"/>
    <dgm:cxn modelId="{D40E7B1C-DF9B-41C8-A0FB-78D0BCD6599B}" type="presParOf" srcId="{CCBCD0D2-F2D0-45F0-BBCA-58E75FC9AB1E}" destId="{04C46618-27FB-4790-860E-AC3E477BFC3A}" srcOrd="5" destOrd="0" presId="urn:microsoft.com/office/officeart/2005/8/layout/bProcess3"/>
    <dgm:cxn modelId="{08021A58-5E77-4617-8DBF-CA6C2803C129}" type="presParOf" srcId="{04C46618-27FB-4790-860E-AC3E477BFC3A}" destId="{77EAD9D1-9A12-4836-8491-599E9A188CAF}" srcOrd="0" destOrd="0" presId="urn:microsoft.com/office/officeart/2005/8/layout/bProcess3"/>
    <dgm:cxn modelId="{13E65E9D-EE3D-4D3B-9CCF-D840F24214DA}" type="presParOf" srcId="{CCBCD0D2-F2D0-45F0-BBCA-58E75FC9AB1E}" destId="{66F350AE-71D8-4421-8F77-672C04F45D82}" srcOrd="6" destOrd="0" presId="urn:microsoft.com/office/officeart/2005/8/layout/bProcess3"/>
    <dgm:cxn modelId="{BE60D571-1BFA-4389-A83A-7CC7D6AA6784}" type="presParOf" srcId="{CCBCD0D2-F2D0-45F0-BBCA-58E75FC9AB1E}" destId="{35EBF66D-CD55-4437-94BC-2162CC4AE268}" srcOrd="7" destOrd="0" presId="urn:microsoft.com/office/officeart/2005/8/layout/bProcess3"/>
    <dgm:cxn modelId="{BE366471-C934-44D4-B1C0-8558BA7264C0}" type="presParOf" srcId="{35EBF66D-CD55-4437-94BC-2162CC4AE268}" destId="{76EF3851-489B-4B95-A02B-7F25921FA049}" srcOrd="0" destOrd="0" presId="urn:microsoft.com/office/officeart/2005/8/layout/bProcess3"/>
    <dgm:cxn modelId="{9B754809-DD3B-4FC0-B55C-2E8528179CDA}" type="presParOf" srcId="{CCBCD0D2-F2D0-45F0-BBCA-58E75FC9AB1E}" destId="{9E9CC3C7-7FA6-4A37-AA1C-F8FA7A673CEA}" srcOrd="8" destOrd="0" presId="urn:microsoft.com/office/officeart/2005/8/layout/bProcess3"/>
    <dgm:cxn modelId="{B50894C9-9BC7-4CD5-A1B2-B97EA97884C1}" type="presParOf" srcId="{CCBCD0D2-F2D0-45F0-BBCA-58E75FC9AB1E}" destId="{643488D8-02FE-4D24-B6B9-99EA5A79CE43}" srcOrd="9" destOrd="0" presId="urn:microsoft.com/office/officeart/2005/8/layout/bProcess3"/>
    <dgm:cxn modelId="{E1030128-D7C4-4EEB-B231-BB93C196EB7B}" type="presParOf" srcId="{643488D8-02FE-4D24-B6B9-99EA5A79CE43}" destId="{DB8DA98E-1888-4270-BEF8-19191B00AB72}" srcOrd="0" destOrd="0" presId="urn:microsoft.com/office/officeart/2005/8/layout/bProcess3"/>
    <dgm:cxn modelId="{88925AB1-33FB-4185-BF37-7E387C3BC67E}" type="presParOf" srcId="{CCBCD0D2-F2D0-45F0-BBCA-58E75FC9AB1E}" destId="{EA9402A1-DCC9-4985-80F0-7512934ADE3E}" srcOrd="10" destOrd="0" presId="urn:microsoft.com/office/officeart/2005/8/layout/bProcess3"/>
    <dgm:cxn modelId="{F754A8A8-F62A-409B-9784-2BF7D3904BED}" type="presParOf" srcId="{CCBCD0D2-F2D0-45F0-BBCA-58E75FC9AB1E}" destId="{52957873-8366-4FAF-BFF6-7B758E736ECB}" srcOrd="11" destOrd="0" presId="urn:microsoft.com/office/officeart/2005/8/layout/bProcess3"/>
    <dgm:cxn modelId="{3395A1FA-6EEE-444B-B230-835EE71CCAAD}" type="presParOf" srcId="{52957873-8366-4FAF-BFF6-7B758E736ECB}" destId="{6277699A-6456-4D40-BE4D-3552CC2D192E}" srcOrd="0" destOrd="0" presId="urn:microsoft.com/office/officeart/2005/8/layout/bProcess3"/>
    <dgm:cxn modelId="{64A78EC8-A70F-4B19-81CE-7E6CCC8D1BBF}" type="presParOf" srcId="{CCBCD0D2-F2D0-45F0-BBCA-58E75FC9AB1E}" destId="{36703FDD-1B3C-4577-8A20-E42DF443CB1C}" srcOrd="12" destOrd="0" presId="urn:microsoft.com/office/officeart/2005/8/layout/bProcess3"/>
    <dgm:cxn modelId="{2EF657D8-C020-4CC9-8E01-928EE1347833}" type="presParOf" srcId="{CCBCD0D2-F2D0-45F0-BBCA-58E75FC9AB1E}" destId="{56D23572-6676-467D-BA13-7FA8ECB0A6F8}" srcOrd="13" destOrd="0" presId="urn:microsoft.com/office/officeart/2005/8/layout/bProcess3"/>
    <dgm:cxn modelId="{047A276D-A022-4933-932D-815A2B83BD26}" type="presParOf" srcId="{56D23572-6676-467D-BA13-7FA8ECB0A6F8}" destId="{228F6793-F816-45F8-8DEC-96A9A98404CE}" srcOrd="0" destOrd="0" presId="urn:microsoft.com/office/officeart/2005/8/layout/bProcess3"/>
    <dgm:cxn modelId="{4A8D1BC2-DEDB-48CB-9C57-2801E2992713}" type="presParOf" srcId="{CCBCD0D2-F2D0-45F0-BBCA-58E75FC9AB1E}" destId="{A64654EF-3943-4F89-85E3-FE131A9CA413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CDF28D-C7AB-4C5C-AD64-B87A768988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79F26-2AEC-4C61-8608-448BC6F381E3}">
      <dgm:prSet phldrT="[Текст]" custT="1"/>
      <dgm:spPr/>
      <dgm:t>
        <a:bodyPr/>
        <a:lstStyle/>
        <a:p>
          <a:r>
            <a:rPr lang="ru-RU" sz="2000" dirty="0">
              <a:latin typeface="Arial Narrow" panose="020B0606020202030204" pitchFamily="34" charset="0"/>
            </a:rPr>
            <a:t>ФИО, должность, релевантный опыт</a:t>
          </a:r>
        </a:p>
      </dgm:t>
    </dgm:pt>
    <dgm:pt modelId="{B5958A77-A178-46D2-B076-F37E734F99D1}" type="parTrans" cxnId="{A22759B7-BD89-4A4B-B2A7-9816282ACE08}">
      <dgm:prSet/>
      <dgm:spPr/>
      <dgm:t>
        <a:bodyPr/>
        <a:lstStyle/>
        <a:p>
          <a:endParaRPr lang="ru-RU"/>
        </a:p>
      </dgm:t>
    </dgm:pt>
    <dgm:pt modelId="{32E71CB5-601A-48AE-89E5-E2C7503DE8F2}" type="sibTrans" cxnId="{A22759B7-BD89-4A4B-B2A7-9816282ACE08}">
      <dgm:prSet/>
      <dgm:spPr/>
      <dgm:t>
        <a:bodyPr/>
        <a:lstStyle/>
        <a:p>
          <a:endParaRPr lang="ru-RU"/>
        </a:p>
      </dgm:t>
    </dgm:pt>
    <dgm:pt modelId="{24ACC858-5913-4CBE-BEF9-18499CAC5F21}">
      <dgm:prSet phldrT="[Текст]" phldr="1" custT="1"/>
      <dgm:spPr/>
      <dgm:t>
        <a:bodyPr/>
        <a:lstStyle/>
        <a:p>
          <a:endParaRPr lang="ru-RU" sz="2000" dirty="0">
            <a:latin typeface="Arial Narrow" panose="020B0606020202030204" pitchFamily="34" charset="0"/>
          </a:endParaRPr>
        </a:p>
      </dgm:t>
    </dgm:pt>
    <dgm:pt modelId="{8947D26C-CB89-4A6D-8E43-665755EB9A35}" type="parTrans" cxnId="{5A6B1568-DAEC-43E5-8257-EA30951B4AFD}">
      <dgm:prSet/>
      <dgm:spPr/>
      <dgm:t>
        <a:bodyPr/>
        <a:lstStyle/>
        <a:p>
          <a:endParaRPr lang="ru-RU"/>
        </a:p>
      </dgm:t>
    </dgm:pt>
    <dgm:pt modelId="{CC270C25-CD4A-4D90-B82E-BD715F5F7041}" type="sibTrans" cxnId="{5A6B1568-DAEC-43E5-8257-EA30951B4AFD}">
      <dgm:prSet/>
      <dgm:spPr/>
      <dgm:t>
        <a:bodyPr/>
        <a:lstStyle/>
        <a:p>
          <a:endParaRPr lang="ru-RU"/>
        </a:p>
      </dgm:t>
    </dgm:pt>
    <dgm:pt modelId="{011DDDFA-748F-4D92-ADB8-1FE85FB97D19}">
      <dgm:prSet phldrT="[Текст]" custT="1"/>
      <dgm:spPr/>
      <dgm:t>
        <a:bodyPr/>
        <a:lstStyle/>
        <a:p>
          <a:endParaRPr lang="ru-RU" sz="2000" dirty="0">
            <a:latin typeface="Arial Narrow" panose="020B0606020202030204" pitchFamily="34" charset="0"/>
          </a:endParaRPr>
        </a:p>
      </dgm:t>
    </dgm:pt>
    <dgm:pt modelId="{E4D3555E-A129-46E6-95B5-B67E2012276D}" type="parTrans" cxnId="{87013E76-1D28-454F-AD65-D31995509E4D}">
      <dgm:prSet/>
      <dgm:spPr/>
      <dgm:t>
        <a:bodyPr/>
        <a:lstStyle/>
        <a:p>
          <a:endParaRPr lang="ru-RU"/>
        </a:p>
      </dgm:t>
    </dgm:pt>
    <dgm:pt modelId="{B92C2F2E-E695-42EA-A92A-CB7454C39B00}" type="sibTrans" cxnId="{87013E76-1D28-454F-AD65-D31995509E4D}">
      <dgm:prSet/>
      <dgm:spPr/>
      <dgm:t>
        <a:bodyPr/>
        <a:lstStyle/>
        <a:p>
          <a:endParaRPr lang="ru-RU"/>
        </a:p>
      </dgm:t>
    </dgm:pt>
    <dgm:pt modelId="{36AC50CA-4C81-463F-A1AA-C2917C018C36}">
      <dgm:prSet custT="1"/>
      <dgm:spPr/>
      <dgm:t>
        <a:bodyPr/>
        <a:lstStyle/>
        <a:p>
          <a:endParaRPr lang="ru-RU" sz="2000" dirty="0">
            <a:latin typeface="Arial Narrow" panose="020B0606020202030204" pitchFamily="34" charset="0"/>
          </a:endParaRPr>
        </a:p>
      </dgm:t>
    </dgm:pt>
    <dgm:pt modelId="{990B1346-B52E-4CFB-AC2E-D9E5285D9A4E}" type="parTrans" cxnId="{84999A48-FDFF-4C4B-9193-7B621A3B2DB7}">
      <dgm:prSet/>
      <dgm:spPr/>
      <dgm:t>
        <a:bodyPr/>
        <a:lstStyle/>
        <a:p>
          <a:endParaRPr lang="ru-RU"/>
        </a:p>
      </dgm:t>
    </dgm:pt>
    <dgm:pt modelId="{33E4C08F-95B9-484D-9569-9201031AC6A3}" type="sibTrans" cxnId="{84999A48-FDFF-4C4B-9193-7B621A3B2DB7}">
      <dgm:prSet/>
      <dgm:spPr/>
      <dgm:t>
        <a:bodyPr/>
        <a:lstStyle/>
        <a:p>
          <a:endParaRPr lang="ru-RU"/>
        </a:p>
      </dgm:t>
    </dgm:pt>
    <dgm:pt modelId="{8A0B2190-D074-4F01-B001-3D51362F9E0A}">
      <dgm:prSet custT="1"/>
      <dgm:spPr/>
      <dgm:t>
        <a:bodyPr/>
        <a:lstStyle/>
        <a:p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164955-FC25-4386-B371-5630698375E3}" type="parTrans" cxnId="{C68E39AE-C6E3-4849-AD3F-97DA41B0C4EB}">
      <dgm:prSet/>
      <dgm:spPr/>
      <dgm:t>
        <a:bodyPr/>
        <a:lstStyle/>
        <a:p>
          <a:endParaRPr lang="ru-RU"/>
        </a:p>
      </dgm:t>
    </dgm:pt>
    <dgm:pt modelId="{83B46028-0E85-4ED7-B233-040016E37A4D}" type="sibTrans" cxnId="{C68E39AE-C6E3-4849-AD3F-97DA41B0C4EB}">
      <dgm:prSet/>
      <dgm:spPr/>
      <dgm:t>
        <a:bodyPr/>
        <a:lstStyle/>
        <a:p>
          <a:endParaRPr lang="ru-RU"/>
        </a:p>
      </dgm:t>
    </dgm:pt>
    <dgm:pt modelId="{251CEA40-CB79-49E5-9B73-781E58E989EC}">
      <dgm:prSet custT="1"/>
      <dgm:spPr/>
      <dgm:t>
        <a:bodyPr/>
        <a:lstStyle/>
        <a:p>
          <a:endParaRPr lang="ru-RU" sz="2000" dirty="0">
            <a:latin typeface="Arial Narrow" panose="020B0606020202030204" pitchFamily="34" charset="0"/>
          </a:endParaRPr>
        </a:p>
      </dgm:t>
    </dgm:pt>
    <dgm:pt modelId="{4F0A6AD2-EE54-4BED-A572-491565BE36B0}" type="parTrans" cxnId="{87636E98-F571-4138-B50C-70D3F452843C}">
      <dgm:prSet/>
      <dgm:spPr/>
      <dgm:t>
        <a:bodyPr/>
        <a:lstStyle/>
        <a:p>
          <a:endParaRPr lang="ru-RU"/>
        </a:p>
      </dgm:t>
    </dgm:pt>
    <dgm:pt modelId="{325B1B68-D08A-47D4-A11B-6AEA22F4D385}" type="sibTrans" cxnId="{87636E98-F571-4138-B50C-70D3F452843C}">
      <dgm:prSet/>
      <dgm:spPr/>
      <dgm:t>
        <a:bodyPr/>
        <a:lstStyle/>
        <a:p>
          <a:endParaRPr lang="ru-RU"/>
        </a:p>
      </dgm:t>
    </dgm:pt>
    <dgm:pt modelId="{BE9ACCA9-C967-4552-9D98-216D97EE966C}" type="pres">
      <dgm:prSet presAssocID="{2ECDF28D-C7AB-4C5C-AD64-B87A768988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5424E-9E4E-47CD-A73D-1F1B4984BDB2}" type="pres">
      <dgm:prSet presAssocID="{30D79F26-2AEC-4C61-8608-448BC6F381E3}" presName="composite" presStyleCnt="0"/>
      <dgm:spPr/>
    </dgm:pt>
    <dgm:pt modelId="{C7E8F763-4309-4BDE-A7FB-1B6FD3656D0B}" type="pres">
      <dgm:prSet presAssocID="{30D79F26-2AEC-4C61-8608-448BC6F381E3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67725-6946-4D2D-A1D6-06C8EA549209}" type="pres">
      <dgm:prSet presAssocID="{30D79F26-2AEC-4C61-8608-448BC6F381E3}" presName="rect2" presStyleLbl="fgImgPlace1" presStyleIdx="0" presStyleCnt="6"/>
      <dgm:spPr/>
    </dgm:pt>
    <dgm:pt modelId="{FF4E490B-0DBF-4F53-AC67-3A031C85080F}" type="pres">
      <dgm:prSet presAssocID="{32E71CB5-601A-48AE-89E5-E2C7503DE8F2}" presName="sibTrans" presStyleCnt="0"/>
      <dgm:spPr/>
    </dgm:pt>
    <dgm:pt modelId="{34C3E040-796F-443C-8935-1D7AA0882531}" type="pres">
      <dgm:prSet presAssocID="{24ACC858-5913-4CBE-BEF9-18499CAC5F21}" presName="composite" presStyleCnt="0"/>
      <dgm:spPr/>
    </dgm:pt>
    <dgm:pt modelId="{9A2AE39F-9258-4497-B1E0-337B7159D30D}" type="pres">
      <dgm:prSet presAssocID="{24ACC858-5913-4CBE-BEF9-18499CAC5F21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03511-24BB-4084-ADA4-83864309DFCC}" type="pres">
      <dgm:prSet presAssocID="{24ACC858-5913-4CBE-BEF9-18499CAC5F21}" presName="rect2" presStyleLbl="fgImgPlace1" presStyleIdx="1" presStyleCnt="6"/>
      <dgm:spPr/>
    </dgm:pt>
    <dgm:pt modelId="{D3B3AF4F-7442-436D-8109-CB5E19FCDAE0}" type="pres">
      <dgm:prSet presAssocID="{CC270C25-CD4A-4D90-B82E-BD715F5F7041}" presName="sibTrans" presStyleCnt="0"/>
      <dgm:spPr/>
    </dgm:pt>
    <dgm:pt modelId="{35E6257B-C79D-4A09-B1DB-25B6E52BBCF8}" type="pres">
      <dgm:prSet presAssocID="{011DDDFA-748F-4D92-ADB8-1FE85FB97D19}" presName="composite" presStyleCnt="0"/>
      <dgm:spPr/>
    </dgm:pt>
    <dgm:pt modelId="{D815176A-DC0F-4F39-A21C-2ABFD288DF40}" type="pres">
      <dgm:prSet presAssocID="{011DDDFA-748F-4D92-ADB8-1FE85FB97D19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23D86-B45D-4AFE-9454-C6C804A9E493}" type="pres">
      <dgm:prSet presAssocID="{011DDDFA-748F-4D92-ADB8-1FE85FB97D19}" presName="rect2" presStyleLbl="fgImgPlace1" presStyleIdx="2" presStyleCnt="6"/>
      <dgm:spPr/>
    </dgm:pt>
    <dgm:pt modelId="{82BBB038-9D28-4EB0-BE70-79AC911D4FD4}" type="pres">
      <dgm:prSet presAssocID="{B92C2F2E-E695-42EA-A92A-CB7454C39B00}" presName="sibTrans" presStyleCnt="0"/>
      <dgm:spPr/>
    </dgm:pt>
    <dgm:pt modelId="{97D3139E-2907-45C3-A27E-26C925651B09}" type="pres">
      <dgm:prSet presAssocID="{36AC50CA-4C81-463F-A1AA-C2917C018C36}" presName="composite" presStyleCnt="0"/>
      <dgm:spPr/>
    </dgm:pt>
    <dgm:pt modelId="{92CA9E41-A203-404E-BEB8-7C97D6662F6B}" type="pres">
      <dgm:prSet presAssocID="{36AC50CA-4C81-463F-A1AA-C2917C018C36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43197-E60F-40C2-9843-A2D7A311BDE9}" type="pres">
      <dgm:prSet presAssocID="{36AC50CA-4C81-463F-A1AA-C2917C018C36}" presName="rect2" presStyleLbl="fgImgPlace1" presStyleIdx="3" presStyleCnt="6"/>
      <dgm:spPr/>
    </dgm:pt>
    <dgm:pt modelId="{21338421-9FEE-4A2F-BFF7-678F1EDB8EE1}" type="pres">
      <dgm:prSet presAssocID="{33E4C08F-95B9-484D-9569-9201031AC6A3}" presName="sibTrans" presStyleCnt="0"/>
      <dgm:spPr/>
    </dgm:pt>
    <dgm:pt modelId="{D16B4576-F1D2-46BE-8584-541174D3007D}" type="pres">
      <dgm:prSet presAssocID="{8A0B2190-D074-4F01-B001-3D51362F9E0A}" presName="composite" presStyleCnt="0"/>
      <dgm:spPr/>
    </dgm:pt>
    <dgm:pt modelId="{83508786-B6A2-443D-B499-61790004C806}" type="pres">
      <dgm:prSet presAssocID="{8A0B2190-D074-4F01-B001-3D51362F9E0A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AD35D-3956-4020-B4FC-3609D3A8C238}" type="pres">
      <dgm:prSet presAssocID="{8A0B2190-D074-4F01-B001-3D51362F9E0A}" presName="rect2" presStyleLbl="fgImgPlace1" presStyleIdx="4" presStyleCnt="6"/>
      <dgm:spPr/>
    </dgm:pt>
    <dgm:pt modelId="{685D17A5-7255-40DB-8232-D2CCC4000D49}" type="pres">
      <dgm:prSet presAssocID="{83B46028-0E85-4ED7-B233-040016E37A4D}" presName="sibTrans" presStyleCnt="0"/>
      <dgm:spPr/>
    </dgm:pt>
    <dgm:pt modelId="{EE9CFEBA-3E14-46A8-86CC-5D7E3660B33B}" type="pres">
      <dgm:prSet presAssocID="{251CEA40-CB79-49E5-9B73-781E58E989EC}" presName="composite" presStyleCnt="0"/>
      <dgm:spPr/>
    </dgm:pt>
    <dgm:pt modelId="{854C4ABE-F3D2-4624-A58D-839780919897}" type="pres">
      <dgm:prSet presAssocID="{251CEA40-CB79-49E5-9B73-781E58E989EC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BC35B-59DF-4539-88B7-EFF2741DFFB4}" type="pres">
      <dgm:prSet presAssocID="{251CEA40-CB79-49E5-9B73-781E58E989EC}" presName="rect2" presStyleLbl="fgImgPlace1" presStyleIdx="5" presStyleCnt="6"/>
      <dgm:spPr/>
    </dgm:pt>
  </dgm:ptLst>
  <dgm:cxnLst>
    <dgm:cxn modelId="{68FCA69F-3CDF-4789-BB76-E54104729738}" type="presOf" srcId="{2ECDF28D-C7AB-4C5C-AD64-B87A7689884C}" destId="{BE9ACCA9-C967-4552-9D98-216D97EE966C}" srcOrd="0" destOrd="0" presId="urn:microsoft.com/office/officeart/2008/layout/PictureStrips"/>
    <dgm:cxn modelId="{84999A48-FDFF-4C4B-9193-7B621A3B2DB7}" srcId="{2ECDF28D-C7AB-4C5C-AD64-B87A7689884C}" destId="{36AC50CA-4C81-463F-A1AA-C2917C018C36}" srcOrd="3" destOrd="0" parTransId="{990B1346-B52E-4CFB-AC2E-D9E5285D9A4E}" sibTransId="{33E4C08F-95B9-484D-9569-9201031AC6A3}"/>
    <dgm:cxn modelId="{A73BF12E-6746-4E77-9A09-6367B2D4BEAC}" type="presOf" srcId="{24ACC858-5913-4CBE-BEF9-18499CAC5F21}" destId="{9A2AE39F-9258-4497-B1E0-337B7159D30D}" srcOrd="0" destOrd="0" presId="urn:microsoft.com/office/officeart/2008/layout/PictureStrips"/>
    <dgm:cxn modelId="{1F24FE9F-F062-4665-A121-CEB19A5AB7A4}" type="presOf" srcId="{8A0B2190-D074-4F01-B001-3D51362F9E0A}" destId="{83508786-B6A2-443D-B499-61790004C806}" srcOrd="0" destOrd="0" presId="urn:microsoft.com/office/officeart/2008/layout/PictureStrips"/>
    <dgm:cxn modelId="{87636E98-F571-4138-B50C-70D3F452843C}" srcId="{2ECDF28D-C7AB-4C5C-AD64-B87A7689884C}" destId="{251CEA40-CB79-49E5-9B73-781E58E989EC}" srcOrd="5" destOrd="0" parTransId="{4F0A6AD2-EE54-4BED-A572-491565BE36B0}" sibTransId="{325B1B68-D08A-47D4-A11B-6AEA22F4D385}"/>
    <dgm:cxn modelId="{E0E4F3E5-AADF-425B-9FE0-F494346E61A2}" type="presOf" srcId="{251CEA40-CB79-49E5-9B73-781E58E989EC}" destId="{854C4ABE-F3D2-4624-A58D-839780919897}" srcOrd="0" destOrd="0" presId="urn:microsoft.com/office/officeart/2008/layout/PictureStrips"/>
    <dgm:cxn modelId="{F30C9F2D-970E-4756-9461-2288C36913E5}" type="presOf" srcId="{36AC50CA-4C81-463F-A1AA-C2917C018C36}" destId="{92CA9E41-A203-404E-BEB8-7C97D6662F6B}" srcOrd="0" destOrd="0" presId="urn:microsoft.com/office/officeart/2008/layout/PictureStrips"/>
    <dgm:cxn modelId="{A22759B7-BD89-4A4B-B2A7-9816282ACE08}" srcId="{2ECDF28D-C7AB-4C5C-AD64-B87A7689884C}" destId="{30D79F26-2AEC-4C61-8608-448BC6F381E3}" srcOrd="0" destOrd="0" parTransId="{B5958A77-A178-46D2-B076-F37E734F99D1}" sibTransId="{32E71CB5-601A-48AE-89E5-E2C7503DE8F2}"/>
    <dgm:cxn modelId="{5A6B1568-DAEC-43E5-8257-EA30951B4AFD}" srcId="{2ECDF28D-C7AB-4C5C-AD64-B87A7689884C}" destId="{24ACC858-5913-4CBE-BEF9-18499CAC5F21}" srcOrd="1" destOrd="0" parTransId="{8947D26C-CB89-4A6D-8E43-665755EB9A35}" sibTransId="{CC270C25-CD4A-4D90-B82E-BD715F5F7041}"/>
    <dgm:cxn modelId="{C68E39AE-C6E3-4849-AD3F-97DA41B0C4EB}" srcId="{2ECDF28D-C7AB-4C5C-AD64-B87A7689884C}" destId="{8A0B2190-D074-4F01-B001-3D51362F9E0A}" srcOrd="4" destOrd="0" parTransId="{A1164955-FC25-4386-B371-5630698375E3}" sibTransId="{83B46028-0E85-4ED7-B233-040016E37A4D}"/>
    <dgm:cxn modelId="{9A4C4F03-5915-44E1-90F2-B2B7CF58F9AA}" type="presOf" srcId="{011DDDFA-748F-4D92-ADB8-1FE85FB97D19}" destId="{D815176A-DC0F-4F39-A21C-2ABFD288DF40}" srcOrd="0" destOrd="0" presId="urn:microsoft.com/office/officeart/2008/layout/PictureStrips"/>
    <dgm:cxn modelId="{87013E76-1D28-454F-AD65-D31995509E4D}" srcId="{2ECDF28D-C7AB-4C5C-AD64-B87A7689884C}" destId="{011DDDFA-748F-4D92-ADB8-1FE85FB97D19}" srcOrd="2" destOrd="0" parTransId="{E4D3555E-A129-46E6-95B5-B67E2012276D}" sibTransId="{B92C2F2E-E695-42EA-A92A-CB7454C39B00}"/>
    <dgm:cxn modelId="{0E063235-44BE-4CF1-B74F-BB6C685575AD}" type="presOf" srcId="{30D79F26-2AEC-4C61-8608-448BC6F381E3}" destId="{C7E8F763-4309-4BDE-A7FB-1B6FD3656D0B}" srcOrd="0" destOrd="0" presId="urn:microsoft.com/office/officeart/2008/layout/PictureStrips"/>
    <dgm:cxn modelId="{98EAC30A-64E3-433B-9825-4C453928C716}" type="presParOf" srcId="{BE9ACCA9-C967-4552-9D98-216D97EE966C}" destId="{53E5424E-9E4E-47CD-A73D-1F1B4984BDB2}" srcOrd="0" destOrd="0" presId="urn:microsoft.com/office/officeart/2008/layout/PictureStrips"/>
    <dgm:cxn modelId="{397B1768-959A-4840-9670-15FE39C75386}" type="presParOf" srcId="{53E5424E-9E4E-47CD-A73D-1F1B4984BDB2}" destId="{C7E8F763-4309-4BDE-A7FB-1B6FD3656D0B}" srcOrd="0" destOrd="0" presId="urn:microsoft.com/office/officeart/2008/layout/PictureStrips"/>
    <dgm:cxn modelId="{AE2DE6EC-E3B4-4607-B015-C2BA40D8D489}" type="presParOf" srcId="{53E5424E-9E4E-47CD-A73D-1F1B4984BDB2}" destId="{95367725-6946-4D2D-A1D6-06C8EA549209}" srcOrd="1" destOrd="0" presId="urn:microsoft.com/office/officeart/2008/layout/PictureStrips"/>
    <dgm:cxn modelId="{63A4DA05-E789-4635-8322-753B2D239EB9}" type="presParOf" srcId="{BE9ACCA9-C967-4552-9D98-216D97EE966C}" destId="{FF4E490B-0DBF-4F53-AC67-3A031C85080F}" srcOrd="1" destOrd="0" presId="urn:microsoft.com/office/officeart/2008/layout/PictureStrips"/>
    <dgm:cxn modelId="{BD13A050-9BFD-44F4-9CBA-A1F117C9BB2B}" type="presParOf" srcId="{BE9ACCA9-C967-4552-9D98-216D97EE966C}" destId="{34C3E040-796F-443C-8935-1D7AA0882531}" srcOrd="2" destOrd="0" presId="urn:microsoft.com/office/officeart/2008/layout/PictureStrips"/>
    <dgm:cxn modelId="{B13E72A1-F5C2-47EE-A12E-FEDF8778E5AB}" type="presParOf" srcId="{34C3E040-796F-443C-8935-1D7AA0882531}" destId="{9A2AE39F-9258-4497-B1E0-337B7159D30D}" srcOrd="0" destOrd="0" presId="urn:microsoft.com/office/officeart/2008/layout/PictureStrips"/>
    <dgm:cxn modelId="{83253444-3DCC-4B69-B003-7AC0AB5DF949}" type="presParOf" srcId="{34C3E040-796F-443C-8935-1D7AA0882531}" destId="{47803511-24BB-4084-ADA4-83864309DFCC}" srcOrd="1" destOrd="0" presId="urn:microsoft.com/office/officeart/2008/layout/PictureStrips"/>
    <dgm:cxn modelId="{D86086FE-36D4-4850-B222-E61F81879B15}" type="presParOf" srcId="{BE9ACCA9-C967-4552-9D98-216D97EE966C}" destId="{D3B3AF4F-7442-436D-8109-CB5E19FCDAE0}" srcOrd="3" destOrd="0" presId="urn:microsoft.com/office/officeart/2008/layout/PictureStrips"/>
    <dgm:cxn modelId="{710FC66A-5448-40B4-9D9C-5F59A1A837E6}" type="presParOf" srcId="{BE9ACCA9-C967-4552-9D98-216D97EE966C}" destId="{35E6257B-C79D-4A09-B1DB-25B6E52BBCF8}" srcOrd="4" destOrd="0" presId="urn:microsoft.com/office/officeart/2008/layout/PictureStrips"/>
    <dgm:cxn modelId="{7D6A62A5-76DB-441E-953E-FCCBE56ED550}" type="presParOf" srcId="{35E6257B-C79D-4A09-B1DB-25B6E52BBCF8}" destId="{D815176A-DC0F-4F39-A21C-2ABFD288DF40}" srcOrd="0" destOrd="0" presId="urn:microsoft.com/office/officeart/2008/layout/PictureStrips"/>
    <dgm:cxn modelId="{0FC94C34-D498-4CC2-8D97-DA4ED23FB6C6}" type="presParOf" srcId="{35E6257B-C79D-4A09-B1DB-25B6E52BBCF8}" destId="{3E723D86-B45D-4AFE-9454-C6C804A9E493}" srcOrd="1" destOrd="0" presId="urn:microsoft.com/office/officeart/2008/layout/PictureStrips"/>
    <dgm:cxn modelId="{4542C149-7ABB-4BD9-A5F1-A1DBB7343806}" type="presParOf" srcId="{BE9ACCA9-C967-4552-9D98-216D97EE966C}" destId="{82BBB038-9D28-4EB0-BE70-79AC911D4FD4}" srcOrd="5" destOrd="0" presId="urn:microsoft.com/office/officeart/2008/layout/PictureStrips"/>
    <dgm:cxn modelId="{E6627109-D147-4BE8-9FB1-6928B38BE026}" type="presParOf" srcId="{BE9ACCA9-C967-4552-9D98-216D97EE966C}" destId="{97D3139E-2907-45C3-A27E-26C925651B09}" srcOrd="6" destOrd="0" presId="urn:microsoft.com/office/officeart/2008/layout/PictureStrips"/>
    <dgm:cxn modelId="{E93FC3FC-4029-49E6-A8EF-23957550D4F4}" type="presParOf" srcId="{97D3139E-2907-45C3-A27E-26C925651B09}" destId="{92CA9E41-A203-404E-BEB8-7C97D6662F6B}" srcOrd="0" destOrd="0" presId="urn:microsoft.com/office/officeart/2008/layout/PictureStrips"/>
    <dgm:cxn modelId="{5C48EAAC-05EF-4902-BC99-7724246CD291}" type="presParOf" srcId="{97D3139E-2907-45C3-A27E-26C925651B09}" destId="{0A043197-E60F-40C2-9843-A2D7A311BDE9}" srcOrd="1" destOrd="0" presId="urn:microsoft.com/office/officeart/2008/layout/PictureStrips"/>
    <dgm:cxn modelId="{B70A9220-50B1-408B-BFF3-6634594AE79F}" type="presParOf" srcId="{BE9ACCA9-C967-4552-9D98-216D97EE966C}" destId="{21338421-9FEE-4A2F-BFF7-678F1EDB8EE1}" srcOrd="7" destOrd="0" presId="urn:microsoft.com/office/officeart/2008/layout/PictureStrips"/>
    <dgm:cxn modelId="{22DA3A88-FE86-4D78-89AE-E7CBD9764CC5}" type="presParOf" srcId="{BE9ACCA9-C967-4552-9D98-216D97EE966C}" destId="{D16B4576-F1D2-46BE-8584-541174D3007D}" srcOrd="8" destOrd="0" presId="urn:microsoft.com/office/officeart/2008/layout/PictureStrips"/>
    <dgm:cxn modelId="{1A776DB2-BA4D-4C48-A752-621A529BD4B3}" type="presParOf" srcId="{D16B4576-F1D2-46BE-8584-541174D3007D}" destId="{83508786-B6A2-443D-B499-61790004C806}" srcOrd="0" destOrd="0" presId="urn:microsoft.com/office/officeart/2008/layout/PictureStrips"/>
    <dgm:cxn modelId="{1147D3A9-B03F-45BB-86E6-97936DA9A507}" type="presParOf" srcId="{D16B4576-F1D2-46BE-8584-541174D3007D}" destId="{AD2AD35D-3956-4020-B4FC-3609D3A8C238}" srcOrd="1" destOrd="0" presId="urn:microsoft.com/office/officeart/2008/layout/PictureStrips"/>
    <dgm:cxn modelId="{D3D691E2-6F99-4C36-9DE4-3466BC50B129}" type="presParOf" srcId="{BE9ACCA9-C967-4552-9D98-216D97EE966C}" destId="{685D17A5-7255-40DB-8232-D2CCC4000D49}" srcOrd="9" destOrd="0" presId="urn:microsoft.com/office/officeart/2008/layout/PictureStrips"/>
    <dgm:cxn modelId="{EF1EF87C-0873-4718-83F4-1A45505B5442}" type="presParOf" srcId="{BE9ACCA9-C967-4552-9D98-216D97EE966C}" destId="{EE9CFEBA-3E14-46A8-86CC-5D7E3660B33B}" srcOrd="10" destOrd="0" presId="urn:microsoft.com/office/officeart/2008/layout/PictureStrips"/>
    <dgm:cxn modelId="{739D129C-AC3B-43DA-B883-BF3D304E6934}" type="presParOf" srcId="{EE9CFEBA-3E14-46A8-86CC-5D7E3660B33B}" destId="{854C4ABE-F3D2-4624-A58D-839780919897}" srcOrd="0" destOrd="0" presId="urn:microsoft.com/office/officeart/2008/layout/PictureStrips"/>
    <dgm:cxn modelId="{025C81DB-4154-4B81-9BD0-96780A2721F7}" type="presParOf" srcId="{EE9CFEBA-3E14-46A8-86CC-5D7E3660B33B}" destId="{9D8BC35B-59DF-4539-88B7-EFF2741DFFB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4402A-4093-4FDE-862C-E31132C77801}">
      <dsp:nvSpPr>
        <dsp:cNvPr id="0" name=""/>
        <dsp:cNvSpPr/>
      </dsp:nvSpPr>
      <dsp:spPr>
        <a:xfrm>
          <a:off x="-5544575" y="-848869"/>
          <a:ext cx="6601632" cy="660163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F614E-CB56-424C-96E2-8947DA30429E}">
      <dsp:nvSpPr>
        <dsp:cNvPr id="0" name=""/>
        <dsp:cNvSpPr/>
      </dsp:nvSpPr>
      <dsp:spPr>
        <a:xfrm>
          <a:off x="553361" y="377011"/>
          <a:ext cx="10387562" cy="754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81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Рынок онлайн тестирования является на сегодняшний момент перспективным направлением развития ДПО</a:t>
          </a:r>
        </a:p>
      </dsp:txBody>
      <dsp:txXfrm>
        <a:off x="553361" y="377011"/>
        <a:ext cx="10387562" cy="754414"/>
      </dsp:txXfrm>
    </dsp:sp>
    <dsp:sp modelId="{85D8CD87-8AF2-49E1-8F95-E70D32ACE68C}">
      <dsp:nvSpPr>
        <dsp:cNvPr id="0" name=""/>
        <dsp:cNvSpPr/>
      </dsp:nvSpPr>
      <dsp:spPr>
        <a:xfrm>
          <a:off x="81852" y="282709"/>
          <a:ext cx="943018" cy="943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F321F-9F2E-4A69-BC7D-34396536DFC0}">
      <dsp:nvSpPr>
        <dsp:cNvPr id="0" name=""/>
        <dsp:cNvSpPr/>
      </dsp:nvSpPr>
      <dsp:spPr>
        <a:xfrm>
          <a:off x="985885" y="1508829"/>
          <a:ext cx="9955039" cy="754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81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Существенная доля рынка не охвачена НИУ ВШЭ</a:t>
          </a:r>
        </a:p>
      </dsp:txBody>
      <dsp:txXfrm>
        <a:off x="985885" y="1508829"/>
        <a:ext cx="9955039" cy="754414"/>
      </dsp:txXfrm>
    </dsp:sp>
    <dsp:sp modelId="{BBACDB06-E2B3-4BC0-A3C6-D8E3D6A2A021}">
      <dsp:nvSpPr>
        <dsp:cNvPr id="0" name=""/>
        <dsp:cNvSpPr/>
      </dsp:nvSpPr>
      <dsp:spPr>
        <a:xfrm>
          <a:off x="514375" y="1414527"/>
          <a:ext cx="943018" cy="943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E5A87-BF84-4106-ABEA-9CAA75F9D841}">
      <dsp:nvSpPr>
        <dsp:cNvPr id="0" name=""/>
        <dsp:cNvSpPr/>
      </dsp:nvSpPr>
      <dsp:spPr>
        <a:xfrm>
          <a:off x="985885" y="2640648"/>
          <a:ext cx="9955039" cy="754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81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Респонденты выказывают заинтересованность в сдаче экзамена в НИУ ВШЭ</a:t>
          </a:r>
        </a:p>
      </dsp:txBody>
      <dsp:txXfrm>
        <a:off x="985885" y="2640648"/>
        <a:ext cx="9955039" cy="754414"/>
      </dsp:txXfrm>
    </dsp:sp>
    <dsp:sp modelId="{7488DE0A-F071-4AD6-B8A7-204238CD73AC}">
      <dsp:nvSpPr>
        <dsp:cNvPr id="0" name=""/>
        <dsp:cNvSpPr/>
      </dsp:nvSpPr>
      <dsp:spPr>
        <a:xfrm>
          <a:off x="514375" y="2546346"/>
          <a:ext cx="943018" cy="943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1AC53-C2A1-4351-8120-AEB3B2764502}">
      <dsp:nvSpPr>
        <dsp:cNvPr id="0" name=""/>
        <dsp:cNvSpPr/>
      </dsp:nvSpPr>
      <dsp:spPr>
        <a:xfrm>
          <a:off x="553361" y="3772466"/>
          <a:ext cx="10387562" cy="754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81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Позиции НИУ ВШЭ на рынке существенно ухудшились из-за пассивной позиции</a:t>
          </a:r>
        </a:p>
      </dsp:txBody>
      <dsp:txXfrm>
        <a:off x="553361" y="3772466"/>
        <a:ext cx="10387562" cy="754414"/>
      </dsp:txXfrm>
    </dsp:sp>
    <dsp:sp modelId="{DD509AEF-DA10-4B4E-A982-6563AF3C132A}">
      <dsp:nvSpPr>
        <dsp:cNvPr id="0" name=""/>
        <dsp:cNvSpPr/>
      </dsp:nvSpPr>
      <dsp:spPr>
        <a:xfrm>
          <a:off x="81852" y="3678164"/>
          <a:ext cx="943018" cy="943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CA14-714E-4D04-A656-03152E5B7CB6}">
      <dsp:nvSpPr>
        <dsp:cNvPr id="0" name=""/>
        <dsp:cNvSpPr/>
      </dsp:nvSpPr>
      <dsp:spPr>
        <a:xfrm>
          <a:off x="2911400" y="150503"/>
          <a:ext cx="1900366" cy="754751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solidFill>
                <a:schemeClr val="bg1"/>
              </a:solidFill>
            </a:rPr>
            <a:t>НИУ ВШЭ</a:t>
          </a:r>
        </a:p>
      </dsp:txBody>
      <dsp:txXfrm>
        <a:off x="2933506" y="172609"/>
        <a:ext cx="1856154" cy="710539"/>
      </dsp:txXfrm>
    </dsp:sp>
    <dsp:sp modelId="{E51C15DA-8178-4B97-AFE3-CD6ABA5CA23A}">
      <dsp:nvSpPr>
        <dsp:cNvPr id="0" name=""/>
        <dsp:cNvSpPr/>
      </dsp:nvSpPr>
      <dsp:spPr>
        <a:xfrm>
          <a:off x="5517477" y="150503"/>
          <a:ext cx="2178162" cy="754751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solidFill>
                <a:schemeClr val="tx1"/>
              </a:solidFill>
            </a:rPr>
            <a:t>ИнглишСеконд, ХайЭнг, …</a:t>
          </a:r>
        </a:p>
      </dsp:txBody>
      <dsp:txXfrm>
        <a:off x="5539583" y="172609"/>
        <a:ext cx="2133950" cy="710539"/>
      </dsp:txXfrm>
    </dsp:sp>
    <dsp:sp modelId="{BE2F79F3-DD65-41C4-8B12-F94FD2C1E43A}">
      <dsp:nvSpPr>
        <dsp:cNvPr id="0" name=""/>
        <dsp:cNvSpPr/>
      </dsp:nvSpPr>
      <dsp:spPr>
        <a:xfrm>
          <a:off x="4907610" y="4486977"/>
          <a:ext cx="791819" cy="791819"/>
        </a:xfrm>
        <a:prstGeom prst="triangle">
          <a:avLst/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7E703-763A-47C3-B5F9-2A4171E11218}">
      <dsp:nvSpPr>
        <dsp:cNvPr id="0" name=""/>
        <dsp:cNvSpPr/>
      </dsp:nvSpPr>
      <dsp:spPr>
        <a:xfrm rot="21360000">
          <a:off x="2927335" y="4147673"/>
          <a:ext cx="4752368" cy="3323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A3117-9366-48FE-B923-6A48122B0984}">
      <dsp:nvSpPr>
        <dsp:cNvPr id="0" name=""/>
        <dsp:cNvSpPr/>
      </dsp:nvSpPr>
      <dsp:spPr>
        <a:xfrm rot="21360000">
          <a:off x="2935283" y="3548990"/>
          <a:ext cx="1885923" cy="651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Бренд НИУ ВШЭ</a:t>
          </a:r>
        </a:p>
      </dsp:txBody>
      <dsp:txXfrm>
        <a:off x="2967077" y="3580784"/>
        <a:ext cx="1822335" cy="587705"/>
      </dsp:txXfrm>
    </dsp:sp>
    <dsp:sp modelId="{F2DC9E50-5F01-487F-B308-759C2961E1A8}">
      <dsp:nvSpPr>
        <dsp:cNvPr id="0" name=""/>
        <dsp:cNvSpPr/>
      </dsp:nvSpPr>
      <dsp:spPr>
        <a:xfrm rot="21360000">
          <a:off x="2882495" y="2852189"/>
          <a:ext cx="1885923" cy="651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Большее количество международных сертификатов</a:t>
          </a:r>
        </a:p>
      </dsp:txBody>
      <dsp:txXfrm>
        <a:off x="2914289" y="2883983"/>
        <a:ext cx="1822335" cy="587705"/>
      </dsp:txXfrm>
    </dsp:sp>
    <dsp:sp modelId="{7FEFA6A1-2C08-4A75-8B44-DA838FE61BFB}">
      <dsp:nvSpPr>
        <dsp:cNvPr id="0" name=""/>
        <dsp:cNvSpPr/>
      </dsp:nvSpPr>
      <dsp:spPr>
        <a:xfrm rot="21360000">
          <a:off x="2829707" y="2155388"/>
          <a:ext cx="1885923" cy="651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Повышенный интерес со стороны клиентов</a:t>
          </a:r>
        </a:p>
      </dsp:txBody>
      <dsp:txXfrm>
        <a:off x="2861501" y="2187182"/>
        <a:ext cx="1822335" cy="587705"/>
      </dsp:txXfrm>
    </dsp:sp>
    <dsp:sp modelId="{604FC3E1-CA50-4B63-B8B7-F1A45B7F71BF}">
      <dsp:nvSpPr>
        <dsp:cNvPr id="0" name=""/>
        <dsp:cNvSpPr/>
      </dsp:nvSpPr>
      <dsp:spPr>
        <a:xfrm rot="21360000">
          <a:off x="2776919" y="1458586"/>
          <a:ext cx="1885923" cy="651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Гибкая ценовая политика</a:t>
          </a:r>
        </a:p>
      </dsp:txBody>
      <dsp:txXfrm>
        <a:off x="2808713" y="1490380"/>
        <a:ext cx="1822335" cy="587705"/>
      </dsp:txXfrm>
    </dsp:sp>
    <dsp:sp modelId="{E7D42482-A755-4DDB-9D5F-015C941EB978}">
      <dsp:nvSpPr>
        <dsp:cNvPr id="0" name=""/>
        <dsp:cNvSpPr/>
      </dsp:nvSpPr>
      <dsp:spPr>
        <a:xfrm rot="21360000">
          <a:off x="5680257" y="3358953"/>
          <a:ext cx="1885923" cy="65129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Слабый бренд</a:t>
          </a:r>
        </a:p>
      </dsp:txBody>
      <dsp:txXfrm>
        <a:off x="5712051" y="3390747"/>
        <a:ext cx="1822335" cy="587705"/>
      </dsp:txXfrm>
    </dsp:sp>
    <dsp:sp modelId="{2F77726A-1195-4782-A6CD-776D8D99A61A}">
      <dsp:nvSpPr>
        <dsp:cNvPr id="0" name=""/>
        <dsp:cNvSpPr/>
      </dsp:nvSpPr>
      <dsp:spPr>
        <a:xfrm rot="21360000">
          <a:off x="5627469" y="2662152"/>
          <a:ext cx="1885923" cy="65129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Мало сертификатов</a:t>
          </a:r>
        </a:p>
      </dsp:txBody>
      <dsp:txXfrm>
        <a:off x="5659263" y="2693946"/>
        <a:ext cx="1822335" cy="5877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1DF5-F1AF-4F8B-BDF0-A0A635526537}">
      <dsp:nvSpPr>
        <dsp:cNvPr id="0" name=""/>
        <dsp:cNvSpPr/>
      </dsp:nvSpPr>
      <dsp:spPr>
        <a:xfrm>
          <a:off x="2935794" y="577352"/>
          <a:ext cx="447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0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147381" y="620684"/>
        <a:ext cx="23882" cy="4776"/>
      </dsp:txXfrm>
    </dsp:sp>
    <dsp:sp modelId="{6F3D08DF-D866-491B-85B3-6328189284E5}">
      <dsp:nvSpPr>
        <dsp:cNvPr id="0" name=""/>
        <dsp:cNvSpPr/>
      </dsp:nvSpPr>
      <dsp:spPr>
        <a:xfrm>
          <a:off x="860826" y="41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860826" y="41"/>
        <a:ext cx="2076768" cy="1246061"/>
      </dsp:txXfrm>
    </dsp:sp>
    <dsp:sp modelId="{DAE39A1E-D4FD-4ACF-B627-2433E286FC2B}">
      <dsp:nvSpPr>
        <dsp:cNvPr id="0" name=""/>
        <dsp:cNvSpPr/>
      </dsp:nvSpPr>
      <dsp:spPr>
        <a:xfrm>
          <a:off x="5490220" y="577352"/>
          <a:ext cx="447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0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701807" y="620684"/>
        <a:ext cx="23882" cy="4776"/>
      </dsp:txXfrm>
    </dsp:sp>
    <dsp:sp modelId="{0A1CF1F3-3FEA-490A-831E-30434A720F72}">
      <dsp:nvSpPr>
        <dsp:cNvPr id="0" name=""/>
        <dsp:cNvSpPr/>
      </dsp:nvSpPr>
      <dsp:spPr>
        <a:xfrm>
          <a:off x="3415251" y="41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415251" y="41"/>
        <a:ext cx="2076768" cy="1246061"/>
      </dsp:txXfrm>
    </dsp:sp>
    <dsp:sp modelId="{04C46618-27FB-4790-860E-AC3E477BFC3A}">
      <dsp:nvSpPr>
        <dsp:cNvPr id="0" name=""/>
        <dsp:cNvSpPr/>
      </dsp:nvSpPr>
      <dsp:spPr>
        <a:xfrm>
          <a:off x="1899210" y="1244303"/>
          <a:ext cx="5108851" cy="447056"/>
        </a:xfrm>
        <a:custGeom>
          <a:avLst/>
          <a:gdLst/>
          <a:ahLst/>
          <a:cxnLst/>
          <a:rect l="0" t="0" r="0" b="0"/>
          <a:pathLst>
            <a:path>
              <a:moveTo>
                <a:pt x="5108851" y="0"/>
              </a:moveTo>
              <a:lnTo>
                <a:pt x="5108851" y="240628"/>
              </a:lnTo>
              <a:lnTo>
                <a:pt x="0" y="240628"/>
              </a:lnTo>
              <a:lnTo>
                <a:pt x="0" y="44705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325357" y="1465443"/>
        <a:ext cx="256556" cy="4776"/>
      </dsp:txXfrm>
    </dsp:sp>
    <dsp:sp modelId="{C135F5E5-FBF8-4BEC-B9E2-A7E2D620C575}">
      <dsp:nvSpPr>
        <dsp:cNvPr id="0" name=""/>
        <dsp:cNvSpPr/>
      </dsp:nvSpPr>
      <dsp:spPr>
        <a:xfrm>
          <a:off x="5969677" y="41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>
        <a:off x="5969677" y="41"/>
        <a:ext cx="2076768" cy="1246061"/>
      </dsp:txXfrm>
    </dsp:sp>
    <dsp:sp modelId="{35EBF66D-CD55-4437-94BC-2162CC4AE268}">
      <dsp:nvSpPr>
        <dsp:cNvPr id="0" name=""/>
        <dsp:cNvSpPr/>
      </dsp:nvSpPr>
      <dsp:spPr>
        <a:xfrm>
          <a:off x="2935794" y="2301070"/>
          <a:ext cx="447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0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147381" y="2344402"/>
        <a:ext cx="23882" cy="4776"/>
      </dsp:txXfrm>
    </dsp:sp>
    <dsp:sp modelId="{66F350AE-71D8-4421-8F77-672C04F45D82}">
      <dsp:nvSpPr>
        <dsp:cNvPr id="0" name=""/>
        <dsp:cNvSpPr/>
      </dsp:nvSpPr>
      <dsp:spPr>
        <a:xfrm>
          <a:off x="860826" y="1723759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860826" y="1723759"/>
        <a:ext cx="2076768" cy="1246061"/>
      </dsp:txXfrm>
    </dsp:sp>
    <dsp:sp modelId="{643488D8-02FE-4D24-B6B9-99EA5A79CE43}">
      <dsp:nvSpPr>
        <dsp:cNvPr id="0" name=""/>
        <dsp:cNvSpPr/>
      </dsp:nvSpPr>
      <dsp:spPr>
        <a:xfrm>
          <a:off x="5490220" y="2301070"/>
          <a:ext cx="447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0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701807" y="2344402"/>
        <a:ext cx="23882" cy="4776"/>
      </dsp:txXfrm>
    </dsp:sp>
    <dsp:sp modelId="{9E9CC3C7-7FA6-4A37-AA1C-F8FA7A673CEA}">
      <dsp:nvSpPr>
        <dsp:cNvPr id="0" name=""/>
        <dsp:cNvSpPr/>
      </dsp:nvSpPr>
      <dsp:spPr>
        <a:xfrm>
          <a:off x="3415251" y="1723759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415251" y="1723759"/>
        <a:ext cx="2076768" cy="1246061"/>
      </dsp:txXfrm>
    </dsp:sp>
    <dsp:sp modelId="{52957873-8366-4FAF-BFF6-7B758E736ECB}">
      <dsp:nvSpPr>
        <dsp:cNvPr id="0" name=""/>
        <dsp:cNvSpPr/>
      </dsp:nvSpPr>
      <dsp:spPr>
        <a:xfrm>
          <a:off x="1899210" y="2968021"/>
          <a:ext cx="5108851" cy="447056"/>
        </a:xfrm>
        <a:custGeom>
          <a:avLst/>
          <a:gdLst/>
          <a:ahLst/>
          <a:cxnLst/>
          <a:rect l="0" t="0" r="0" b="0"/>
          <a:pathLst>
            <a:path>
              <a:moveTo>
                <a:pt x="5108851" y="0"/>
              </a:moveTo>
              <a:lnTo>
                <a:pt x="5108851" y="240628"/>
              </a:lnTo>
              <a:lnTo>
                <a:pt x="0" y="240628"/>
              </a:lnTo>
              <a:lnTo>
                <a:pt x="0" y="44705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325357" y="3189161"/>
        <a:ext cx="256556" cy="4776"/>
      </dsp:txXfrm>
    </dsp:sp>
    <dsp:sp modelId="{EA9402A1-DCC9-4985-80F0-7512934ADE3E}">
      <dsp:nvSpPr>
        <dsp:cNvPr id="0" name=""/>
        <dsp:cNvSpPr/>
      </dsp:nvSpPr>
      <dsp:spPr>
        <a:xfrm>
          <a:off x="5969677" y="1723759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969677" y="1723759"/>
        <a:ext cx="2076768" cy="1246061"/>
      </dsp:txXfrm>
    </dsp:sp>
    <dsp:sp modelId="{56D23572-6676-467D-BA13-7FA8ECB0A6F8}">
      <dsp:nvSpPr>
        <dsp:cNvPr id="0" name=""/>
        <dsp:cNvSpPr/>
      </dsp:nvSpPr>
      <dsp:spPr>
        <a:xfrm>
          <a:off x="2935794" y="4024788"/>
          <a:ext cx="447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0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147381" y="4068120"/>
        <a:ext cx="23882" cy="4776"/>
      </dsp:txXfrm>
    </dsp:sp>
    <dsp:sp modelId="{36703FDD-1B3C-4577-8A20-E42DF443CB1C}">
      <dsp:nvSpPr>
        <dsp:cNvPr id="0" name=""/>
        <dsp:cNvSpPr/>
      </dsp:nvSpPr>
      <dsp:spPr>
        <a:xfrm>
          <a:off x="860826" y="3447477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860826" y="3447477"/>
        <a:ext cx="2076768" cy="1246061"/>
      </dsp:txXfrm>
    </dsp:sp>
    <dsp:sp modelId="{A64654EF-3943-4F89-85E3-FE131A9CA413}">
      <dsp:nvSpPr>
        <dsp:cNvPr id="0" name=""/>
        <dsp:cNvSpPr/>
      </dsp:nvSpPr>
      <dsp:spPr>
        <a:xfrm>
          <a:off x="3415251" y="3447477"/>
          <a:ext cx="2076768" cy="12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415251" y="3447477"/>
        <a:ext cx="2076768" cy="12460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8F763-4309-4BDE-A7FB-1B6FD3656D0B}">
      <dsp:nvSpPr>
        <dsp:cNvPr id="0" name=""/>
        <dsp:cNvSpPr/>
      </dsp:nvSpPr>
      <dsp:spPr>
        <a:xfrm>
          <a:off x="1444625" y="209856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 Narrow" panose="020B0606020202030204" pitchFamily="34" charset="0"/>
            </a:rPr>
            <a:t>ФИО, должность, релевантный опыт</a:t>
          </a:r>
        </a:p>
      </dsp:txBody>
      <dsp:txXfrm>
        <a:off x="1444625" y="209856"/>
        <a:ext cx="3915476" cy="1223586"/>
      </dsp:txXfrm>
    </dsp:sp>
    <dsp:sp modelId="{95367725-6946-4D2D-A1D6-06C8EA549209}">
      <dsp:nvSpPr>
        <dsp:cNvPr id="0" name=""/>
        <dsp:cNvSpPr/>
      </dsp:nvSpPr>
      <dsp:spPr>
        <a:xfrm>
          <a:off x="1281480" y="33115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AE39F-9258-4497-B1E0-337B7159D30D}">
      <dsp:nvSpPr>
        <dsp:cNvPr id="0" name=""/>
        <dsp:cNvSpPr/>
      </dsp:nvSpPr>
      <dsp:spPr>
        <a:xfrm>
          <a:off x="5693547" y="209856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 Narrow" panose="020B0606020202030204" pitchFamily="34" charset="0"/>
          </a:endParaRPr>
        </a:p>
      </dsp:txBody>
      <dsp:txXfrm>
        <a:off x="5693547" y="209856"/>
        <a:ext cx="3915476" cy="1223586"/>
      </dsp:txXfrm>
    </dsp:sp>
    <dsp:sp modelId="{47803511-24BB-4084-ADA4-83864309DFCC}">
      <dsp:nvSpPr>
        <dsp:cNvPr id="0" name=""/>
        <dsp:cNvSpPr/>
      </dsp:nvSpPr>
      <dsp:spPr>
        <a:xfrm>
          <a:off x="5530402" y="33115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5176A-DC0F-4F39-A21C-2ABFD288DF40}">
      <dsp:nvSpPr>
        <dsp:cNvPr id="0" name=""/>
        <dsp:cNvSpPr/>
      </dsp:nvSpPr>
      <dsp:spPr>
        <a:xfrm>
          <a:off x="1444625" y="1750215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 Narrow" panose="020B0606020202030204" pitchFamily="34" charset="0"/>
          </a:endParaRPr>
        </a:p>
      </dsp:txBody>
      <dsp:txXfrm>
        <a:off x="1444625" y="1750215"/>
        <a:ext cx="3915476" cy="1223586"/>
      </dsp:txXfrm>
    </dsp:sp>
    <dsp:sp modelId="{3E723D86-B45D-4AFE-9454-C6C804A9E493}">
      <dsp:nvSpPr>
        <dsp:cNvPr id="0" name=""/>
        <dsp:cNvSpPr/>
      </dsp:nvSpPr>
      <dsp:spPr>
        <a:xfrm>
          <a:off x="1281480" y="1573475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A9E41-A203-404E-BEB8-7C97D6662F6B}">
      <dsp:nvSpPr>
        <dsp:cNvPr id="0" name=""/>
        <dsp:cNvSpPr/>
      </dsp:nvSpPr>
      <dsp:spPr>
        <a:xfrm>
          <a:off x="5693547" y="1750215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 Narrow" panose="020B0606020202030204" pitchFamily="34" charset="0"/>
          </a:endParaRPr>
        </a:p>
      </dsp:txBody>
      <dsp:txXfrm>
        <a:off x="5693547" y="1750215"/>
        <a:ext cx="3915476" cy="1223586"/>
      </dsp:txXfrm>
    </dsp:sp>
    <dsp:sp modelId="{0A043197-E60F-40C2-9843-A2D7A311BDE9}">
      <dsp:nvSpPr>
        <dsp:cNvPr id="0" name=""/>
        <dsp:cNvSpPr/>
      </dsp:nvSpPr>
      <dsp:spPr>
        <a:xfrm>
          <a:off x="5530402" y="1573475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08786-B6A2-443D-B499-61790004C806}">
      <dsp:nvSpPr>
        <dsp:cNvPr id="0" name=""/>
        <dsp:cNvSpPr/>
      </dsp:nvSpPr>
      <dsp:spPr>
        <a:xfrm>
          <a:off x="1444625" y="3290574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4625" y="3290574"/>
        <a:ext cx="3915476" cy="1223586"/>
      </dsp:txXfrm>
    </dsp:sp>
    <dsp:sp modelId="{AD2AD35D-3956-4020-B4FC-3609D3A8C238}">
      <dsp:nvSpPr>
        <dsp:cNvPr id="0" name=""/>
        <dsp:cNvSpPr/>
      </dsp:nvSpPr>
      <dsp:spPr>
        <a:xfrm>
          <a:off x="1281480" y="3113834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C4ABE-F3D2-4624-A58D-839780919897}">
      <dsp:nvSpPr>
        <dsp:cNvPr id="0" name=""/>
        <dsp:cNvSpPr/>
      </dsp:nvSpPr>
      <dsp:spPr>
        <a:xfrm>
          <a:off x="5693547" y="3290574"/>
          <a:ext cx="3915476" cy="122358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7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 Narrow" panose="020B0606020202030204" pitchFamily="34" charset="0"/>
          </a:endParaRPr>
        </a:p>
      </dsp:txBody>
      <dsp:txXfrm>
        <a:off x="5693547" y="3290574"/>
        <a:ext cx="3915476" cy="1223586"/>
      </dsp:txXfrm>
    </dsp:sp>
    <dsp:sp modelId="{9D8BC35B-59DF-4539-88B7-EFF2741DFFB4}">
      <dsp:nvSpPr>
        <dsp:cNvPr id="0" name=""/>
        <dsp:cNvSpPr/>
      </dsp:nvSpPr>
      <dsp:spPr>
        <a:xfrm>
          <a:off x="5530402" y="3113834"/>
          <a:ext cx="856510" cy="12847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D6E855B-FF24-437F-A5ED-222FEB900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8581A4-1AA7-46C5-9039-74F8FF7856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68F05-3A0A-4AB9-A295-CAB2AD7BE6EF}" type="datetimeFigureOut">
              <a:rPr lang="ru-RU" smtClean="0"/>
              <a:t>24.06.2024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9AA82D-2103-496B-9B3D-92B627D01A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A9599C-BF39-4C68-BB62-12F25D992A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180E7-3F12-40DD-B53D-D2FF1BC1C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00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Краткое описание проблемы (желательно с графическими данными или изображением)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9313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Описание решения обозначенной проблемы, диаграмма/изображение при наличии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709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49AFA-81D7-CFA6-A041-891032AC2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9568FE-A881-CFC2-88A7-846086960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B9AAE-F59F-3C17-AF4C-D9FCB3FC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061664-AF78-B0F2-5212-9B85BFC0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2358FD-D7D1-D9CF-4B03-84CA5424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9078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76-52C2-9250-3335-799DCBB0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8792C9-1585-734B-79E4-10F829F0F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F1B27E-879F-42E1-AD4D-D0EAA799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1593F3-8079-F68D-1DC0-E984B81D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EB9F95-A6B3-2428-AAFA-3C19F6BC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410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E07258-D555-7DDE-8191-F1407D960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813E62-6405-9550-A1B6-5B9EBE58A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2BDEB4-2B47-849E-2DA2-A0696EE0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901C71-CE8C-E4AC-B158-C2C2FCFC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406303-6F98-DB9D-1875-0D58A776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9601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+mj-lt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626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538A4-1673-4B9E-F65D-BA0801D9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38C635-D119-4FAC-6900-A81BBD6F7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4FEEC8-D4C3-2802-2078-D7AD672A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69057-6D49-6BFA-DE64-B7AFC439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1BAA6A-859A-0DB4-86F6-86A50B8C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55740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CF503-6B92-AD7F-9CCA-10983B0A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DA9323-8ECB-EA43-AA10-EC74442FD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50259-CA36-261F-A39A-624CCE26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7C4634-72F8-B895-755A-63C9C69A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D8AF2D-77E6-C530-D79D-D6D9949C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9157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AD654-9EB2-9F3F-44C2-7DF8C3DA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89912-7747-CC19-8AED-CC2492026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A92A20-DEA8-5955-089A-4C65BEB0F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E3F558-6745-EDAD-E494-886952BE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E4D5C1-51EE-8026-7A96-E26BF55A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61C20F-2FEE-2FFC-14C9-EBAE9B28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949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408E7-39C9-3EBA-73C1-4AAA2382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2F33C4-1216-9DED-CBBD-B00CDBD3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17FA31-0349-728A-C72A-CAB2E7F1A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9A52ECA-C911-FFAD-05C1-67A00399C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3EC26D-9383-31E4-9F23-D27779F3A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2E77D5-F2F4-3FA7-FACB-B3AABA0C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042B9E-80AB-5BAD-A341-AF0E0D4E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37B3E8-B040-DD1F-3EE7-A21DAC97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305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7560C-B48A-5DEB-32B3-3C014BA4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0C99BE-B148-3C62-55AD-05326625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D8D941-291F-1307-0679-5B27ABBC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8708C6-8353-D8B0-B6F5-B039D296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662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B4A451-F84F-B34A-DAF9-01018DF9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F77D77-DA4D-BE78-65EB-0CF75986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290102-8C5A-50E2-8EA4-3BC5AB16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9651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02F0C-089B-170C-8FFC-250673FF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9E938-82C9-A7E3-EE8A-95F5D0D04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3C7C46-4632-96DA-2FEB-93BA53751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570E5C-4143-388D-8BD9-A7EB16DD0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66D613-228F-DEE4-4D4D-51C55842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C30B41-3E91-7A5B-3EC6-22DB0D34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5998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0C625-9A51-7507-72E0-3C7C8FB9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6F49B9-B554-175E-B6B3-CBA8D2033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BDD1B5-8FB3-948D-3E92-DCA3B6F93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62AE55-43A9-D50A-4F8B-09CBE4D0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758E9A-1E1F-0B04-4652-C434EF7B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A557C7-BEFF-97ED-0708-2375810C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78591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1BEB7-D5C0-E899-B737-F75670B0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F03936-C903-3079-70C1-56B32962F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05B010-7B25-DB18-B519-8F682797E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06/24/2024</a:t>
            </a:fld>
            <a:endParaRPr lang="en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699657-2D1D-929A-6271-B63A33B56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3BC849-33AB-659C-A065-2B0F1CA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032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61" r:id="rId13"/>
    <p:sldLayoutId id="2147483650" r:id="rId14"/>
    <p:sldLayoutId id="2147483651" r:id="rId15"/>
    <p:sldLayoutId id="2147483652" r:id="rId16"/>
    <p:sldLayoutId id="2147483654" r:id="rId17"/>
    <p:sldLayoutId id="2147483655" r:id="rId18"/>
    <p:sldLayoutId id="2147483656" r:id="rId19"/>
    <p:sldLayoutId id="2147483658" r:id="rId20"/>
    <p:sldLayoutId id="2147483657" r:id="rId21"/>
    <p:sldLayoutId id="214748365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879" y="2439838"/>
            <a:ext cx="9315568" cy="1978323"/>
          </a:xfrm>
        </p:spPr>
        <p:txBody>
          <a:bodyPr>
            <a:norm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Наименование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1400" dirty="0">
                <a:solidFill>
                  <a:srgbClr val="0E2D69"/>
                </a:solidFill>
                <a:latin typeface="Arial Narrow" panose="020B0606020202030204" pitchFamily="34" charset="0"/>
              </a:rPr>
              <a:t>Наименование подразделения руководителя проекта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Инвестиционный комитет НИУ ВШЭ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Москва 2023 г.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7AC65BE5-D06E-916E-CFE7-13F1B6E07DC9}"/>
              </a:ext>
            </a:extLst>
          </p:cNvPr>
          <p:cNvSpPr txBox="1">
            <a:spLocks/>
          </p:cNvSpPr>
          <p:nvPr/>
        </p:nvSpPr>
        <p:spPr>
          <a:xfrm>
            <a:off x="7282098" y="4630768"/>
            <a:ext cx="3731504" cy="97974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atin typeface="Arial Narrow" panose="020B0606020202030204" pitchFamily="34" charset="0"/>
              </a:rPr>
              <a:t>ФИО руководителя проекта, </a:t>
            </a:r>
            <a:br>
              <a:rPr lang="ru-RU" sz="1600" dirty="0">
                <a:latin typeface="Arial Narrow" panose="020B0606020202030204" pitchFamily="34" charset="0"/>
              </a:rPr>
            </a:br>
            <a:r>
              <a:rPr lang="ru-RU" sz="1600" dirty="0">
                <a:latin typeface="Arial Narrow" panose="020B0606020202030204" pitchFamily="34" charset="0"/>
              </a:rPr>
              <a:t>ФИО проректора курирующего работу руководителя проекта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079DD-808F-4695-A75A-4BD6C7C9CA4A}"/>
              </a:ext>
            </a:extLst>
          </p:cNvPr>
          <p:cNvSpPr/>
          <p:nvPr/>
        </p:nvSpPr>
        <p:spPr>
          <a:xfrm>
            <a:off x="1096102" y="4154702"/>
            <a:ext cx="4078224" cy="7469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rgbClr val="0E2D69"/>
                </a:solidFill>
                <a:latin typeface="Arial Narrow" panose="020B0606020202030204" pitchFamily="34" charset="0"/>
              </a:rPr>
              <a:t>Смысл проекта в одной короткой фразе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1BF516-4CED-40C0-B37C-2C7225133434}"/>
              </a:ext>
            </a:extLst>
          </p:cNvPr>
          <p:cNvSpPr txBox="1"/>
          <p:nvPr/>
        </p:nvSpPr>
        <p:spPr>
          <a:xfrm>
            <a:off x="1609344" y="5202936"/>
            <a:ext cx="4217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*В примере презентации указаны случайные </a:t>
            </a:r>
          </a:p>
          <a:p>
            <a:r>
              <a:rPr lang="ru-RU" dirty="0"/>
              <a:t>цифры и факты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Сроки реализации проекта (указание этапов и ключевых мероприятий по каждому этапу)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F725988-5BAD-4934-85FF-481F95CBB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87367"/>
              </p:ext>
            </p:extLst>
          </p:nvPr>
        </p:nvGraphicFramePr>
        <p:xfrm>
          <a:off x="292608" y="1362456"/>
          <a:ext cx="11530588" cy="5111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978">
                  <a:extLst>
                    <a:ext uri="{9D8B030D-6E8A-4147-A177-3AD203B41FA5}">
                      <a16:colId xmlns:a16="http://schemas.microsoft.com/office/drawing/2014/main" val="1142932938"/>
                    </a:ext>
                  </a:extLst>
                </a:gridCol>
                <a:gridCol w="1558496">
                  <a:extLst>
                    <a:ext uri="{9D8B030D-6E8A-4147-A177-3AD203B41FA5}">
                      <a16:colId xmlns:a16="http://schemas.microsoft.com/office/drawing/2014/main" val="3252587516"/>
                    </a:ext>
                  </a:extLst>
                </a:gridCol>
                <a:gridCol w="1304048">
                  <a:extLst>
                    <a:ext uri="{9D8B030D-6E8A-4147-A177-3AD203B41FA5}">
                      <a16:colId xmlns:a16="http://schemas.microsoft.com/office/drawing/2014/main" val="2635826707"/>
                    </a:ext>
                  </a:extLst>
                </a:gridCol>
                <a:gridCol w="961251">
                  <a:extLst>
                    <a:ext uri="{9D8B030D-6E8A-4147-A177-3AD203B41FA5}">
                      <a16:colId xmlns:a16="http://schemas.microsoft.com/office/drawing/2014/main" val="2088342248"/>
                    </a:ext>
                  </a:extLst>
                </a:gridCol>
                <a:gridCol w="961251">
                  <a:extLst>
                    <a:ext uri="{9D8B030D-6E8A-4147-A177-3AD203B41FA5}">
                      <a16:colId xmlns:a16="http://schemas.microsoft.com/office/drawing/2014/main" val="3741220834"/>
                    </a:ext>
                  </a:extLst>
                </a:gridCol>
                <a:gridCol w="752744">
                  <a:extLst>
                    <a:ext uri="{9D8B030D-6E8A-4147-A177-3AD203B41FA5}">
                      <a16:colId xmlns:a16="http://schemas.microsoft.com/office/drawing/2014/main" val="2782763433"/>
                    </a:ext>
                  </a:extLst>
                </a:gridCol>
                <a:gridCol w="752744">
                  <a:extLst>
                    <a:ext uri="{9D8B030D-6E8A-4147-A177-3AD203B41FA5}">
                      <a16:colId xmlns:a16="http://schemas.microsoft.com/office/drawing/2014/main" val="4113454151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1934436315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2222008136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984487160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2485960550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3502078925"/>
                    </a:ext>
                  </a:extLst>
                </a:gridCol>
                <a:gridCol w="1691911">
                  <a:extLst>
                    <a:ext uri="{9D8B030D-6E8A-4147-A177-3AD203B41FA5}">
                      <a16:colId xmlns:a16="http://schemas.microsoft.com/office/drawing/2014/main" val="4240110440"/>
                    </a:ext>
                  </a:extLst>
                </a:gridCol>
              </a:tblGrid>
              <a:tr h="8528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/ Контрольная точка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Ожидаемый результат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Объем финансирования, тыс. руб.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Срок реализации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Плановые значения 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Описание эффекта </a:t>
                      </a: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от реализации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096662"/>
                  </a:ext>
                </a:extLst>
              </a:tr>
              <a:tr h="1096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 т.ч. средства ЦБ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начала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конца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 г.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 г.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2025 г.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2026 г.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2027 г.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64731"/>
                  </a:ext>
                </a:extLst>
              </a:tr>
              <a:tr h="426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Этап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7233746"/>
                  </a:ext>
                </a:extLst>
              </a:tr>
              <a:tr h="426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818238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1.1.1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Контрольная точка 1.1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7422734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1.1.2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Контрольная точка 1.2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0807787"/>
                  </a:ext>
                </a:extLst>
              </a:tr>
              <a:tr h="426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2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019129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Контрольная точка 2.1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1980422"/>
                  </a:ext>
                </a:extLst>
              </a:tr>
              <a:tr h="426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Этап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135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82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Обязательства и возможности проекта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99464" y="1535837"/>
            <a:ext cx="0" cy="41991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1269" y="2117502"/>
            <a:ext cx="37769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 smtClean="0"/>
              <a:t>Указывается: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объем потребности в финансировании проекта;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период реализации проекта;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результат проекта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91312" y="1065320"/>
            <a:ext cx="2396894" cy="6741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Возможности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75075" y="1065320"/>
            <a:ext cx="2396894" cy="6741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Обязательства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89256" y="2117502"/>
            <a:ext cx="3768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Указывается объем обязательств, которые принимает на себя инициатор при получении от ЦБ НИУ ВШЭ перечисленных справа возможностей.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Обязательства могут быть представлены в виде:</a:t>
            </a:r>
          </a:p>
          <a:p>
            <a:pPr algn="just"/>
            <a:r>
              <a:rPr lang="ru-RU" sz="1400" dirty="0" smtClean="0"/>
              <a:t>- плана продаж (</a:t>
            </a:r>
            <a:r>
              <a:rPr lang="ru-RU" sz="1400" dirty="0"/>
              <a:t>объемов полученной </a:t>
            </a:r>
            <a:r>
              <a:rPr lang="ru-RU" sz="1400" dirty="0" smtClean="0"/>
              <a:t>выручки);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целевых показателей проекта;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эффекта от реализации проекта;</a:t>
            </a:r>
          </a:p>
        </p:txBody>
      </p:sp>
    </p:spTree>
    <p:extLst>
      <p:ext uri="{BB962C8B-B14F-4D97-AF65-F5344CB8AC3E}">
        <p14:creationId xmlns:p14="http://schemas.microsoft.com/office/powerpoint/2010/main" val="413516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720" y="2620108"/>
            <a:ext cx="5083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E2D69"/>
                </a:solidFill>
                <a:latin typeface="Arial Narrow" panose="020B0606020202030204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567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Краткая информация о проблеме, на решение которой нацелен проект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95FE0689-A786-4EAB-96CE-BCAFC0077A56}"/>
              </a:ext>
            </a:extLst>
          </p:cNvPr>
          <p:cNvSpPr/>
          <p:nvPr/>
        </p:nvSpPr>
        <p:spPr>
          <a:xfrm>
            <a:off x="6096000" y="1197864"/>
            <a:ext cx="5608320" cy="5277666"/>
          </a:xfrm>
          <a:prstGeom prst="roundRect">
            <a:avLst>
              <a:gd name="adj" fmla="val 6172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600" b="1" dirty="0">
                <a:solidFill>
                  <a:srgbClr val="0E2D69"/>
                </a:solidFill>
                <a:latin typeface="Arial Narrow" panose="020B0606020202030204" pitchFamily="34" charset="0"/>
              </a:rPr>
              <a:t>Краткое описание сути проблемы:</a:t>
            </a: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Из 26,5 тыс. человек, уже 1,5 тыс. хочет сдавать тест в НИУ ВШЭ и еще 20 тыс. человек выбирает место для сдачи экзамена.</a:t>
            </a:r>
            <a:b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</a:br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Потенциально реализация проекта позволит НИУ ВШЭ увеличить долю рынка…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2B270A-2471-4C2F-8947-41CE7E6375FB}"/>
              </a:ext>
            </a:extLst>
          </p:cNvPr>
          <p:cNvSpPr txBox="1"/>
          <p:nvPr/>
        </p:nvSpPr>
        <p:spPr>
          <a:xfrm>
            <a:off x="859536" y="1264991"/>
            <a:ext cx="1962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latin typeface="Arial Narrow" panose="020B0606020202030204" pitchFamily="34" charset="0"/>
              </a:rPr>
              <a:t>Иллюстрация проблемы: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B335A44-32AF-41BF-83C6-2E05A150F9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442451"/>
              </p:ext>
            </p:extLst>
          </p:nvPr>
        </p:nvGraphicFramePr>
        <p:xfrm>
          <a:off x="249936" y="1581912"/>
          <a:ext cx="5608320" cy="435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31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Обоснование актуальности проблемы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D5F0E11-A91F-4F2A-B906-93994DADDA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351723"/>
              </p:ext>
            </p:extLst>
          </p:nvPr>
        </p:nvGraphicFramePr>
        <p:xfrm>
          <a:off x="658368" y="1234440"/>
          <a:ext cx="11009376" cy="490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91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BB8D73F-12BA-4454-826E-49482CFCDD4C}"/>
              </a:ext>
            </a:extLst>
          </p:cNvPr>
          <p:cNvSpPr/>
          <p:nvPr/>
        </p:nvSpPr>
        <p:spPr>
          <a:xfrm>
            <a:off x="338328" y="1328918"/>
            <a:ext cx="6291072" cy="5027739"/>
          </a:xfrm>
          <a:prstGeom prst="roundRect">
            <a:avLst>
              <a:gd name="adj" fmla="val 6524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b="1" dirty="0">
                <a:solidFill>
                  <a:srgbClr val="0E2D69"/>
                </a:solidFill>
                <a:latin typeface="Arial Narrow" panose="020B0606020202030204" pitchFamily="34" charset="0"/>
              </a:rPr>
              <a:t>Краткое описание продукта:</a:t>
            </a: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Унифицированный экзамен по английскому языку (доступны технологии прокторинга). </a:t>
            </a: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Экзамен можно пройти в очном формате, а также дистанционно с применением технологии прокторинга. </a:t>
            </a: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По итогам прохождения экзамена выдается сертификат международного образца позволяющий …</a:t>
            </a: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Стоимость экзамена составляет …, в онлайн формате…</a:t>
            </a: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Экзамен соответствует международным стандартам …, …, …, признается вузами …</a:t>
            </a: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7">
            <a:extLst>
              <a:ext uri="{FF2B5EF4-FFF2-40B4-BE49-F238E27FC236}">
                <a16:creationId xmlns:a16="http://schemas.microsoft.com/office/drawing/2014/main" id="{BAF26862-4906-4C4C-9BE5-8AF0ABF6DCD9}"/>
              </a:ext>
            </a:extLst>
          </p:cNvPr>
          <p:cNvSpPr txBox="1">
            <a:spLocks/>
          </p:cNvSpPr>
          <p:nvPr/>
        </p:nvSpPr>
        <p:spPr>
          <a:xfrm>
            <a:off x="1575773" y="382470"/>
            <a:ext cx="8296196" cy="682850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Описание продукта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FBFCF-C003-48B3-B8F5-C5E0C15BCA78}"/>
              </a:ext>
            </a:extLst>
          </p:cNvPr>
          <p:cNvSpPr txBox="1"/>
          <p:nvPr/>
        </p:nvSpPr>
        <p:spPr>
          <a:xfrm>
            <a:off x="7178040" y="3244334"/>
            <a:ext cx="4443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*Картинка для привлечения внимания</a:t>
            </a:r>
          </a:p>
        </p:txBody>
      </p:sp>
    </p:spTree>
    <p:extLst>
      <p:ext uri="{BB962C8B-B14F-4D97-AF65-F5344CB8AC3E}">
        <p14:creationId xmlns:p14="http://schemas.microsoft.com/office/powerpoint/2010/main" val="376845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Имеющийся задел проекта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D56B6EB-FD4C-4650-9FDB-E51BF49E298F}"/>
              </a:ext>
            </a:extLst>
          </p:cNvPr>
          <p:cNvSpPr/>
          <p:nvPr/>
        </p:nvSpPr>
        <p:spPr>
          <a:xfrm>
            <a:off x="438912" y="1328918"/>
            <a:ext cx="11247120" cy="5027739"/>
          </a:xfrm>
          <a:prstGeom prst="roundRect">
            <a:avLst>
              <a:gd name="adj" fmla="val 6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b="1" dirty="0">
                <a:solidFill>
                  <a:srgbClr val="0E2D69"/>
                </a:solidFill>
                <a:latin typeface="Arial Narrow" panose="020B0606020202030204" pitchFamily="34" charset="0"/>
              </a:rPr>
              <a:t>Описание задела проекта:</a:t>
            </a: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Укажите информацию научно-техническом заделе проекта (патенты, лицензии, публикации и т.д.)</a:t>
            </a:r>
          </a:p>
          <a:p>
            <a:pPr algn="just"/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Укажите уровень готовности продукта (</a:t>
            </a:r>
            <a:r>
              <a:rPr lang="en-US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TRL </a:t>
            </a:r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и </a:t>
            </a:r>
            <a:r>
              <a:rPr lang="en-US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CRL</a:t>
            </a:r>
            <a:r>
              <a:rPr lang="ru-RU" sz="1600" dirty="0">
                <a:solidFill>
                  <a:srgbClr val="0E2D69"/>
                </a:solidFill>
                <a:latin typeface="Arial Narrow" panose="020B0606020202030204" pitchFamily="34" charset="0"/>
              </a:rPr>
              <a:t>):  </a:t>
            </a:r>
            <a:endParaRPr lang="en-US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endParaRPr lang="en-US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solidFill>
                <a:srgbClr val="0E2D69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DFFFECC-57E4-4ECC-8A6E-EEAAA301E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77637"/>
              </p:ext>
            </p:extLst>
          </p:nvPr>
        </p:nvGraphicFramePr>
        <p:xfrm>
          <a:off x="438913" y="3354377"/>
          <a:ext cx="1124711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">
                  <a:extLst>
                    <a:ext uri="{9D8B030D-6E8A-4147-A177-3AD203B41FA5}">
                      <a16:colId xmlns:a16="http://schemas.microsoft.com/office/drawing/2014/main" val="1862911864"/>
                    </a:ext>
                  </a:extLst>
                </a:gridCol>
                <a:gridCol w="5166360">
                  <a:extLst>
                    <a:ext uri="{9D8B030D-6E8A-4147-A177-3AD203B41FA5}">
                      <a16:colId xmlns:a16="http://schemas.microsoft.com/office/drawing/2014/main" val="2971795446"/>
                    </a:ext>
                  </a:extLst>
                </a:gridCol>
                <a:gridCol w="5843015">
                  <a:extLst>
                    <a:ext uri="{9D8B030D-6E8A-4147-A177-3AD203B41FA5}">
                      <a16:colId xmlns:a16="http://schemas.microsoft.com/office/drawing/2014/main" val="125568481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Уровни готовности продукта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820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Технологическая готовность </a:t>
                      </a:r>
                      <a:r>
                        <a:rPr lang="en-US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(TRL)</a:t>
                      </a:r>
                      <a:endParaRPr lang="ru-RU" sz="1100" kern="1200" dirty="0">
                        <a:solidFill>
                          <a:srgbClr val="0E2D69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Рыночная готовность</a:t>
                      </a:r>
                      <a:r>
                        <a:rPr lang="en-US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(CRL)</a:t>
                      </a:r>
                      <a:endParaRPr lang="ru-RU" sz="1100" kern="1200" dirty="0">
                        <a:solidFill>
                          <a:srgbClr val="0E2D69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790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Сформулирована идея продукта, подготовлено обоснование его полезности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Определено наличие потребности рынка по литературным источникам (тренды, обзоры и т.д.)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83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Готова концепция продукта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Определены и оценены целевые потребительские сегменты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622"/>
                  </a:ext>
                </a:extLst>
              </a:tr>
              <a:tr h="160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Изготовлен макетный образец и продемонстрированы его ключевые характеристики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Проведены конкурентный анализ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316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Проведены испытания базовых функций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Определены поставщики и</a:t>
                      </a:r>
                      <a:r>
                        <a:rPr lang="en-US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партнеры, сформирована ценовая</a:t>
                      </a:r>
                      <a:r>
                        <a:rPr lang="en-US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политика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079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Изготовлен экспериментальный образец в реальном масштабе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Разработана бизнес-модель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57268"/>
                  </a:ext>
                </a:extLst>
              </a:tr>
              <a:tr h="160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Изготовлен полнофункциональный образец на пилотной производственной линии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rgbClr val="0E2D69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Получена точная спецификация продукта, уточнена бизнес-модель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71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0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Описание целевой аудитории и оценка ее размера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D840ECD-9F4C-4822-B386-3754EE44D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7483818"/>
              </p:ext>
            </p:extLst>
          </p:nvPr>
        </p:nvGraphicFramePr>
        <p:xfrm>
          <a:off x="3648456" y="1261872"/>
          <a:ext cx="8028432" cy="501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7AA17D-4DA5-4249-98FE-B9DE66F58A51}"/>
              </a:ext>
            </a:extLst>
          </p:cNvPr>
          <p:cNvSpPr txBox="1"/>
          <p:nvPr/>
        </p:nvSpPr>
        <p:spPr>
          <a:xfrm>
            <a:off x="515112" y="1588434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Описание целевой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143172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Описание конкурентных преимуществ проекта перед конкурентами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751BE5EC-88FC-4EEF-8803-701E0C3015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859479"/>
              </p:ext>
            </p:extLst>
          </p:nvPr>
        </p:nvGraphicFramePr>
        <p:xfrm>
          <a:off x="1014984" y="1335024"/>
          <a:ext cx="10607040" cy="5278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19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Описание процесса продвижения и реализации продукта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0938573-2118-4E2A-872F-699D658AF9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004660"/>
              </p:ext>
            </p:extLst>
          </p:nvPr>
        </p:nvGraphicFramePr>
        <p:xfrm>
          <a:off x="1252728" y="1444752"/>
          <a:ext cx="8907272" cy="4693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6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id="{684F4DD2-1745-D63A-31A3-AF5205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73" y="382470"/>
            <a:ext cx="8296196" cy="682850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Описание команды проекта, их опыта реализации аналогичных проектов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DE7F527-626A-4D74-A305-E40E38295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8572710"/>
              </p:ext>
            </p:extLst>
          </p:nvPr>
        </p:nvGraphicFramePr>
        <p:xfrm>
          <a:off x="667512" y="1591056"/>
          <a:ext cx="10890504" cy="4547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872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e96afe77-3acb-4328-97fc-408e1bde3ecd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613</Words>
  <Application>Microsoft Office PowerPoint</Application>
  <PresentationFormat>Широкоэкранный</PresentationFormat>
  <Paragraphs>167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HSE Sans</vt:lpstr>
      <vt:lpstr>Тема Office</vt:lpstr>
      <vt:lpstr>Наименование проекта</vt:lpstr>
      <vt:lpstr>Краткая информация о проблеме, на решение которой нацелен проект</vt:lpstr>
      <vt:lpstr>Обоснование актуальности проблемы</vt:lpstr>
      <vt:lpstr>Презентация PowerPoint</vt:lpstr>
      <vt:lpstr>Имеющийся задел проекта</vt:lpstr>
      <vt:lpstr>Описание целевой аудитории и оценка ее размера</vt:lpstr>
      <vt:lpstr>Описание конкурентных преимуществ проекта перед конкурентами</vt:lpstr>
      <vt:lpstr>Описание процесса продвижения и реализации продукта </vt:lpstr>
      <vt:lpstr>Описание команды проекта, их опыта реализации аналогичных проектов</vt:lpstr>
      <vt:lpstr>Сроки реализации проекта (указание этапов и ключевых мероприятий по каждому этапу)</vt:lpstr>
      <vt:lpstr>Обязательства и возможности проекта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Кравченко Иван Александрович</cp:lastModifiedBy>
  <cp:revision>291</cp:revision>
  <cp:lastPrinted>2021-11-11T13:08:42Z</cp:lastPrinted>
  <dcterms:created xsi:type="dcterms:W3CDTF">2021-11-11T08:52:47Z</dcterms:created>
  <dcterms:modified xsi:type="dcterms:W3CDTF">2024-06-24T09:32:27Z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