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53372-93F4-46DE-9E1F-C6D0862B732C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9DE8-9BB6-4DC0-8CDE-69AE3290C9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772400" cy="1470025"/>
          </a:xfrm>
        </p:spPr>
        <p:txBody>
          <a:bodyPr/>
          <a:lstStyle/>
          <a:p>
            <a:r>
              <a:rPr lang="ru-RU" dirty="0" smtClean="0"/>
              <a:t>Тема Человек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3758323" y="3443084"/>
            <a:ext cx="4770625" cy="1757783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Профессор</a:t>
            </a:r>
          </a:p>
          <a:p>
            <a:pPr algn="r"/>
            <a:r>
              <a:rPr lang="ru-RU" dirty="0" smtClean="0"/>
              <a:t>С.М. Климова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52"/>
            <a:ext cx="8043890" cy="57150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Экзистенциалистские концепции личности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372476" cy="507209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Личность не сводима к </a:t>
            </a:r>
            <a:r>
              <a:rPr lang="ru-RU" sz="1800" dirty="0" err="1" smtClean="0"/>
              <a:t>био-социо-культурным</a:t>
            </a:r>
            <a:r>
              <a:rPr lang="ru-RU" sz="1800" dirty="0" smtClean="0"/>
              <a:t> основаниям;</a:t>
            </a:r>
          </a:p>
          <a:p>
            <a:r>
              <a:rPr lang="ru-RU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Экзистенция</a:t>
            </a:r>
            <a:r>
              <a:rPr lang="ru-RU" sz="1800" dirty="0" smtClean="0"/>
              <a:t> (латинское </a:t>
            </a:r>
            <a:r>
              <a:rPr lang="ru-RU" sz="1800" b="1" dirty="0" err="1" smtClean="0"/>
              <a:t>existentia</a:t>
            </a:r>
            <a:r>
              <a:rPr lang="ru-RU" sz="1800" b="1" dirty="0" smtClean="0"/>
              <a:t> </a:t>
            </a:r>
            <a:r>
              <a:rPr lang="ru-RU" sz="1800" dirty="0" smtClean="0"/>
              <a:t>— существование, или латинское </a:t>
            </a:r>
            <a:r>
              <a:rPr lang="ru-RU" sz="1800" b="1" dirty="0" err="1" smtClean="0"/>
              <a:t>exsistere</a:t>
            </a:r>
            <a:r>
              <a:rPr lang="ru-RU" sz="1800" dirty="0" smtClean="0"/>
              <a:t> — существовать, выступать, становиться); </a:t>
            </a:r>
          </a:p>
          <a:p>
            <a:r>
              <a:rPr lang="ru-RU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экзистенция</a:t>
            </a: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/>
              <a:t>- </a:t>
            </a:r>
            <a:r>
              <a:rPr lang="ru-RU" sz="1800" dirty="0" err="1" smtClean="0"/>
              <a:t>интенциональное</a:t>
            </a:r>
            <a:r>
              <a:rPr lang="ru-RU" sz="1800" dirty="0" smtClean="0"/>
              <a:t> (</a:t>
            </a:r>
            <a:r>
              <a:rPr lang="ru-RU" sz="1800" dirty="0" err="1" smtClean="0"/>
              <a:t>смыслообразующее</a:t>
            </a:r>
            <a:r>
              <a:rPr lang="ru-RU" sz="1800" dirty="0" smtClean="0"/>
              <a:t> стремление, намерение) бытие, то есть восприятие окружающей реальности и самой личности её бытием, и наоборот — взаимодействием реальности с носителем бытия. Разум, человек разумный — это тот, кто осознаёт бытие, а бытие — это осознанное существование.  (Хайдеггер) </a:t>
            </a:r>
          </a:p>
          <a:p>
            <a:r>
              <a:rPr lang="ru-RU" sz="1800" dirty="0" smtClean="0"/>
              <a:t>Это мистически-неуловимое «нечто» тождественное «ничто», небытию, смерти, или, наоборот, бытию, жизни</a:t>
            </a:r>
          </a:p>
          <a:p>
            <a:r>
              <a:rPr lang="ru-RU" sz="1800" dirty="0" smtClean="0"/>
              <a:t>Познание самого себя- это истолкование самого себя без конца</a:t>
            </a:r>
          </a:p>
          <a:p>
            <a:r>
              <a:rPr lang="ru-RU" sz="1800" dirty="0" smtClean="0"/>
              <a:t>Разные способы толкования – разные существования и смыслы человека:</a:t>
            </a:r>
          </a:p>
          <a:p>
            <a:r>
              <a:rPr lang="ru-RU" sz="1800" dirty="0" smtClean="0"/>
              <a:t>Ты таков, какова твоя вера (</a:t>
            </a:r>
            <a:r>
              <a:rPr lang="ru-RU" sz="1800" dirty="0" err="1" smtClean="0"/>
              <a:t>Киркегор</a:t>
            </a:r>
            <a:r>
              <a:rPr lang="ru-RU" sz="1800" dirty="0" smtClean="0"/>
              <a:t>);</a:t>
            </a:r>
          </a:p>
          <a:p>
            <a:r>
              <a:rPr lang="ru-RU" sz="1800" dirty="0" smtClean="0"/>
              <a:t>Ты таков какова твоя воля (Ницше);</a:t>
            </a:r>
          </a:p>
          <a:p>
            <a:r>
              <a:rPr lang="ru-RU" sz="1800" dirty="0" smtClean="0"/>
              <a:t>Ты таков, </a:t>
            </a:r>
            <a:r>
              <a:rPr lang="ru-RU" sz="1800" dirty="0" smtClean="0"/>
              <a:t>каков </a:t>
            </a:r>
            <a:r>
              <a:rPr lang="ru-RU" sz="1800" dirty="0" smtClean="0"/>
              <a:t>твой выбор и тяга к свободе (Н. Бердяев). 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1115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Джованни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Баттиста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Караччоло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прозванный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Баттистелло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«Жертвоприношение Авраама»,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около 1610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zhertvoprinoshenie-avraam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976" y="785793"/>
            <a:ext cx="8906180" cy="6144309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7254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Ответы на вопросы: некоторые разъяснения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58204" cy="51974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Существование объективной реальности –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трансцендентальна;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Реальность независимая от нас и наших ощущений существует (дефицит).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научные доказательства – неизменные законы описания реальности, представленные в математике, физике, астрономии и т.д. Математические объекты – существуют объективно, хотя и не отражены чувственно, в нашем опыте. Например, число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всегда равно приблизительно 3,14, хотя в мире ощущений и восприятий ЕГО НЕТ. Точно также и все другие законы математики.  </a:t>
            </a:r>
          </a:p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 о том,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возможна математика – главный философский вопрос с точки зрения Канта. Математика – умозрительна, но ее законы объективны. Ибо – основа любой науки. Классическая и неклассическая механика учат о фундаментальном принципе равноправия любых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физических систем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отсчета, о закономерном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характере поведения материальных тел и др.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329642" cy="214290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Объективность математики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8929718" cy="67151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носит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абстрактный характер.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“Чистая” или теоретическая математика непосредственно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не изучает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объективную реальность, ее понятия не имеют эмпирического содержания, а потому к математическому знанию по существу не применим критерий верификации или опытной проверки.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 ЭТО не значит, что она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не изучает объективную реальность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если последнюю не отождествлять с природой и обществом.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Объективная реальность или действительность математики -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идеальные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теоретические) объекты самой математики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сконструированные мышлением математиков, затем отчужденные во внешнюю сферу и закрепленные там вполне материальными знаками. 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этом смысле математическое знание, как и любое научное знание, имеет объектный характер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Оно описывает свойства и отношения объектов особого рода (чисел, функций, абстрактных структур, геометрических объектов разного рода и т.д.).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Проверяемо ли математическое знание? Безусловно.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Это не эмпирическая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проверяемость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(“верификация” позитивистов), а нахождение значений понятий математических высказываний в области исходных, либо производных объектов математических теорий.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Критерием истинности математических высказываний является их выводимость из небольшого числа других высказываний, принятых в качестве аксиом (исходных оснований) той или иной математической теории. 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868346"/>
          </a:xfrm>
        </p:spPr>
        <p:txBody>
          <a:bodyPr/>
          <a:lstStyle/>
          <a:p>
            <a:r>
              <a:rPr lang="ru-RU" dirty="0" smtClean="0"/>
              <a:t>Еще раз о познании (по Канту)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472518" cy="5286412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Ощущения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приходят к нам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извне, от предметов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действующих на наши органы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чувств;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Откуда взялись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человеческой душе категории и формы пространства-времени?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(не известно);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достаются нам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всякого опыта, предшествуют ему, являясь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условиями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возможности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опыта, они,  говоря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языком Канта,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априорны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x-none" sz="1800" smtClean="0">
                <a:latin typeface="Times New Roman" pitchFamily="18" charset="0"/>
                <a:cs typeface="Times New Roman" pitchFamily="18" charset="0"/>
              </a:rPr>
              <a:t>  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x-none" sz="1800" b="1" smtClean="0">
                <a:latin typeface="Times New Roman" pitchFamily="18" charset="0"/>
                <a:cs typeface="Times New Roman" pitchFamily="18" charset="0"/>
              </a:rPr>
              <a:t>A priori (лат.) </a:t>
            </a:r>
            <a:r>
              <a:rPr lang="x-none" sz="1800" smtClean="0">
                <a:latin typeface="Times New Roman" pitchFamily="18" charset="0"/>
                <a:cs typeface="Times New Roman" pitchFamily="18" charset="0"/>
              </a:rPr>
              <a:t>– «из предшествующего». У Канта: предшествующее опыту, образующее внутреннюю структуру человеческой души. Априорное знание противостоит знанию эмпирическому, почерпнутому из чувств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Человеческая душа так устроена, что воспринимает вещи в трехмерном пространстве и наблюдает, как они меняются со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временем;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можем ли мы увидеть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время и пространство как таковые, отдельно от вещей? Нет,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помыслить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Чувственного опыта об этих предметах у нас нет и никогда не появится.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Без схем пространства и времени мы ничего не смогли бы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почувствовать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без категорий ничего нельзя было бы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помыслить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Чувства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без рассудка слепы, рассудок без чувств – пуст. 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686832" cy="188571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Язык и реальность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001156" cy="6715148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Сценарий1.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Если реальность и язык – синонимы, то объективной реальности нет, и реальность – это языковой конструкт; в таком случае, реальность – лингвистические сообщества; изменить реальность – изменить язык; следовательно, будущая реальность может быть навязана в наиболее универсальном языке - компьютерные технологии создадут виртуальный мир как новую реальность. Такой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супер-язык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будет предельно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математичен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универсален и вряд ли сможет описать мир чувств и ценностей; следовательно ценностная и эмоциональная картина мира станет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бессмыленной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В таком случае, человеческая реальность – иллюзорна (восточная идея победит западный мир, благодаря языковым технологиям);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такой ситуации  (герменевтический поворот) существенно меняется взгляд на природу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главное -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субъективность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телесность,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 всем многообразии жизненных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проявлений; 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-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продукт определенных культурно-исторических языково-символических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систем; 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Культура в таком случае – не объективна, не результат творчества, но лишь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смысловое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поле, продукт интерпретаций;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Языковой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подход существенным образом меняет представления о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власти,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(в частности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  результате исследований М.Фуко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):   власть – это форма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дискурса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(языка);  побеждает та реальность,  которая становится господствующей формой ее языкового  выражения.  (Власть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информационная власть -  управляет миром). 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Культура – борьба интерпретаций (что сегодня признают истиной – не разговор об Истине как таковой, а о том, что принимает сообщество: например толерантное отношение к однополым бракам…); 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Язык власти – это язык, ставший властью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Ж.-Ф.Лиотар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(идея подавления неизбежна);</a:t>
            </a:r>
          </a:p>
          <a:p>
            <a:pPr indent="-28800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Любой язык – насилие над вещей, загнать вещь в рамки, живую мысль в систему правил и  т.д. (Р.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Барт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избавиться от власти языка можно лишь сделав его фрагментарным и афористичным (избавились в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indent="-288000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Вся культура -  это совокупность дискурсивных, языковых практик!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79690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Сценарий 2.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58204" cy="484030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Реальность вне языка существует.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Доказательства: описание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трансцендентной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(потусторонней) реальности не исчерпывается языковыми способами (рассуждения об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апофатике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катафатике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реальность Бога;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Трансцендентальная реальность – Природа и Культура;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идея данность как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предпосылочности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человеческого развития; 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Социальная реальность;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Психологическая реальность (интуитивное знание,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невербализованные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ощущения); реальность чувств («Хаджи-Мурат ответил улыбкой на улыбку и улыбка эта поразила Полторацкого своим детским добродушием […] Он ожидал мрачного, чуждого человека, а перед ним был самый простой человек, улыбавшийся такой доброй улыбкой, что он казался не чужим, а давно знакомым приятелем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»)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Реальность разных культур (отсутствие/присутствие языковых эквивалентов для описания реальности в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языках)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; ментальные особенности народов и т.д. 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Свойства объективной реальности – пространство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время, движение – вполне объективны, не зависимо от языка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5403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От языка к человеку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Античное и средневековое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понимание человека: тело-душа-дух;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– (атом с греческого –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нерассекаемое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неделимое);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целостное – половое существо (в христианстве): учение об Образе и Подобии Божьем, свобода гномической воли – основа личностного выбора и ответственности;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Классическое понимание двух природ человека: феноменальное и ноуменальное; свобода и поступок; свобода как разум и мораль;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Личность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(ипостась) -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ПОСТУПКИ,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ВЕРА, ЭМОЦИИ,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РАЗУМНЫЕ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ДЕЙСТВИЯ;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Учение о Воскрешении умерших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ПАТРОФИКАЦИЯ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философия «»общего дела» Н.Ф Федорова (1829-1903) – предтеча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трансгуманизма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Супраморализм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–(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лат.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supremus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высший,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moralis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нравственность),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высшая нравственная форма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проявления «великого», или «общего дела», направленного на реализацию важнейшей жизненной идеи ­– уничтожения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смерти; «живое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христианство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буквальное исполнение Евангелия – реализация принципа «любви к ближнему», под которым он, однако, понимал не «живого», но умершего «ближнего» – наших предков. Необходимо жить не для себя (отказ от эгоизма), не для других (отказ от альтруизма), а быть сыном, дочерью умершего предка и жить в единстве со всеми для реализации «общего дела». И тогда на земле будет построен рай (Царство Божье), который в ходе заселения воскресшими поколениями всех миров вселенной распространится и сблизит людей с Божественным миром.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3682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Современные концепции человека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4911741"/>
          </a:xfrm>
        </p:spPr>
        <p:txBody>
          <a:bodyPr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Ницшеанство – поворот к новой антропологии; «Бог умер», чтобы «родился Сверхчеловек»;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«Человек – это канат, натянутый между животным и сверхчеловеком, канат над пропастью».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Пропасть – это СМЕРТНОСТЬ!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Победить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пропасть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преодолеть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свою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природу, стать  сверхчеловеком; сверхчеловек как прообраз транс (пост) человека; </a:t>
            </a:r>
            <a:endParaRPr lang="ru-RU" dirty="0" smtClean="0"/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Ницше (1844-1900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время новых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технопроектов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 преображению человека: евгеника, педология, художественные проекты конструкции человека, утопии и мифы;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 - Разговор не о преображении или совершенствовании,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а изменении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природы человека – вирусология; экология, мутационные процессы, генетика, робототехника,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технонаука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Оппозиция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природа-культур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сменилась оппозицией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digital place-digital place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людей за свое будущее, кто обязан думать о будущем;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Роль философии: свобода теоретического разума 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познание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и ответственность практического 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мораль);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Связь науки и морали; что такое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био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техноэтика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ответственность ученого за свои открытия в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веке.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329642" cy="21429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такое личность –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6786610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Современное понимание человека как биологического 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социо-культурного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существа;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Преодоление крайностей биологического и социального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редукционизма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 личность не сводима исключительно к работе мозга и социальным отношениям;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Личностью 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становятся в процессе развития всех составляющих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человеческого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Я: природы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(мозг, гены, физиология, задатки – внешнее Я), социальной среды и культурного </a:t>
            </a:r>
            <a:r>
              <a:rPr lang="ru-RU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амо-созидания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своего  внутреннего 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Характер проявления личности через культуру универсален, но способы, которыми человек созидает и транслирует свою личность – уникальны, экзистенциальны – то есть сугубо человеческие, отсутствующие у животных.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личности – это развитие самосознания – самопознания; оно может быть спонтанным отличие себя от мира других людей, по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гендерным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Социальным и ли культурным основаниям, оно может быть сознательным – созиданием самого себя как личности.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Существует  особое «Я» (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ввел Фихте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 которое обладает способностью наблюдать за собой, своими мыслями, словами и поступками. Эта способность –проявление «особенного» в человеке – его самосознания. Самосознание всегда диалогично- разговор с самим собой.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Верующий разум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– (религиозное самосознание - И.Киреевский) – одномоментный процесс  развития разума и слежение за способом собственного мышления, то есть возвышение ума до того уровня, когда он мог бы сочувствовать вере. </a:t>
            </a:r>
          </a:p>
          <a:p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Практика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(Маркс)</a:t>
            </a:r>
          </a:p>
          <a:p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Vita </a:t>
            </a:r>
            <a:r>
              <a:rPr lang="en-US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activia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Ханна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 – жизненное дело, активное поведение,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праксис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– основание природы человека.</a:t>
            </a:r>
          </a:p>
          <a:p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Критерий «личности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 - поступок, выбор, право на самореализацию?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Где «таится» Бог или дьявол? 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чем природа насилия и свобода поступка? – в мозге, психике, бессознательном, обществе или культурных условиях?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"Человек — не остров. Он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холон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(целое). Глядя внутрь, он воспринимает себя как единственное,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самодостаточное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независимое целое; глядя вовне — как зависимую часть своего естественного и социального окружения. Его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самоутверждающая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тенденция — динамическое проявление его индивидуальности; его интегративная тенденция выражает его зависимость от некоторого более обширного целого, к которому он принадлежит. Когда все хорошо, обе тенденции более или менее уравновешены. Но в трудные времена равновесие нарушается, в человеке происходит эмоциональный срыв. Эмоции, вызванные подавлением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самоутверждающей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тенденции — это эмоции хорошо известного, связанного с выделением адреналина, агрессивно-защитительного типа: голод, гнев и страх, включая собственнические компоненты в сексуальных отношениях и в отношениях между родителями и детьми. Эмоции, вызванные интегративной тенденцией, которыми академическая психология, как правило, пренебрегает, мы назвали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само-трансцендентным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типом эмоций. Они возникают, как мы видели, от потребности человеческого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холона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принадлежать чему-то, выйти за пределы тесных границ своего "я", стать частью всеохватывающего целого, которым может быть община, религиозная вера или политическая доктрина, природа, искусство или "мировая душа". (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Артур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Кёстлер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</TotalTime>
  <Words>1670</Words>
  <Application>Microsoft Office PowerPoint</Application>
  <PresentationFormat>Экран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 Человек</vt:lpstr>
      <vt:lpstr>Ответы на вопросы: некоторые разъяснения</vt:lpstr>
      <vt:lpstr>Объективность математики</vt:lpstr>
      <vt:lpstr>Еще раз о познании (по Канту)</vt:lpstr>
      <vt:lpstr>Язык и реальность</vt:lpstr>
      <vt:lpstr>Сценарий 2. </vt:lpstr>
      <vt:lpstr>От языка к человеку</vt:lpstr>
      <vt:lpstr>Современные концепции человека</vt:lpstr>
      <vt:lpstr>Что такое личность – </vt:lpstr>
      <vt:lpstr>Экзистенциалистские концепции личности</vt:lpstr>
      <vt:lpstr>Джованни Баттиста Караччоло, прозванный Баттистелло «Жертвоприношение Авраама», около 1610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63</cp:revision>
  <dcterms:created xsi:type="dcterms:W3CDTF">2015-11-11T09:55:56Z</dcterms:created>
  <dcterms:modified xsi:type="dcterms:W3CDTF">2015-11-25T17:18:09Z</dcterms:modified>
</cp:coreProperties>
</file>