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67" r:id="rId6"/>
    <p:sldId id="268" r:id="rId7"/>
    <p:sldId id="264" r:id="rId8"/>
    <p:sldId id="269" r:id="rId9"/>
    <p:sldId id="270" r:id="rId10"/>
    <p:sldId id="263" r:id="rId11"/>
    <p:sldId id="261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E5F76-D14B-472B-898E-E2D9E8836C55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B4A4F7-288C-4CAF-BD53-EECA7BBDD0D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A09251-AF59-4B2C-8133-8FFE23CA2238}" type="datetimeFigureOut">
              <a:rPr lang="ru-RU" smtClean="0"/>
              <a:pPr/>
              <a:t>02.12.2015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D209B1B-68C8-4D91-8C80-058826932E9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4%D1%80%D0%B5%D0%B2%D0%BD%D0%B5%D0%B3%D1%80%D0%B5%D1%87%D0%B5%D1%81%D0%BA%D0%B8%D0%B9_%D1%8F%D0%B7%D1%8B%D0%B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428737"/>
            <a:ext cx="7386662" cy="1357322"/>
          </a:xfrm>
        </p:spPr>
        <p:txBody>
          <a:bodyPr>
            <a:normAutofit/>
          </a:bodyPr>
          <a:lstStyle/>
          <a:p>
            <a:r>
              <a:rPr lang="ru-RU" dirty="0" smtClean="0"/>
              <a:t>Свобода и насилие –</a:t>
            </a:r>
            <a:br>
              <a:rPr lang="ru-RU" dirty="0" smtClean="0"/>
            </a:br>
            <a:r>
              <a:rPr lang="ru-RU" dirty="0" smtClean="0"/>
              <a:t>различны меж собой?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28992" y="4143380"/>
            <a:ext cx="4343408" cy="1495420"/>
          </a:xfrm>
        </p:spPr>
        <p:txBody>
          <a:bodyPr/>
          <a:lstStyle/>
          <a:p>
            <a:r>
              <a:rPr lang="ru-RU" dirty="0" smtClean="0"/>
              <a:t>Климова С.М.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44" y="2298576"/>
            <a:ext cx="3357586" cy="327356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868346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Борьба с насилием: пацифистское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учение Льва Толстого </a:t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современность 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142984"/>
            <a:ext cx="8401080" cy="4983179"/>
          </a:xfrm>
        </p:spPr>
        <p:txBody>
          <a:bodyPr>
            <a:normAutofit fontScale="70000" lnSpcReduction="20000"/>
          </a:bodyPr>
          <a:lstStyle/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«Патриотизм и правительство» (1900г.) –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Лев Толстой;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Патриотизм – аномальное чувство?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не воображаемый, а действительный патриотизм, тот, который мы все знаем, под влиянием которого находится большинство людей нашего времени и от которого так жестоко страдает человечество, -- не есть желание духовных благ своему народу (желать духовных благ нельзя одному своему народу), ни особенности народных индивидуальностей (это есть свойство, а никак не чувство), -- а есть очень определенное чувство предпочтения своего народа или государства всем другим народам или государствам, и потому желание этому народу или государству наибольшего благосостояния и могущества, которые могут быть приобретены и всегда приобретаются только в ущерб благосостоянию и могуществу других народов или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государств» (Лев Толстой).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Пацифизм и идеология ненасилия – альтернативы войне и патриотизму;</a:t>
            </a: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восточные религии о пацифизме;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Два источника насилия по Толстому: государство и террор; оппозиция Толстому в учении Х.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Арендт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Призыв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Л. Толстого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участвовать в делах государства, институциях – судах,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армии,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не брать в руки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оружие – насколько он утопичен?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Главное по Толстому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моральное совершенствование, перестать жить внешним, жить внутренней жизнью.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Последователь  Толстого Махатма Ганди: призывал индийцев не участвовать в борьбе с англичанами, не участвуя во властных институтах; в результате колониализм рухнул.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Избавить человечество от насилия надо на законном уровне – например, референдум против войн и насилия; пацифистское творчество </a:t>
            </a:r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Beatles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(“All you need is Love…”)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и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т.д.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Выводы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: насилие как разрушение единства общества;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Насилие как нарушение порядка и покушение на власть;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Насилие как уникальное бытие человека и вещи;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Насилие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мировоззрение;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Альтернатива насилию – ненасилие и религиозная любовь людей друг к другу; </a:t>
            </a:r>
          </a:p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Свобода, по Толстому, это поступок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(сходство с Х.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Арендт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), но поступок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направленный не на свой государственный статус, а  на реализацию своего религиозного Я 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– жизни по Христу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Насилие –проекты «борьбы» и преодоления : </a:t>
            </a:r>
            <a:r>
              <a:rPr lang="en-US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XIX-XX</a:t>
            </a:r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вв. </a:t>
            </a: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357298"/>
            <a:ext cx="8258204" cy="4768865"/>
          </a:xfrm>
        </p:spPr>
        <p:txBody>
          <a:bodyPr>
            <a:normAutofit fontScale="77500" lnSpcReduction="20000"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Технологии борьбы с насилием: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Идеи биологического подавления насилия;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Ф. Достоевский «Сон смешного человека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600" smtClean="0">
                <a:latin typeface="Times New Roman" pitchFamily="18" charset="0"/>
                <a:cs typeface="Times New Roman" pitchFamily="18" charset="0"/>
              </a:rPr>
              <a:t>(1877г.)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Лем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«Возвращение со звезд» (1961г.);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Есть ли таблетка от насилия и зла?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Как бороться с обществом потребления?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Варианты насилия: терроризм; революции; войны – концепция насилием уничтожать насилие; 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Насилие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как синоним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Зла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оно не социально, а результат бездуховного (безбожного) мира (Н. Бердяев. «Духи русской революции»);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Зло и насилие врожденны человеку и проявляются как архетипы – устойчивые психические структуры, отражавшие коллективное бессознательное (К. Юнг);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Архетип -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  <a:hlinkClick r:id="rId2" tooltip="Древнегреческий язык"/>
              </a:rPr>
              <a:t>др.-греч</a:t>
            </a:r>
            <a:r>
              <a:rPr lang="ru-RU" sz="1600" dirty="0">
                <a:latin typeface="Times New Roman" pitchFamily="18" charset="0"/>
                <a:cs typeface="Times New Roman" pitchFamily="18" charset="0"/>
                <a:hlinkClick r:id="rId2" tooltip="Древнегреческий язык"/>
              </a:rPr>
              <a:t>.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1600" dirty="0">
                <a:latin typeface="Times New Roman" pitchFamily="18" charset="0"/>
                <a:cs typeface="Times New Roman" pitchFamily="18" charset="0"/>
              </a:rPr>
              <a:t>ἀρχέτυπον — «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первообраз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», идея нации, проявление ее интенций (фашизм и сталинизм); религиозное насилие, половое, расовое и т.д.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Насилие и зло – не имеет национальных черт: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Что порождает насилие: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Общество;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Разочарование в идеалах;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Утрата ценностей;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Тяга к саморазрушению – психологи видят стремление общества наказать себя;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Утрата социальных связей, отсутствие «социального клея», соединяющего индивидов в одно целое;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Насилие  - это способ унижения: себя, другого, мира и Бога; </a:t>
            </a:r>
          </a:p>
          <a:p>
            <a:pPr>
              <a:buFont typeface="Wingdings" pitchFamily="2" charset="2"/>
              <a:buChar char="v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учение об абсурде А. Камю как преодоление насилия. 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58204" cy="1071546"/>
          </a:xfrm>
        </p:spPr>
        <p:txBody>
          <a:bodyPr>
            <a:noAutofit/>
          </a:bodyPr>
          <a:lstStyle/>
          <a:p>
            <a: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«Никакое определение человека невозможно, ибо оно ограничивает его свободу» </a:t>
            </a:r>
            <a: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Шелер</a:t>
            </a:r>
            <a: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14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1400" b="1" spc="3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тезис –рациональная свобода, свобода как ПОНИМАНИЕ законов и СЛЕДОВАНИЕ им. </a:t>
            </a:r>
            <a:r>
              <a:rPr lang="ru-RU" sz="14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			</a:t>
            </a:r>
            <a:endParaRPr lang="ru-RU" sz="1400" b="1" spc="3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142984"/>
            <a:ext cx="8572560" cy="5500726"/>
          </a:xfrm>
        </p:spPr>
        <p:txBody>
          <a:bodyPr>
            <a:normAutofit fontScale="92500" lnSpcReduction="20000"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Право субъекта на субъективность – основа свободы: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Свобода – независимость от Другого (человек-общество-культура и т.д.);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Независимость атомарного человека- робинзонада (идеалы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XVIII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в):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свободен ли Робинзон?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Робинзон не управляет природой, но подчиняется ей, живет по законам биологического существа, обладавшего сформированным разумом;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Главная характеристика Робинзона  - разумность, свобода – подчинение человека закономерностям природной жизни;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Спиноза (1632-1677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): Свобода – это познанная необходимость! («Этика»).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Разумность и свобода – синонимы; Глава: «О могуществе человеческого разума или о человеческой свободе» -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способность мыслить о определенным законам – правильно (по правилам) делает тебя свободным! 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Так от чего свободен человек Спинозы? </a:t>
            </a: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Аффекты ((не)удовольствие, радость/печаль, желания): «Не плакать, не смеяться но понимать». Аффекты вторичны, производны от «вещей» или от разумного понимания сущности. </a:t>
            </a:r>
          </a:p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Преодоление страстей-аффектов: 1. чувственная ступень, 2. рассудочность; 3. интеллектуальный </a:t>
            </a:r>
            <a:r>
              <a:rPr lang="ru-RU" sz="16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поступок.</a:t>
            </a:r>
          </a:p>
          <a:p>
            <a:pPr algn="just"/>
            <a:r>
              <a:rPr lang="ru-RU" sz="1600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Теорема Спинозы: </a:t>
            </a:r>
            <a:r>
              <a:rPr lang="ru-RU" sz="1600" b="1" spc="300" dirty="0" smtClean="0">
                <a:latin typeface="Times New Roman" pitchFamily="18" charset="0"/>
                <a:cs typeface="Times New Roman" pitchFamily="18" charset="0"/>
              </a:rPr>
              <a:t>Порядок и связь идей те же, что и порядок и связь вещей.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Понимание неизбежности порядка тождественно свободе – идеал Просвещения. Нет права на выбор. </a:t>
            </a:r>
          </a:p>
          <a:p>
            <a:pPr algn="just"/>
            <a:r>
              <a:rPr lang="ru-RU" sz="1600" dirty="0" smtClean="0"/>
              <a:t>«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Свободной</a:t>
            </a:r>
            <a:r>
              <a:rPr lang="ru-RU" sz="1600" dirty="0" smtClean="0"/>
              <a:t> называется такая вещь, которая существует по одной только необходимости своей собственной природы и определяется к действию только сама собой.  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Необходимой (принужденной</a:t>
            </a:r>
            <a:r>
              <a:rPr lang="ru-RU" sz="1600" dirty="0" smtClean="0"/>
              <a:t>) называется такая, которая определяется к существованию чем-либо иным» (Спиноза) </a:t>
            </a:r>
            <a:endParaRPr lang="ru-RU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4638"/>
            <a:ext cx="8186766" cy="51115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Тезис –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Свобода=Воля=Своеволие=Бунт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285860"/>
            <a:ext cx="8329642" cy="4840303"/>
          </a:xfrm>
        </p:spPr>
        <p:txBody>
          <a:bodyPr>
            <a:normAutofit fontScale="92500" lnSpcReduction="20000"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Разумность не тождественна этике и духовному (религиозному) в человеке;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Антиномия любви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Нет законов любви, вытекающих из законов природы; любить нельзя научить, она инстинктивно дана с рождения (Достоевский) – есть законы любви: можно и нужно учить любить, как учат думать и ходить (Толстой); «Любовь есть жертва собой» (Толстой).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Герои Достоевского: рационалисты, живущие умом и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анти-рационалисты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живущие сердцем; парадоксалист – новое понятие свободного человека –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воля, хотение, желание, своеволие вместо разума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не хочу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спинозовской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разумности – «2+2=4»; не хочу		 «стены» из логики, законов и порядка вещей, не хочу жить  винтиком по математическим законам;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Стена – экзистенциальный символ: Ж.П. Сартр «Стена»; </a:t>
            </a:r>
            <a:endParaRPr lang="en-US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Cogito ergo sum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vs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Страдаю, следовательно существую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Свобода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это право на страдания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не хочет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спинозовского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(рационального) счастья, он хочет (</a:t>
            </a:r>
            <a:r>
              <a:rPr lang="ru-RU" sz="1600" i="1" dirty="0" err="1" smtClean="0">
                <a:latin typeface="Times New Roman" pitchFamily="18" charset="0"/>
                <a:cs typeface="Times New Roman" pitchFamily="18" charset="0"/>
              </a:rPr>
              <a:t>волит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страдать – переживать жизнь!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Экзистенциальный тип личности – это тип не только рационально-волевой (идейный), но и совершающий поступки (практический);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Достоевский и З. Фрейд о бессознательной природе человека;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Три элемента человека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сверх-сознание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(Алеша Карамазов); сознание (Иван Карамазов) и бессознательное (Митя Карамазов)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Свобода как своеволие – рождает насилие как бунт:  против Бога; против Человека; против Мира; против самого себя;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115328" cy="428628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Тезис – свобода как добровольное ограничение (запрет)  и как антипод насилия </a:t>
            </a:r>
            <a:endParaRPr lang="ru-RU" sz="1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401112" cy="5799794"/>
          </a:xfrm>
        </p:spPr>
        <p:txBody>
          <a:bodyPr>
            <a:noAutofit/>
          </a:bodyPr>
          <a:lstStyle/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Является ли запрет насилием?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Форма запрета –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навязывание чужой воли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культура, законы, образование, религия  – это «запрет», но не насилие.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воспитание, образование, юридические и неписанные законы, традиционные правила и обычаи – репрессивны по отношению к индивиду, но не являются насилием над личностью. Личность, как свободная 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и волевая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отсутствует в этой данности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бытие культуры – добровольное или автоматическое существование индивида в рамках заданных социумом в определенный период времени; на этапе социализации принимается без рефлексии, естественным образом; здесь нет насилия, так как человек реализуется как родовое и социальное существо;  насилие может возникнут только на уровне дифференциации – отделения личности от общества (его институций и форм); </a:t>
            </a:r>
          </a:p>
          <a:p>
            <a:pPr algn="just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Неписанные законы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основа – авторитет, сила, традиции;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антипод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насилию;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насилие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рождается как категорическое требование соответствовать стереотипам и традициям без осмысления и критики; </a:t>
            </a:r>
          </a:p>
          <a:p>
            <a:pPr algn="just"/>
            <a:r>
              <a:rPr lang="ru-RU" sz="1400" b="1" spc="3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Власть-сила-законы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способ организации общества; насилие – субъективное психологическое состояние -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самоощущение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в момент формирования личности против превращения в элемент (штифтик) системы; </a:t>
            </a:r>
          </a:p>
          <a:p>
            <a:pPr algn="just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Борьба с миром личности –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сихологическая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имеет 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три варианта: бунт и своеволие! </a:t>
            </a:r>
          </a:p>
          <a:p>
            <a:pPr algn="just"/>
            <a:r>
              <a:rPr lang="ru-RU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Понимание бессмысленности бунта  - идея абсурда: преодоление абсурда через Убийство и самоубийство; решение А. Камю (Миф о Сизифе);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 Борьба с государством, которое подавляет! Социальный протест – забастовки, стачки, заговоры, революции, террор;</a:t>
            </a:r>
          </a:p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«Внутренняя эмиграция» и творчество; мой внутренний мир не может быть под контролем; (а как же Старший брат?)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329642" cy="357166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Государство – власть -насилие</a:t>
            </a:r>
            <a:endParaRPr lang="ru-RU" sz="1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8686800" cy="6643710"/>
          </a:xfrm>
        </p:spPr>
        <p:txBody>
          <a:bodyPr>
            <a:noAutofit/>
          </a:bodyPr>
          <a:lstStyle/>
          <a:p>
            <a:pPr marL="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Являются ли аппаратом насилия писанные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законы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и, как следствие,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государство,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его властные структуры и институции? В чем проявляется это насилие: навязывание 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чужой воли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принятие законов и власти как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априорной данности, отсутствие возможности проявлять свободу – право голоса в управлении государством?;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Был ли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греческий полис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аппаратом насилия или способом консолидации свободных личностей; 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воли не было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но 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свобода была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!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  <a:buNone/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u="sng" dirty="0" smtClean="0">
                <a:latin typeface="Times New Roman" pitchFamily="18" charset="0"/>
                <a:cs typeface="Times New Roman" pitchFamily="18" charset="0"/>
              </a:rPr>
              <a:t>свобода и свобода воли – не тождественные понятия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грек – существо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полисное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политическое -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"zoon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politikon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"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это его главный атрибут, признак свободного человека; (метеки, женщины, рабы – не имели политической свободы);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"Человек по природе своей есть существо политическое, а тот, кто в силу своей природы, а не вследствие случайных обстоятельств живет вне государства, - либо недоразвитое в нравственном смысле существо, либо сверхчеловек"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(Аристотель);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свобода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признак общественного существования, жизни в государстве и возможности в нем проявлять себя как члена государства свободно – то есть законно; когда существовали такие государства, кроме греческого мира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В античности власть и господство не тождественны; </a:t>
            </a:r>
            <a:endParaRPr lang="ru-RU" sz="1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Христианство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дало свободу воли отдельной личности и отделило идею свободы от политического устройства; исчезла даже иллюзорная возможность построения справедливого – свободного – государства;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свобода и «град Божий»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вне существующего мира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зависимости «града Земного»;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единственным способом  выражения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свободы становится личность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реализация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ее воли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отсюда  -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иллюзия тождества свободы и свободы воли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понимание невозможности проявлять индивидуальную волю в государстве; отсюда, идея того, что государство – власть – репрессивны по отношению к личности и в них невозможна свобода;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Новое время и Просвещение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идея Договора, Суверенитета.  </a:t>
            </a:r>
          </a:p>
          <a:p>
            <a:pPr marL="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Концепции Гоббса, Локка, Руссо – учение о естественном праве и государстве как гаранте безопасности в обмен на свободу!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Повиновение! законам! на которое общество дало согласие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Найти форму устройства, в которой каждый, соединяясь с другими, повиновался бы, однако, только самому себе и оставался бы столь же свободным, как прежде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» (Руссо);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Свобода воли личности – индивидуальный (народный) суверенитет – ведет к изоляции и независимости граждан; отрицательные последствия такого суверенитета;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algn="just">
              <a:spcBef>
                <a:spcPts val="0"/>
              </a:spcBef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эпоху Просвещения возникла и закрепилась идея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тождественности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государства 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насилия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появилось понимание разницы легитимного и нелегитимного насилия; </a:t>
            </a:r>
          </a:p>
          <a:p>
            <a:pPr marL="0" algn="just">
              <a:spcBef>
                <a:spcPts val="0"/>
              </a:spcBef>
            </a:pP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марксизм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идея государства как </a:t>
            </a:r>
            <a:r>
              <a:rPr lang="ru-RU" sz="1400" b="1" dirty="0" smtClean="0"/>
              <a:t>аппарата </a:t>
            </a:r>
            <a:r>
              <a:rPr lang="ru-RU" sz="1400" b="1" dirty="0" smtClean="0"/>
              <a:t>насилия господствующих классов над </a:t>
            </a:r>
            <a:r>
              <a:rPr lang="ru-RU" sz="1400" b="1" dirty="0" smtClean="0"/>
              <a:t>угнетенными; Ленин – государство диктатуры пролетариата! НАСИЛИЕ СТАЛО ЗАКОНОМ!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301038" cy="50006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XX </a:t>
            </a:r>
            <a:r>
              <a:rPr lang="ru-RU" b="1" dirty="0" smtClean="0"/>
              <a:t>век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857232"/>
            <a:ext cx="8472518" cy="5786478"/>
          </a:xfrm>
        </p:spPr>
        <p:txBody>
          <a:bodyPr>
            <a:norm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Закрепление идеи антагонизма личности (общества) и власти (государства);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Государство – аппарат насилия;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Свобода в государстве – нем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ыслима;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Тоталитарные государства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модель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согласно которой у человека отняты все способности к политической активности при иллюзии этой полной активности, он становится придатком машины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 создании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иллюзии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 том, что он 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есть эта машина;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Переходное время –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войны и революции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наглядная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демонстрация свободы человека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государстве; мое «Я» становится значимым во всеобщей истории; рождение исторической личности как свободной; </a:t>
            </a:r>
          </a:p>
          <a:p>
            <a:pPr lvl="0"/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Свобода – это  гражданский поступок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(Х.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Арендт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 поступок нельзя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запрограмировать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до конца; о нем нельзя судить по последствиям; поступок – акт свободный, проявление личностного Я.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Вывод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свобода – не атрибут воли,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атрибут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поступка, который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человек не всегда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совершает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желанию, но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всегда по необходимости;  необходимость  в данном случае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есть проявление его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свободы;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0"/>
            <a:ext cx="7000924" cy="64291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Идеи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Ханны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Арендт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 (1906-1975)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/>
            </a:r>
            <a:b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</a:b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фильм «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Ханна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Арендт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»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реж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.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Маргарете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 фон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Тротта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, 2012)</a:t>
            </a:r>
            <a:endParaRPr lang="ru-RU" sz="2000" dirty="0">
              <a:cs typeface="Aharoni" pitchFamily="2" charset="-79"/>
            </a:endParaRPr>
          </a:p>
        </p:txBody>
      </p:sp>
      <p:pic>
        <p:nvPicPr>
          <p:cNvPr id="4" name="Содержимое 3" descr="арендт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7083443" y="0"/>
            <a:ext cx="2060557" cy="2428868"/>
          </a:xfrm>
        </p:spPr>
      </p:pic>
      <p:sp>
        <p:nvSpPr>
          <p:cNvPr id="5" name="Прямоугольник 4"/>
          <p:cNvSpPr/>
          <p:nvPr/>
        </p:nvSpPr>
        <p:spPr>
          <a:xfrm>
            <a:off x="0" y="571480"/>
            <a:ext cx="721520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«Истоки тоталитаризма»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The Origins of Totalitari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ani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sm,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1-е изд. 1951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);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«Банальность зла»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Eichmann in Jerusalem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A Report on the Banality of  Evil – 1963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.);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 насилии»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On Violence,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1969г.)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Тоталитаризм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продукт массового человека и массы как таковой. Тоталитаризм создал новый тип людей, которые с одной стороны живут в репрессивной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власти, но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самое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главное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– хотят так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жить; осуществляют самоконтроль над всеми. Непохожими на массового человека,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создают тиранию логичности тоталитаризма (нет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ему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альтернативы).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Человек предает сам себя и свою внутреннюю свободу. </a:t>
            </a:r>
            <a:endParaRPr lang="en-US" sz="1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Тоталитаризм породил идею ОПРАВДАНИЯ власти, превратив тотальное ЗЛО в норму и сделав Зло банальностью. Банальность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зла в мнимой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диалектике насилия как формы свободы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; насилие как принуждение к действиям  со стороны власти воспринимается как  необходимость, то есть как свободное подчинение со стороны общества.  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Адольф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Эйхман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- воплощение заурядного человека, сочетавшего обычную серость мышления и моральный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идиотизм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убийцы; его пример – противоречия «между невыразимым ужасом перед содеянным (массовым уничтожением людей в газовых камерах) и несомненной серостью того, кто их совершил»; Злодейство – основа обывательского сознания и банального исполнения долга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Эйхман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– законопослушный гражданин, убивая людей, он «добросовестно»(!) делал свою работу, по графику отправляя людей в печи (!). Психически нормален; 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является ли он «моральным </a:t>
            </a:r>
            <a:r>
              <a:rPr lang="ru-RU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идиотом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»? (А. </a:t>
            </a:r>
            <a:r>
              <a:rPr lang="ru-RU" sz="1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Бачинин</a:t>
            </a:r>
            <a:r>
              <a:rPr lang="ru-RU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). Вопрос о том, кто формирует нравственность человека – государство, законы, воспитание или генетика? 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 человека с нормальным сознанием и аномальной моралью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1400" b="1" dirty="0" smtClean="0"/>
              <a:t> </a:t>
            </a:r>
            <a:r>
              <a:rPr lang="ru-RU" sz="1400" b="1" dirty="0" smtClean="0"/>
              <a:t>                       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Обыватель-убийца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– новый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типаж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XX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века; </a:t>
            </a:r>
            <a:endPara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Злодеяния совершают не «Сальери», а ничтожества, без воли, размышлений и нравственности; у таких людей нет свободы, воли, ответственности</a:t>
            </a:r>
            <a:r>
              <a:rPr lang="ru-RU" sz="1400" b="1" u="sng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Х. </a:t>
            </a:r>
            <a:r>
              <a:rPr lang="ru-RU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Арендт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«О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насилии» (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On Violence,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1969г.)</a:t>
            </a:r>
            <a:b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7200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Власть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Power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способность к согласованным действиям; легитимна и не нуждается в оправдании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Сила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Force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 энергия физическая. Социальная или духовная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Мощь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Strength)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свойство (качество) отдельного лица или вещи;</a:t>
            </a:r>
          </a:p>
          <a:p>
            <a:pPr marL="72000" algn="just">
              <a:spcBef>
                <a:spcPts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Авторитет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Authority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 признание какого-либо или чего-либо без принуждения – уважением; «Когда уходит авторитет, приходит власть»;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7200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«Война – политика другими средствами» (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XIX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в) – современность: Мир – продолжение войны другими средствами;</a:t>
            </a:r>
          </a:p>
          <a:p>
            <a:pPr marL="7200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Власть не может родиться из насилия; </a:t>
            </a:r>
          </a:p>
          <a:p>
            <a:pPr marL="7200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Власть – свойства – приказывать и повиноваться (не насилие);  «Приказывать и повиноваться – без этого нет власти, а все прочие атрибуты уже излишни»; Закон власти – процесс соотношения повеления и послушания ;</a:t>
            </a:r>
          </a:p>
          <a:p>
            <a:pPr marL="7200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новый тип власти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Бюрократии 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Dominion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 власть сложно сплетенной системы кабинетов, в которых никто ни за что не отвечает, господство НИЧТО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Rule)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; этот тип породил современные бунты и революции  - нет возможности идентифицировать врага и найти ответственного;  как управлять:</a:t>
            </a:r>
          </a:p>
          <a:p>
            <a:pPr marL="72000" algn="just">
              <a:spcBef>
                <a:spcPts val="0"/>
              </a:spcBef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 модель – путь повиновения (тоталитарность) или «лоботомии»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транс-технологии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): идея воли к власти как синоним идеи воли к подчинению; идеология раба и господина;</a:t>
            </a:r>
          </a:p>
          <a:p>
            <a:pPr algn="just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 модель –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Civitas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(лат)- власть не тождественна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Rule –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законам или приказам, власть – Республика; власть нуждается в народе, его мнении: </a:t>
            </a:r>
          </a:p>
          <a:p>
            <a:pPr algn="just">
              <a:buNone/>
            </a:pP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Формула власти: все против одного!</a:t>
            </a:r>
            <a:endParaRPr lang="ru-RU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52400"/>
            <a:ext cx="8186766" cy="49051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/>
              <a:t>Формы реализации власти 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642918"/>
            <a:ext cx="8329642" cy="5514042"/>
          </a:xfrm>
        </p:spPr>
        <p:txBody>
          <a:bodyPr>
            <a:normAutofit fontScale="77500" lnSpcReduction="20000"/>
          </a:bodyPr>
          <a:lstStyle/>
          <a:p>
            <a:pPr marL="180000" algn="just"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Война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лат.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Ultima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Ratio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последний аргумент;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XXI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в.  - война предупреждающая (устрашающая), а не уничтожающая? Роль случайного события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 accident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современных войнах;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Справедливая война: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разговор 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Полемосе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Полемос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(Война) есть отец и повелитель всех вещей»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(22ф. Гераклит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Полемос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преобразует личность, делает свободным, а война разрушает; </a:t>
            </a:r>
          </a:p>
          <a:p>
            <a:pPr marL="180000" algn="just">
              <a:spcBef>
                <a:spcPts val="0"/>
              </a:spcBef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Насилие: 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Схоже по виду с мощью</a:t>
            </a: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Носит инструментальный характер – средство разных субъектов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implements)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Насилие не нуждается в народе (мнении или договоре), лишь в орудии</a:t>
            </a: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Насилие может быть оправданно, но не может быть легитимно?; </a:t>
            </a: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Насилие может разрушить власть;</a:t>
            </a:r>
          </a:p>
          <a:p>
            <a:pPr marL="180000" algn="just">
              <a:spcBef>
                <a:spcPts val="0"/>
              </a:spcBef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Формула насилия: Один против всех! </a:t>
            </a: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Отсюда насильственная природа «борьбы» меньшинства (меньшинств) с большинством; один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победит всех,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все промолчат, не захотят защитить свой статус; молчаливое большинство поддерживает меньшинство своим «безмолвием» и пассивностью; поэтому возможны реальные победы кучки отщепенцев или асоциальных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группировок над народами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государтсвами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последствия катастрофические ДЛЯ ВСЕХ.;</a:t>
            </a:r>
          </a:p>
          <a:p>
            <a:pPr marL="180000" algn="just">
              <a:spcBef>
                <a:spcPts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Насилие не тождественно террору; за насилием следует смена власти; за террором – разрушение и смерть.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1221</TotalTime>
  <Words>2473</Words>
  <Application>Microsoft Office PowerPoint</Application>
  <PresentationFormat>Экран (4:3)</PresentationFormat>
  <Paragraphs>119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Начальная</vt:lpstr>
      <vt:lpstr>Свобода и насилие – различны меж собой? </vt:lpstr>
      <vt:lpstr>«Никакое определение человека невозможно, ибо оно ограничивает его свободу» М. Шелер    I тезис –рациональная свобода, свобода как ПОНИМАНИЕ законов и СЛЕДОВАНИЕ им.       </vt:lpstr>
      <vt:lpstr>II Тезис – Свобода=Воля=Своеволие=Бунт</vt:lpstr>
      <vt:lpstr>IIIТезис – свобода как добровольное ограничение (запрет)  и как антипод насилия </vt:lpstr>
      <vt:lpstr>Государство – власть -насилие</vt:lpstr>
      <vt:lpstr>XX век</vt:lpstr>
      <vt:lpstr>Идеи Ханны Арендт (1906-1975) фильм «Ханна Арендт» реж. Маргарете фон Тротта, 2012)</vt:lpstr>
      <vt:lpstr>Х. Арендт «О насилии» (On Violence, 1969г.) </vt:lpstr>
      <vt:lpstr>Формы реализации власти </vt:lpstr>
      <vt:lpstr>Борьба с насилием: пацифистское учение Льва Толстого   и современность </vt:lpstr>
      <vt:lpstr>Насилие –проекты «борьбы» и преодоления : XIX-XXвв.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Что же такое свобода</dc:title>
  <dc:creator>user</dc:creator>
  <cp:lastModifiedBy>user</cp:lastModifiedBy>
  <cp:revision>143</cp:revision>
  <dcterms:created xsi:type="dcterms:W3CDTF">2015-11-24T10:10:06Z</dcterms:created>
  <dcterms:modified xsi:type="dcterms:W3CDTF">2015-12-02T14:08:33Z</dcterms:modified>
</cp:coreProperties>
</file>