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80" d="100"/>
          <a:sy n="80" d="100"/>
        </p:scale>
        <p:origin x="8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567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219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085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704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6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962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904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4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60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922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CB56E-CCA5-426C-B6AD-D26B49E08890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4732A-43C9-483E-B30B-F3EB847AA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4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47" y="365125"/>
            <a:ext cx="118872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Динамика численности населения мира, в миллиардах чел., </a:t>
            </a:r>
            <a:r>
              <a:rPr lang="ru-RU" sz="3600" dirty="0" smtClean="0">
                <a:effectLst/>
              </a:rPr>
              <a:t>10 000 г.</a:t>
            </a:r>
            <a:r>
              <a:rPr lang="ru-RU" sz="3600" dirty="0" smtClean="0"/>
              <a:t> </a:t>
            </a:r>
            <a:r>
              <a:rPr lang="ru-RU" sz="3600" dirty="0" smtClean="0">
                <a:effectLst/>
              </a:rPr>
              <a:t>до н. э. —</a:t>
            </a:r>
            <a:r>
              <a:rPr lang="ru-RU" sz="3600" dirty="0" smtClean="0"/>
              <a:t> </a:t>
            </a:r>
            <a:r>
              <a:rPr lang="ru-RU" sz="3600" dirty="0" smtClean="0">
                <a:effectLst/>
              </a:rPr>
              <a:t>2000 г. н. э</a:t>
            </a:r>
            <a:r>
              <a:rPr lang="ru-RU" sz="3600" dirty="0" smtClean="0">
                <a:effectLst/>
              </a:rPr>
              <a:t>. </a:t>
            </a:r>
            <a:endParaRPr lang="ru-RU" sz="3600" dirty="0"/>
          </a:p>
        </p:txBody>
      </p:sp>
      <p:pic>
        <p:nvPicPr>
          <p:cNvPr id="1026" name="Picture 2" descr="https://upload.wikimedia.org/wikipedia/commons/thumb/b/b7/Population_curve.svg/360px-Population_curv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37" y="1582558"/>
            <a:ext cx="10708941" cy="527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32254" y="1320948"/>
            <a:ext cx="2328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ru-RU" sz="28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Экология!!!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90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</Words>
  <Application>Microsoft Office PowerPoint</Application>
  <PresentationFormat>Широкоэкранный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Тема Office</vt:lpstr>
      <vt:lpstr>Динамика численности населения мира, в миллиардах чел., 10 000 г. до н. э. — 2000 г. н. э. 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Динамика численности населения мира, в миллиардах чел., 10 000 г. до н. э. — 2000 г. н. э.</dc:title>
  <dc:creator>Леонид Гребнев</dc:creator>
  <cp:lastModifiedBy>Леонид Гребнев</cp:lastModifiedBy>
  <cp:revision>2</cp:revision>
  <dcterms:created xsi:type="dcterms:W3CDTF">2016-05-29T09:17:49Z</dcterms:created>
  <dcterms:modified xsi:type="dcterms:W3CDTF">2016-05-29T09:21:55Z</dcterms:modified>
</cp:coreProperties>
</file>