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Лист1!$C$18</c:f>
              <c:strCache>
                <c:ptCount val="1"/>
                <c:pt idx="0">
                  <c:v>Денежная масса (М2)</c:v>
                </c:pt>
              </c:strCache>
            </c:strRef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Лист1!$D$17:$K$17</c:f>
              <c:numCache>
                <c:formatCode>General</c:formatCod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</c:numCache>
            </c:numRef>
          </c:cat>
          <c:val>
            <c:numRef>
              <c:f>Лист1!$D$18:$K$18</c:f>
              <c:numCache>
                <c:formatCode>0.0</c:formatCode>
                <c:ptCount val="8"/>
                <c:pt idx="0">
                  <c:v>4.3538999999999994</c:v>
                </c:pt>
                <c:pt idx="1">
                  <c:v>6.0321000000000007</c:v>
                </c:pt>
                <c:pt idx="2">
                  <c:v>8.9707000000000008</c:v>
                </c:pt>
                <c:pt idx="3">
                  <c:v>12.869</c:v>
                </c:pt>
                <c:pt idx="4">
                  <c:v>12.975899999999999</c:v>
                </c:pt>
                <c:pt idx="5">
                  <c:v>15.2676</c:v>
                </c:pt>
                <c:pt idx="6">
                  <c:v>20.011900000000001</c:v>
                </c:pt>
                <c:pt idx="7">
                  <c:v>24.543400000000002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Лист1!$C$19</c:f>
              <c:strCache>
                <c:ptCount val="1"/>
                <c:pt idx="0">
                  <c:v>Наличные деньги (М0)</c:v>
                </c:pt>
              </c:strCache>
            </c:strRef>
          </c:tx>
          <c:spPr>
            <a:ln w="635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Лист1!$D$17:$K$17</c:f>
              <c:numCache>
                <c:formatCode>General</c:formatCod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</c:numCache>
            </c:numRef>
          </c:cat>
          <c:val>
            <c:numRef>
              <c:f>Лист1!$D$19:$K$19</c:f>
              <c:numCache>
                <c:formatCode>0.0</c:formatCode>
                <c:ptCount val="8"/>
                <c:pt idx="0">
                  <c:v>1.5347999999999999</c:v>
                </c:pt>
                <c:pt idx="1">
                  <c:v>2.0091999999999999</c:v>
                </c:pt>
                <c:pt idx="2">
                  <c:v>2.7851999999999997</c:v>
                </c:pt>
                <c:pt idx="3">
                  <c:v>3.7021999999999999</c:v>
                </c:pt>
                <c:pt idx="4">
                  <c:v>3.7948000000000004</c:v>
                </c:pt>
                <c:pt idx="5">
                  <c:v>4.0381</c:v>
                </c:pt>
                <c:pt idx="6">
                  <c:v>5.0626999999999995</c:v>
                </c:pt>
                <c:pt idx="7">
                  <c:v>5.9386000000000001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67981792"/>
        <c:axId val="367984144"/>
      </c:lineChart>
      <c:catAx>
        <c:axId val="36798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7984144"/>
        <c:crosses val="autoZero"/>
        <c:auto val="1"/>
        <c:lblAlgn val="ctr"/>
        <c:lblOffset val="100"/>
        <c:noMultiLvlLbl val="0"/>
      </c:catAx>
      <c:valAx>
        <c:axId val="36798414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36798179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613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506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185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2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356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871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593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57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963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323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677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1100-4540-4CA4-AEDC-AD8464BEC24C}" type="datetimeFigureOut">
              <a:rPr lang="ru-RU" smtClean="0"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F0291-F34D-4625-93F8-17474E39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97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://www.gks.ru/wps/wcm/connect/rosstat/rosstatsite/main/finance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789" y="365125"/>
            <a:ext cx="11598443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Динамика денежной массы в России, трлн </a:t>
            </a:r>
            <a:r>
              <a:rPr lang="ru-RU" sz="3200" dirty="0" smtClean="0"/>
              <a:t>рублей</a:t>
            </a:r>
            <a:br>
              <a:rPr lang="ru-RU" sz="3200" dirty="0" smtClean="0"/>
            </a:br>
            <a:r>
              <a:rPr lang="ru-RU" sz="1600" u="sng" dirty="0">
                <a:hlinkClick r:id="rId2"/>
              </a:rPr>
              <a:t>http://www.gks.ru/wps/wcm/connect/rosstat/rosstatsite/main/finance/#</a:t>
            </a:r>
            <a:endParaRPr lang="ru-RU" sz="1600" dirty="0"/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1191126" y="28755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3082443739"/>
              </p:ext>
            </p:extLst>
          </p:nvPr>
        </p:nvGraphicFramePr>
        <p:xfrm>
          <a:off x="1191125" y="2045368"/>
          <a:ext cx="10162675" cy="4622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074897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8</Words>
  <Application>Microsoft Office PowerPoint</Application>
  <PresentationFormat>Широкоэкранный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Динамика денежной массы в России, трлн рублей http://www.gks.ru/wps/wcm/connect/rosstat/rosstatsite/main/finance/#</vt:lpstr>
    </vt:vector>
  </TitlesOfParts>
  <Company>HSE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Леонид Гребнев</dc:creator>
  <cp:lastModifiedBy>Леонид Гребнев</cp:lastModifiedBy>
  <cp:revision>2</cp:revision>
  <dcterms:created xsi:type="dcterms:W3CDTF">2016-05-29T09:29:29Z</dcterms:created>
  <dcterms:modified xsi:type="dcterms:W3CDTF">2016-05-29T09:47:18Z</dcterms:modified>
</cp:coreProperties>
</file>