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22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73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826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7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839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72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81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22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23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3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1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F3891-125F-4BD3-A306-212CD89CB22B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AAEEB-35E0-44DF-9F0C-03F3B8CDA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6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742950"/>
          </a:xfrm>
        </p:spPr>
        <p:txBody>
          <a:bodyPr/>
          <a:lstStyle/>
          <a:p>
            <a:r>
              <a:rPr lang="ru-RU" altLang="ru-RU" sz="4000" dirty="0"/>
              <a:t>Предприятие: какая </a:t>
            </a:r>
            <a:r>
              <a:rPr lang="ru-RU" altLang="ru-RU" sz="4000" b="1" dirty="0">
                <a:solidFill>
                  <a:srgbClr val="FF3300"/>
                </a:solidFill>
              </a:rPr>
              <a:t>культура</a:t>
            </a:r>
            <a:r>
              <a:rPr lang="ru-RU" altLang="ru-RU" sz="4000" dirty="0"/>
              <a:t>?</a:t>
            </a:r>
          </a:p>
        </p:txBody>
      </p:sp>
      <p:pic>
        <p:nvPicPr>
          <p:cNvPr id="353283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4025" y="2036763"/>
            <a:ext cx="6129338" cy="436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3284" name="Text Box 4"/>
          <p:cNvSpPr txBox="1">
            <a:spLocks noChangeArrowheads="1"/>
          </p:cNvSpPr>
          <p:nvPr/>
        </p:nvSpPr>
        <p:spPr bwMode="auto">
          <a:xfrm>
            <a:off x="1992313" y="1063625"/>
            <a:ext cx="333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</a:rPr>
              <a:t>Кочевники </a:t>
            </a:r>
            <a:r>
              <a:rPr lang="en-US" altLang="ru-RU" sz="2400" b="1">
                <a:solidFill>
                  <a:schemeClr val="accent2"/>
                </a:solidFill>
                <a:sym typeface="Wingdings" panose="05000000000000000000" pitchFamily="2" charset="2"/>
              </a:rPr>
              <a:t></a:t>
            </a:r>
            <a:r>
              <a:rPr lang="ru-RU" altLang="ru-RU" sz="2400" b="1">
                <a:solidFill>
                  <a:schemeClr val="accent2"/>
                </a:solidFill>
                <a:sym typeface="Wingdings" panose="05000000000000000000" pitchFamily="2" charset="2"/>
              </a:rPr>
              <a:t> Купцы</a:t>
            </a:r>
            <a:r>
              <a:rPr lang="ru-RU" altLang="ru-RU" sz="2400" b="1"/>
              <a:t> </a:t>
            </a:r>
          </a:p>
        </p:txBody>
      </p:sp>
      <p:sp>
        <p:nvSpPr>
          <p:cNvPr id="353285" name="Text Box 5"/>
          <p:cNvSpPr txBox="1">
            <a:spLocks noChangeArrowheads="1"/>
          </p:cNvSpPr>
          <p:nvPr/>
        </p:nvSpPr>
        <p:spPr bwMode="auto">
          <a:xfrm>
            <a:off x="6731000" y="2303464"/>
            <a:ext cx="3937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</a:rPr>
              <a:t>Запад (кочевничество): </a:t>
            </a:r>
            <a:br>
              <a:rPr lang="ru-RU" altLang="ru-RU" sz="2400" b="1">
                <a:solidFill>
                  <a:schemeClr val="accent2"/>
                </a:solidFill>
              </a:rPr>
            </a:br>
            <a:r>
              <a:rPr lang="ru-RU" altLang="ru-RU" sz="2400" b="1">
                <a:solidFill>
                  <a:schemeClr val="accent2"/>
                </a:solidFill>
              </a:rPr>
              <a:t>«</a:t>
            </a:r>
            <a:r>
              <a:rPr lang="ru-RU" altLang="ru-RU" sz="2400" b="1" u="sng">
                <a:solidFill>
                  <a:schemeClr val="accent2"/>
                </a:solidFill>
              </a:rPr>
              <a:t>человек под функцию</a:t>
            </a:r>
            <a:r>
              <a:rPr lang="ru-RU" altLang="ru-RU" sz="2400" b="1">
                <a:solidFill>
                  <a:schemeClr val="accent2"/>
                </a:solidFill>
              </a:rPr>
              <a:t>»</a:t>
            </a:r>
          </a:p>
        </p:txBody>
      </p:sp>
      <p:sp>
        <p:nvSpPr>
          <p:cNvPr id="353286" name="Text Box 6"/>
          <p:cNvSpPr txBox="1">
            <a:spLocks noChangeArrowheads="1"/>
          </p:cNvSpPr>
          <p:nvPr/>
        </p:nvSpPr>
        <p:spPr bwMode="auto">
          <a:xfrm>
            <a:off x="3451226" y="2586038"/>
            <a:ext cx="323056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3300"/>
                </a:solidFill>
              </a:rPr>
              <a:t>Корпоративная культура: </a:t>
            </a:r>
            <a:br>
              <a:rPr lang="ru-RU" altLang="ru-RU" sz="2400" b="1">
                <a:solidFill>
                  <a:srgbClr val="FF3300"/>
                </a:solidFill>
              </a:rPr>
            </a:br>
            <a:r>
              <a:rPr lang="ru-RU" altLang="ru-RU" sz="2400" b="1"/>
              <a:t>как сочетаются </a:t>
            </a:r>
            <a:r>
              <a:rPr lang="ru-RU" altLang="ru-RU" sz="2400" b="1">
                <a:solidFill>
                  <a:schemeClr val="accent2"/>
                </a:solidFill>
              </a:rPr>
              <a:t>кочевничество</a:t>
            </a:r>
            <a:r>
              <a:rPr lang="ru-RU" altLang="ru-RU" sz="2400" b="1"/>
              <a:t> (рынок, обмен) и </a:t>
            </a:r>
            <a:r>
              <a:rPr lang="ru-RU" altLang="ru-RU" sz="2400" b="1">
                <a:solidFill>
                  <a:srgbClr val="CC6600"/>
                </a:solidFill>
              </a:rPr>
              <a:t>оседлость</a:t>
            </a:r>
            <a:r>
              <a:rPr lang="ru-RU" altLang="ru-RU" sz="2400" b="1"/>
              <a:t> (производство)</a:t>
            </a:r>
          </a:p>
        </p:txBody>
      </p:sp>
      <p:sp>
        <p:nvSpPr>
          <p:cNvPr id="353287" name="Text Box 7"/>
          <p:cNvSpPr txBox="1">
            <a:spLocks noChangeArrowheads="1"/>
          </p:cNvSpPr>
          <p:nvPr/>
        </p:nvSpPr>
        <p:spPr bwMode="auto">
          <a:xfrm>
            <a:off x="2130426" y="2230438"/>
            <a:ext cx="3325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</a:rPr>
              <a:t>Предприниматели</a:t>
            </a:r>
            <a:r>
              <a:rPr lang="ru-RU" altLang="ru-RU" sz="2400" b="1"/>
              <a:t> </a:t>
            </a:r>
          </a:p>
        </p:txBody>
      </p:sp>
      <p:sp>
        <p:nvSpPr>
          <p:cNvPr id="353288" name="Text Box 8"/>
          <p:cNvSpPr txBox="1">
            <a:spLocks noChangeArrowheads="1"/>
          </p:cNvSpPr>
          <p:nvPr/>
        </p:nvSpPr>
        <p:spPr bwMode="auto">
          <a:xfrm>
            <a:off x="2176463" y="6389688"/>
            <a:ext cx="5414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C6600"/>
                </a:solidFill>
              </a:rPr>
              <a:t>Оседлые жители (Домохозяйства)</a:t>
            </a:r>
          </a:p>
        </p:txBody>
      </p:sp>
      <p:sp>
        <p:nvSpPr>
          <p:cNvPr id="353289" name="Text Box 9"/>
          <p:cNvSpPr txBox="1">
            <a:spLocks noChangeArrowheads="1"/>
          </p:cNvSpPr>
          <p:nvPr/>
        </p:nvSpPr>
        <p:spPr bwMode="auto">
          <a:xfrm>
            <a:off x="7250114" y="3733801"/>
            <a:ext cx="34178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Россия:</a:t>
            </a:r>
            <a:br>
              <a:rPr lang="ru-RU" altLang="ru-RU" sz="2400" b="1"/>
            </a:br>
            <a:r>
              <a:rPr lang="ru-RU" altLang="ru-RU" sz="2400" b="1"/>
              <a:t>«круговая порука»?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«артельность»?</a:t>
            </a:r>
          </a:p>
        </p:txBody>
      </p:sp>
      <p:sp>
        <p:nvSpPr>
          <p:cNvPr id="353290" name="Text Box 10"/>
          <p:cNvSpPr txBox="1">
            <a:spLocks noChangeArrowheads="1"/>
          </p:cNvSpPr>
          <p:nvPr/>
        </p:nvSpPr>
        <p:spPr bwMode="auto">
          <a:xfrm>
            <a:off x="2019300" y="5235576"/>
            <a:ext cx="4914900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C6600"/>
                </a:solidFill>
              </a:rPr>
              <a:t>Наемные работники: управленцы, исполнители </a:t>
            </a:r>
          </a:p>
        </p:txBody>
      </p:sp>
      <p:sp>
        <p:nvSpPr>
          <p:cNvPr id="258068" name="Line 20"/>
          <p:cNvSpPr>
            <a:spLocks noChangeShapeType="1"/>
          </p:cNvSpPr>
          <p:nvPr/>
        </p:nvSpPr>
        <p:spPr bwMode="auto">
          <a:xfrm>
            <a:off x="3040064" y="1527175"/>
            <a:ext cx="1587" cy="9159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Line 20"/>
          <p:cNvSpPr>
            <a:spLocks noChangeShapeType="1"/>
          </p:cNvSpPr>
          <p:nvPr/>
        </p:nvSpPr>
        <p:spPr bwMode="auto">
          <a:xfrm flipV="1">
            <a:off x="3017839" y="5992813"/>
            <a:ext cx="1587" cy="5508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Line 20"/>
          <p:cNvSpPr>
            <a:spLocks noChangeShapeType="1"/>
          </p:cNvSpPr>
          <p:nvPr/>
        </p:nvSpPr>
        <p:spPr bwMode="auto">
          <a:xfrm>
            <a:off x="3013076" y="2930525"/>
            <a:ext cx="3175" cy="9159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Line 20"/>
          <p:cNvSpPr>
            <a:spLocks noChangeShapeType="1"/>
          </p:cNvSpPr>
          <p:nvPr/>
        </p:nvSpPr>
        <p:spPr bwMode="auto">
          <a:xfrm flipV="1">
            <a:off x="3006725" y="4735513"/>
            <a:ext cx="1588" cy="5508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20"/>
          <p:cNvSpPr>
            <a:spLocks noChangeShapeType="1"/>
          </p:cNvSpPr>
          <p:nvPr/>
        </p:nvSpPr>
        <p:spPr bwMode="auto">
          <a:xfrm rot="-5400000">
            <a:off x="3394076" y="3830638"/>
            <a:ext cx="1587" cy="9159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6302375" y="3171826"/>
            <a:ext cx="896938" cy="8175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20"/>
          <p:cNvSpPr>
            <a:spLocks noChangeShapeType="1"/>
          </p:cNvSpPr>
          <p:nvPr/>
        </p:nvSpPr>
        <p:spPr bwMode="auto">
          <a:xfrm rot="-5400000">
            <a:off x="6792913" y="3876676"/>
            <a:ext cx="1588" cy="9159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>
            <a:off x="6329364" y="4646613"/>
            <a:ext cx="896937" cy="8175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3299" name="Text Box 19"/>
          <p:cNvSpPr txBox="1">
            <a:spLocks noChangeArrowheads="1"/>
          </p:cNvSpPr>
          <p:nvPr/>
        </p:nvSpPr>
        <p:spPr bwMode="auto">
          <a:xfrm>
            <a:off x="5391151" y="1204913"/>
            <a:ext cx="4976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</a:rPr>
              <a:t>Промышленная революция!!!...</a:t>
            </a: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 flipV="1">
            <a:off x="8150225" y="1676401"/>
            <a:ext cx="1588" cy="5508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3301" name="Text Box 21"/>
          <p:cNvSpPr txBox="1">
            <a:spLocks noChangeArrowheads="1"/>
          </p:cNvSpPr>
          <p:nvPr/>
        </p:nvSpPr>
        <p:spPr bwMode="auto">
          <a:xfrm>
            <a:off x="6300788" y="5476876"/>
            <a:ext cx="43672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C6600"/>
                </a:solidFill>
              </a:rPr>
              <a:t>Восток (оседлость):</a:t>
            </a:r>
            <a:br>
              <a:rPr lang="ru-RU" altLang="ru-RU" sz="2400" b="1">
                <a:solidFill>
                  <a:srgbClr val="CC6600"/>
                </a:solidFill>
              </a:rPr>
            </a:br>
            <a:r>
              <a:rPr lang="ru-RU" altLang="ru-RU" sz="2400" b="1">
                <a:solidFill>
                  <a:srgbClr val="CC6600"/>
                </a:solidFill>
              </a:rPr>
              <a:t> «</a:t>
            </a:r>
            <a:r>
              <a:rPr lang="ru-RU" altLang="ru-RU" sz="2400" b="1" u="sng">
                <a:solidFill>
                  <a:srgbClr val="CC6600"/>
                </a:solidFill>
              </a:rPr>
              <a:t>функция под человека</a:t>
            </a:r>
            <a:r>
              <a:rPr lang="ru-RU" altLang="ru-RU" sz="2400" b="1">
                <a:solidFill>
                  <a:srgbClr val="CC6600"/>
                </a:solidFill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4256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3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5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4" grpId="0"/>
      <p:bldP spid="353285" grpId="0"/>
      <p:bldP spid="353286" grpId="0"/>
      <p:bldP spid="353287" grpId="0"/>
      <p:bldP spid="353288" grpId="0"/>
      <p:bldP spid="353289" grpId="0"/>
      <p:bldP spid="353290" grpId="0" animBg="1"/>
      <p:bldP spid="258068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353299" grpId="0"/>
      <p:bldP spid="9" grpId="0" animBg="1"/>
      <p:bldP spid="35330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Широкоэкранный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Тема Office</vt:lpstr>
      <vt:lpstr>Предприятие: какая культура?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Предприятие: какая культура?</dc:title>
  <dc:creator>Леонид Гребнев</dc:creator>
  <cp:lastModifiedBy>Леонид Гребнев</cp:lastModifiedBy>
  <cp:revision>1</cp:revision>
  <dcterms:created xsi:type="dcterms:W3CDTF">2016-05-28T19:56:44Z</dcterms:created>
  <dcterms:modified xsi:type="dcterms:W3CDTF">2016-05-28T19:56:59Z</dcterms:modified>
</cp:coreProperties>
</file>