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sldIdLst>
    <p:sldId id="283" r:id="rId2"/>
    <p:sldId id="297" r:id="rId3"/>
    <p:sldId id="290" r:id="rId4"/>
    <p:sldId id="289" r:id="rId5"/>
    <p:sldId id="306" r:id="rId6"/>
    <p:sldId id="305" r:id="rId7"/>
    <p:sldId id="296" r:id="rId8"/>
    <p:sldId id="301" r:id="rId9"/>
    <p:sldId id="298" r:id="rId10"/>
    <p:sldId id="295" r:id="rId11"/>
    <p:sldId id="300" r:id="rId12"/>
    <p:sldId id="303" r:id="rId13"/>
    <p:sldId id="299" r:id="rId14"/>
    <p:sldId id="291" r:id="rId15"/>
    <p:sldId id="287" r:id="rId16"/>
    <p:sldId id="285" r:id="rId17"/>
    <p:sldId id="282" r:id="rId18"/>
    <p:sldId id="304" r:id="rId19"/>
    <p:sldId id="302" r:id="rId20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AF6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20" autoAdjust="0"/>
    <p:restoredTop sz="95332" autoAdjust="0"/>
  </p:normalViewPr>
  <p:slideViewPr>
    <p:cSldViewPr snapToGrid="0">
      <p:cViewPr>
        <p:scale>
          <a:sx n="90" d="100"/>
          <a:sy n="90" d="100"/>
        </p:scale>
        <p:origin x="126" y="-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koptseva Julia" userId="43118841-658c-4c79-982e-333eadcfbdcc" providerId="ADAL" clId="{99305609-0EA6-4A14-980B-BB12C689E80E}"/>
    <pc:docChg chg="undo custSel addSld delSld modSld sldOrd">
      <pc:chgData name="Pokoptseva Julia" userId="43118841-658c-4c79-982e-333eadcfbdcc" providerId="ADAL" clId="{99305609-0EA6-4A14-980B-BB12C689E80E}" dt="2018-06-07T09:52:21.339" v="1389" actId="2711"/>
      <pc:docMkLst>
        <pc:docMk/>
      </pc:docMkLst>
      <pc:sldChg chg="modSp ord">
        <pc:chgData name="Pokoptseva Julia" userId="43118841-658c-4c79-982e-333eadcfbdcc" providerId="ADAL" clId="{99305609-0EA6-4A14-980B-BB12C689E80E}" dt="2018-06-07T09:46:07.678" v="1346" actId="1076"/>
        <pc:sldMkLst>
          <pc:docMk/>
          <pc:sldMk cId="1087810243" sldId="258"/>
        </pc:sldMkLst>
        <pc:spChg chg="mod">
          <ac:chgData name="Pokoptseva Julia" userId="43118841-658c-4c79-982e-333eadcfbdcc" providerId="ADAL" clId="{99305609-0EA6-4A14-980B-BB12C689E80E}" dt="2018-06-07T09:45:37.900" v="1337" actId="1076"/>
          <ac:spMkLst>
            <pc:docMk/>
            <pc:sldMk cId="1087810243" sldId="258"/>
            <ac:spMk id="38" creationId="{17825015-CB2C-4B68-BBCA-0218569F750B}"/>
          </ac:spMkLst>
        </pc:spChg>
        <pc:spChg chg="mod">
          <ac:chgData name="Pokoptseva Julia" userId="43118841-658c-4c79-982e-333eadcfbdcc" providerId="ADAL" clId="{99305609-0EA6-4A14-980B-BB12C689E80E}" dt="2018-06-07T09:46:01.117" v="1344" actId="1076"/>
          <ac:spMkLst>
            <pc:docMk/>
            <pc:sldMk cId="1087810243" sldId="258"/>
            <ac:spMk id="39" creationId="{8EEC5700-A9E8-4AD4-BE1A-D0669D2D2773}"/>
          </ac:spMkLst>
        </pc:spChg>
        <pc:spChg chg="mod">
          <ac:chgData name="Pokoptseva Julia" userId="43118841-658c-4c79-982e-333eadcfbdcc" providerId="ADAL" clId="{99305609-0EA6-4A14-980B-BB12C689E80E}" dt="2018-06-07T09:45:48.531" v="1340" actId="1076"/>
          <ac:spMkLst>
            <pc:docMk/>
            <pc:sldMk cId="1087810243" sldId="258"/>
            <ac:spMk id="41" creationId="{A676D7F1-52E9-420F-84DD-0F3796306D80}"/>
          </ac:spMkLst>
        </pc:spChg>
        <pc:spChg chg="mod">
          <ac:chgData name="Pokoptseva Julia" userId="43118841-658c-4c79-982e-333eadcfbdcc" providerId="ADAL" clId="{99305609-0EA6-4A14-980B-BB12C689E80E}" dt="2018-06-07T09:46:07.678" v="1346" actId="1076"/>
          <ac:spMkLst>
            <pc:docMk/>
            <pc:sldMk cId="1087810243" sldId="258"/>
            <ac:spMk id="42" creationId="{D2E9F2A9-1B2B-47AC-A401-BDC7BD05E07C}"/>
          </ac:spMkLst>
        </pc:spChg>
        <pc:spChg chg="mod">
          <ac:chgData name="Pokoptseva Julia" userId="43118841-658c-4c79-982e-333eadcfbdcc" providerId="ADAL" clId="{99305609-0EA6-4A14-980B-BB12C689E80E}" dt="2018-06-07T09:45:51.416" v="1341" actId="1076"/>
          <ac:spMkLst>
            <pc:docMk/>
            <pc:sldMk cId="1087810243" sldId="258"/>
            <ac:spMk id="44" creationId="{AA4DBF6C-EBFD-4CAE-AE49-27CEB2688ACF}"/>
          </ac:spMkLst>
        </pc:spChg>
        <pc:spChg chg="mod">
          <ac:chgData name="Pokoptseva Julia" userId="43118841-658c-4c79-982e-333eadcfbdcc" providerId="ADAL" clId="{99305609-0EA6-4A14-980B-BB12C689E80E}" dt="2018-06-07T09:45:44.340" v="1339" actId="1076"/>
          <ac:spMkLst>
            <pc:docMk/>
            <pc:sldMk cId="1087810243" sldId="258"/>
            <ac:spMk id="45" creationId="{7A3B50C3-3183-4242-9F1D-1A557BA08A51}"/>
          </ac:spMkLst>
        </pc:spChg>
        <pc:spChg chg="mod">
          <ac:chgData name="Pokoptseva Julia" userId="43118841-658c-4c79-982e-333eadcfbdcc" providerId="ADAL" clId="{99305609-0EA6-4A14-980B-BB12C689E80E}" dt="2018-06-07T09:45:40.781" v="1338" actId="1076"/>
          <ac:spMkLst>
            <pc:docMk/>
            <pc:sldMk cId="1087810243" sldId="258"/>
            <ac:spMk id="46" creationId="{197CD999-B1CE-441D-A820-F65D7D4DE35C}"/>
          </ac:spMkLst>
        </pc:spChg>
        <pc:spChg chg="mod">
          <ac:chgData name="Pokoptseva Julia" userId="43118841-658c-4c79-982e-333eadcfbdcc" providerId="ADAL" clId="{99305609-0EA6-4A14-980B-BB12C689E80E}" dt="2018-06-07T09:45:54.094" v="1342" actId="1076"/>
          <ac:spMkLst>
            <pc:docMk/>
            <pc:sldMk cId="1087810243" sldId="258"/>
            <ac:spMk id="56" creationId="{28EF2E8F-444D-471F-B07A-A8E49F2BE476}"/>
          </ac:spMkLst>
        </pc:spChg>
        <pc:spChg chg="mod">
          <ac:chgData name="Pokoptseva Julia" userId="43118841-658c-4c79-982e-333eadcfbdcc" providerId="ADAL" clId="{99305609-0EA6-4A14-980B-BB12C689E80E}" dt="2018-06-07T09:45:58.214" v="1343" actId="1076"/>
          <ac:spMkLst>
            <pc:docMk/>
            <pc:sldMk cId="1087810243" sldId="258"/>
            <ac:spMk id="57" creationId="{8A3DEE61-9263-41C8-A606-3D028A14A703}"/>
          </ac:spMkLst>
        </pc:spChg>
        <pc:picChg chg="mod">
          <ac:chgData name="Pokoptseva Julia" userId="43118841-658c-4c79-982e-333eadcfbdcc" providerId="ADAL" clId="{99305609-0EA6-4A14-980B-BB12C689E80E}" dt="2018-06-07T09:35:58.384" v="1270" actId="1076"/>
          <ac:picMkLst>
            <pc:docMk/>
            <pc:sldMk cId="1087810243" sldId="258"/>
            <ac:picMk id="3" creationId="{42A0BF0B-5EC5-41C6-B139-A6E2DB352B74}"/>
          </ac:picMkLst>
        </pc:picChg>
        <pc:picChg chg="mod">
          <ac:chgData name="Pokoptseva Julia" userId="43118841-658c-4c79-982e-333eadcfbdcc" providerId="ADAL" clId="{99305609-0EA6-4A14-980B-BB12C689E80E}" dt="2018-06-07T09:36:16.861" v="1275" actId="1076"/>
          <ac:picMkLst>
            <pc:docMk/>
            <pc:sldMk cId="1087810243" sldId="258"/>
            <ac:picMk id="4" creationId="{150C829A-EBD5-4605-8EBC-D21DE8238490}"/>
          </ac:picMkLst>
        </pc:picChg>
        <pc:picChg chg="mod">
          <ac:chgData name="Pokoptseva Julia" userId="43118841-658c-4c79-982e-333eadcfbdcc" providerId="ADAL" clId="{99305609-0EA6-4A14-980B-BB12C689E80E}" dt="2018-06-07T09:35:53.341" v="1269" actId="1076"/>
          <ac:picMkLst>
            <pc:docMk/>
            <pc:sldMk cId="1087810243" sldId="258"/>
            <ac:picMk id="5" creationId="{A76C718B-1AC6-46A0-B416-4438A64B7F3B}"/>
          </ac:picMkLst>
        </pc:picChg>
        <pc:picChg chg="mod">
          <ac:chgData name="Pokoptseva Julia" userId="43118841-658c-4c79-982e-333eadcfbdcc" providerId="ADAL" clId="{99305609-0EA6-4A14-980B-BB12C689E80E}" dt="2018-06-07T09:36:20.240" v="1276" actId="1076"/>
          <ac:picMkLst>
            <pc:docMk/>
            <pc:sldMk cId="1087810243" sldId="258"/>
            <ac:picMk id="6" creationId="{9D0D4B77-DC2C-4AC5-87AF-61E95DDE01A6}"/>
          </ac:picMkLst>
        </pc:picChg>
        <pc:picChg chg="mod">
          <ac:chgData name="Pokoptseva Julia" userId="43118841-658c-4c79-982e-333eadcfbdcc" providerId="ADAL" clId="{99305609-0EA6-4A14-980B-BB12C689E80E}" dt="2018-06-07T09:36:06.708" v="1272" actId="1076"/>
          <ac:picMkLst>
            <pc:docMk/>
            <pc:sldMk cId="1087810243" sldId="258"/>
            <ac:picMk id="7" creationId="{E4026B73-F516-41E9-A067-A826B7F7E20E}"/>
          </ac:picMkLst>
        </pc:picChg>
        <pc:picChg chg="mod">
          <ac:chgData name="Pokoptseva Julia" userId="43118841-658c-4c79-982e-333eadcfbdcc" providerId="ADAL" clId="{99305609-0EA6-4A14-980B-BB12C689E80E}" dt="2018-06-07T09:36:48.933" v="1287" actId="1076"/>
          <ac:picMkLst>
            <pc:docMk/>
            <pc:sldMk cId="1087810243" sldId="258"/>
            <ac:picMk id="8" creationId="{C746BB04-D73C-46EA-96DD-7D2F2D2CC826}"/>
          </ac:picMkLst>
        </pc:picChg>
        <pc:picChg chg="mod">
          <ac:chgData name="Pokoptseva Julia" userId="43118841-658c-4c79-982e-333eadcfbdcc" providerId="ADAL" clId="{99305609-0EA6-4A14-980B-BB12C689E80E}" dt="2018-06-07T09:36:30.201" v="1280" actId="1076"/>
          <ac:picMkLst>
            <pc:docMk/>
            <pc:sldMk cId="1087810243" sldId="258"/>
            <ac:picMk id="9" creationId="{65242537-BF52-445A-AB4A-74C5696C0E2E}"/>
          </ac:picMkLst>
        </pc:picChg>
        <pc:picChg chg="mod">
          <ac:chgData name="Pokoptseva Julia" userId="43118841-658c-4c79-982e-333eadcfbdcc" providerId="ADAL" clId="{99305609-0EA6-4A14-980B-BB12C689E80E}" dt="2018-06-07T09:36:56.438" v="1288" actId="1076"/>
          <ac:picMkLst>
            <pc:docMk/>
            <pc:sldMk cId="1087810243" sldId="258"/>
            <ac:picMk id="11" creationId="{50073FF0-4390-453D-9922-96EF42818F51}"/>
          </ac:picMkLst>
        </pc:picChg>
        <pc:picChg chg="mod">
          <ac:chgData name="Pokoptseva Julia" userId="43118841-658c-4c79-982e-333eadcfbdcc" providerId="ADAL" clId="{99305609-0EA6-4A14-980B-BB12C689E80E}" dt="2018-06-07T09:36:38.336" v="1283" actId="1076"/>
          <ac:picMkLst>
            <pc:docMk/>
            <pc:sldMk cId="1087810243" sldId="258"/>
            <ac:picMk id="13" creationId="{65E955AE-5B00-4F3E-B004-AADA1EB5A206}"/>
          </ac:picMkLst>
        </pc:picChg>
        <pc:cxnChg chg="mod">
          <ac:chgData name="Pokoptseva Julia" userId="43118841-658c-4c79-982e-333eadcfbdcc" providerId="ADAL" clId="{99305609-0EA6-4A14-980B-BB12C689E80E}" dt="2018-06-07T09:37:13.991" v="1290" actId="14100"/>
          <ac:cxnSpMkLst>
            <pc:docMk/>
            <pc:sldMk cId="1087810243" sldId="258"/>
            <ac:cxnSpMk id="2" creationId="{F1F4CF18-CC3F-4042-81D5-BFBD5FD77663}"/>
          </ac:cxnSpMkLst>
        </pc:cxnChg>
      </pc:sldChg>
      <pc:sldChg chg="modSp">
        <pc:chgData name="Pokoptseva Julia" userId="43118841-658c-4c79-982e-333eadcfbdcc" providerId="ADAL" clId="{99305609-0EA6-4A14-980B-BB12C689E80E}" dt="2018-06-07T09:49:46.483" v="1364" actId="2711"/>
        <pc:sldMkLst>
          <pc:docMk/>
          <pc:sldMk cId="581818540" sldId="260"/>
        </pc:sldMkLst>
        <pc:spChg chg="mod">
          <ac:chgData name="Pokoptseva Julia" userId="43118841-658c-4c79-982e-333eadcfbdcc" providerId="ADAL" clId="{99305609-0EA6-4A14-980B-BB12C689E80E}" dt="2018-06-07T09:49:46.483" v="1364" actId="2711"/>
          <ac:spMkLst>
            <pc:docMk/>
            <pc:sldMk cId="581818540" sldId="260"/>
            <ac:spMk id="2" creationId="{00000000-0000-0000-0000-000000000000}"/>
          </ac:spMkLst>
        </pc:spChg>
        <pc:spChg chg="mod">
          <ac:chgData name="Pokoptseva Julia" userId="43118841-658c-4c79-982e-333eadcfbdcc" providerId="ADAL" clId="{99305609-0EA6-4A14-980B-BB12C689E80E}" dt="2018-06-07T09:38:56.541" v="1298" actId="20577"/>
          <ac:spMkLst>
            <pc:docMk/>
            <pc:sldMk cId="581818540" sldId="260"/>
            <ac:spMk id="7" creationId="{00000000-0000-0000-0000-000000000000}"/>
          </ac:spMkLst>
        </pc:spChg>
      </pc:sldChg>
      <pc:sldChg chg="modSp">
        <pc:chgData name="Pokoptseva Julia" userId="43118841-658c-4c79-982e-333eadcfbdcc" providerId="ADAL" clId="{99305609-0EA6-4A14-980B-BB12C689E80E}" dt="2018-06-07T09:49:25.611" v="1359" actId="2711"/>
        <pc:sldMkLst>
          <pc:docMk/>
          <pc:sldMk cId="1794624911" sldId="264"/>
        </pc:sldMkLst>
        <pc:spChg chg="mod">
          <ac:chgData name="Pokoptseva Julia" userId="43118841-658c-4c79-982e-333eadcfbdcc" providerId="ADAL" clId="{99305609-0EA6-4A14-980B-BB12C689E80E}" dt="2018-06-07T09:49:25.611" v="1359" actId="2711"/>
          <ac:spMkLst>
            <pc:docMk/>
            <pc:sldMk cId="1794624911" sldId="264"/>
            <ac:spMk id="2" creationId="{00000000-0000-0000-0000-000000000000}"/>
          </ac:spMkLst>
        </pc:spChg>
      </pc:sldChg>
      <pc:sldChg chg="addSp delSp modSp">
        <pc:chgData name="Pokoptseva Julia" userId="43118841-658c-4c79-982e-333eadcfbdcc" providerId="ADAL" clId="{99305609-0EA6-4A14-980B-BB12C689E80E}" dt="2018-06-07T09:43:08.326" v="1322" actId="14100"/>
        <pc:sldMkLst>
          <pc:docMk/>
          <pc:sldMk cId="234372524" sldId="268"/>
        </pc:sldMkLst>
        <pc:spChg chg="mod">
          <ac:chgData name="Pokoptseva Julia" userId="43118841-658c-4c79-982e-333eadcfbdcc" providerId="ADAL" clId="{99305609-0EA6-4A14-980B-BB12C689E80E}" dt="2018-06-07T09:42:33.757" v="1313" actId="14100"/>
          <ac:spMkLst>
            <pc:docMk/>
            <pc:sldMk cId="234372524" sldId="268"/>
            <ac:spMk id="4" creationId="{00000000-0000-0000-0000-000000000000}"/>
          </ac:spMkLst>
        </pc:spChg>
        <pc:spChg chg="mod">
          <ac:chgData name="Pokoptseva Julia" userId="43118841-658c-4c79-982e-333eadcfbdcc" providerId="ADAL" clId="{99305609-0EA6-4A14-980B-BB12C689E80E}" dt="2018-06-07T09:43:08.326" v="1322" actId="14100"/>
          <ac:spMkLst>
            <pc:docMk/>
            <pc:sldMk cId="234372524" sldId="268"/>
            <ac:spMk id="5" creationId="{00000000-0000-0000-0000-000000000000}"/>
          </ac:spMkLst>
        </pc:spChg>
        <pc:picChg chg="mod">
          <ac:chgData name="Pokoptseva Julia" userId="43118841-658c-4c79-982e-333eadcfbdcc" providerId="ADAL" clId="{99305609-0EA6-4A14-980B-BB12C689E80E}" dt="2018-06-07T09:27:04.002" v="1195" actId="14100"/>
          <ac:picMkLst>
            <pc:docMk/>
            <pc:sldMk cId="234372524" sldId="268"/>
            <ac:picMk id="3" creationId="{00000000-0000-0000-0000-000000000000}"/>
          </ac:picMkLst>
        </pc:picChg>
        <pc:picChg chg="add del mod">
          <ac:chgData name="Pokoptseva Julia" userId="43118841-658c-4c79-982e-333eadcfbdcc" providerId="ADAL" clId="{99305609-0EA6-4A14-980B-BB12C689E80E}" dt="2018-06-07T09:42:41.059" v="1315"/>
          <ac:picMkLst>
            <pc:docMk/>
            <pc:sldMk cId="234372524" sldId="268"/>
            <ac:picMk id="1026" creationId="{00000000-0000-0000-0000-000000000000}"/>
          </ac:picMkLst>
        </pc:picChg>
      </pc:sldChg>
      <pc:sldChg chg="modSp">
        <pc:chgData name="Pokoptseva Julia" userId="43118841-658c-4c79-982e-333eadcfbdcc" providerId="ADAL" clId="{99305609-0EA6-4A14-980B-BB12C689E80E}" dt="2018-06-07T09:41:47.683" v="1308" actId="1076"/>
        <pc:sldMkLst>
          <pc:docMk/>
          <pc:sldMk cId="3625209904" sldId="270"/>
        </pc:sldMkLst>
        <pc:spChg chg="mod">
          <ac:chgData name="Pokoptseva Julia" userId="43118841-658c-4c79-982e-333eadcfbdcc" providerId="ADAL" clId="{99305609-0EA6-4A14-980B-BB12C689E80E}" dt="2018-06-07T09:41:47.683" v="1308" actId="1076"/>
          <ac:spMkLst>
            <pc:docMk/>
            <pc:sldMk cId="3625209904" sldId="270"/>
            <ac:spMk id="4" creationId="{00000000-0000-0000-0000-000000000000}"/>
          </ac:spMkLst>
        </pc:spChg>
      </pc:sldChg>
      <pc:sldChg chg="del">
        <pc:chgData name="Pokoptseva Julia" userId="43118841-658c-4c79-982e-333eadcfbdcc" providerId="ADAL" clId="{99305609-0EA6-4A14-980B-BB12C689E80E}" dt="2018-06-07T09:18:20.124" v="1164" actId="2696"/>
        <pc:sldMkLst>
          <pc:docMk/>
          <pc:sldMk cId="243746282" sldId="272"/>
        </pc:sldMkLst>
      </pc:sldChg>
      <pc:sldChg chg="modSp ord">
        <pc:chgData name="Pokoptseva Julia" userId="43118841-658c-4c79-982e-333eadcfbdcc" providerId="ADAL" clId="{99305609-0EA6-4A14-980B-BB12C689E80E}" dt="2018-06-07T09:44:47.849" v="1335" actId="1076"/>
        <pc:sldMkLst>
          <pc:docMk/>
          <pc:sldMk cId="3415795372" sldId="273"/>
        </pc:sldMkLst>
        <pc:spChg chg="mod">
          <ac:chgData name="Pokoptseva Julia" userId="43118841-658c-4c79-982e-333eadcfbdcc" providerId="ADAL" clId="{99305609-0EA6-4A14-980B-BB12C689E80E}" dt="2018-06-07T09:44:37.132" v="1333" actId="1076"/>
          <ac:spMkLst>
            <pc:docMk/>
            <pc:sldMk cId="3415795372" sldId="273"/>
            <ac:spMk id="27" creationId="{6DF65458-52A0-4EE0-B12A-5E0AFE046D6F}"/>
          </ac:spMkLst>
        </pc:spChg>
        <pc:spChg chg="mod">
          <ac:chgData name="Pokoptseva Julia" userId="43118841-658c-4c79-982e-333eadcfbdcc" providerId="ADAL" clId="{99305609-0EA6-4A14-980B-BB12C689E80E}" dt="2018-06-07T09:44:07.045" v="1328" actId="1076"/>
          <ac:spMkLst>
            <pc:docMk/>
            <pc:sldMk cId="3415795372" sldId="273"/>
            <ac:spMk id="28" creationId="{37E55E6E-70D0-4E6E-B642-578FDCAADEAF}"/>
          </ac:spMkLst>
        </pc:spChg>
        <pc:spChg chg="mod">
          <ac:chgData name="Pokoptseva Julia" userId="43118841-658c-4c79-982e-333eadcfbdcc" providerId="ADAL" clId="{99305609-0EA6-4A14-980B-BB12C689E80E}" dt="2018-06-07T09:44:13.163" v="1329" actId="1076"/>
          <ac:spMkLst>
            <pc:docMk/>
            <pc:sldMk cId="3415795372" sldId="273"/>
            <ac:spMk id="29" creationId="{93D8F3B0-423B-4709-BA66-CC9410BA7B3A}"/>
          </ac:spMkLst>
        </pc:spChg>
        <pc:spChg chg="mod">
          <ac:chgData name="Pokoptseva Julia" userId="43118841-658c-4c79-982e-333eadcfbdcc" providerId="ADAL" clId="{99305609-0EA6-4A14-980B-BB12C689E80E}" dt="2018-06-07T09:44:27.277" v="1332" actId="1076"/>
          <ac:spMkLst>
            <pc:docMk/>
            <pc:sldMk cId="3415795372" sldId="273"/>
            <ac:spMk id="30" creationId="{390D83F5-76B1-403F-9072-9B8ED31817CA}"/>
          </ac:spMkLst>
        </pc:spChg>
        <pc:spChg chg="mod">
          <ac:chgData name="Pokoptseva Julia" userId="43118841-658c-4c79-982e-333eadcfbdcc" providerId="ADAL" clId="{99305609-0EA6-4A14-980B-BB12C689E80E}" dt="2018-06-07T09:44:03.444" v="1327" actId="1076"/>
          <ac:spMkLst>
            <pc:docMk/>
            <pc:sldMk cId="3415795372" sldId="273"/>
            <ac:spMk id="31" creationId="{507FAE3C-193B-49DE-BB34-4D2141AD984A}"/>
          </ac:spMkLst>
        </pc:spChg>
        <pc:spChg chg="mod">
          <ac:chgData name="Pokoptseva Julia" userId="43118841-658c-4c79-982e-333eadcfbdcc" providerId="ADAL" clId="{99305609-0EA6-4A14-980B-BB12C689E80E}" dt="2018-06-07T09:44:22.473" v="1331" actId="1076"/>
          <ac:spMkLst>
            <pc:docMk/>
            <pc:sldMk cId="3415795372" sldId="273"/>
            <ac:spMk id="40" creationId="{7279FB6E-E3C0-4FD2-B45F-3CF258D1501D}"/>
          </ac:spMkLst>
        </pc:spChg>
        <pc:spChg chg="mod">
          <ac:chgData name="Pokoptseva Julia" userId="43118841-658c-4c79-982e-333eadcfbdcc" providerId="ADAL" clId="{99305609-0EA6-4A14-980B-BB12C689E80E}" dt="2018-06-07T09:44:40.842" v="1334" actId="1076"/>
          <ac:spMkLst>
            <pc:docMk/>
            <pc:sldMk cId="3415795372" sldId="273"/>
            <ac:spMk id="46" creationId="{E6E48231-1BF6-4461-9976-61CF38087E3A}"/>
          </ac:spMkLst>
        </pc:spChg>
        <pc:spChg chg="mod">
          <ac:chgData name="Pokoptseva Julia" userId="43118841-658c-4c79-982e-333eadcfbdcc" providerId="ADAL" clId="{99305609-0EA6-4A14-980B-BB12C689E80E}" dt="2018-06-07T09:44:47.849" v="1335" actId="1076"/>
          <ac:spMkLst>
            <pc:docMk/>
            <pc:sldMk cId="3415795372" sldId="273"/>
            <ac:spMk id="52" creationId="{E407C77E-3B66-44F3-BF19-D86CA1188E4B}"/>
          </ac:spMkLst>
        </pc:spChg>
        <pc:graphicFrameChg chg="modGraphic">
          <ac:chgData name="Pokoptseva Julia" userId="43118841-658c-4c79-982e-333eadcfbdcc" providerId="ADAL" clId="{99305609-0EA6-4A14-980B-BB12C689E80E}" dt="2018-06-07T09:43:41.052" v="1326" actId="6549"/>
          <ac:graphicFrameMkLst>
            <pc:docMk/>
            <pc:sldMk cId="3415795372" sldId="273"/>
            <ac:graphicFrameMk id="26" creationId="{E240499B-7DC2-4910-A809-6F0FECC53192}"/>
          </ac:graphicFrameMkLst>
        </pc:graphicFrameChg>
        <pc:picChg chg="mod">
          <ac:chgData name="Pokoptseva Julia" userId="43118841-658c-4c79-982e-333eadcfbdcc" providerId="ADAL" clId="{99305609-0EA6-4A14-980B-BB12C689E80E}" dt="2018-06-07T09:35:28.933" v="1266" actId="1076"/>
          <ac:picMkLst>
            <pc:docMk/>
            <pc:sldMk cId="3415795372" sldId="273"/>
            <ac:picMk id="3" creationId="{DD65DF79-FD17-4C21-94C1-3A950B7DD131}"/>
          </ac:picMkLst>
        </pc:picChg>
        <pc:picChg chg="mod">
          <ac:chgData name="Pokoptseva Julia" userId="43118841-658c-4c79-982e-333eadcfbdcc" providerId="ADAL" clId="{99305609-0EA6-4A14-980B-BB12C689E80E}" dt="2018-06-07T09:35:22.323" v="1264" actId="1076"/>
          <ac:picMkLst>
            <pc:docMk/>
            <pc:sldMk cId="3415795372" sldId="273"/>
            <ac:picMk id="4" creationId="{8FA0B106-6E62-4C20-B507-082E5DF1355D}"/>
          </ac:picMkLst>
        </pc:picChg>
        <pc:picChg chg="mod">
          <ac:chgData name="Pokoptseva Julia" userId="43118841-658c-4c79-982e-333eadcfbdcc" providerId="ADAL" clId="{99305609-0EA6-4A14-980B-BB12C689E80E}" dt="2018-06-07T09:33:31.204" v="1231" actId="1076"/>
          <ac:picMkLst>
            <pc:docMk/>
            <pc:sldMk cId="3415795372" sldId="273"/>
            <ac:picMk id="5" creationId="{6946ACA8-9BAF-4F8A-993E-CA43B898D4A1}"/>
          </ac:picMkLst>
        </pc:picChg>
        <pc:picChg chg="mod">
          <ac:chgData name="Pokoptseva Julia" userId="43118841-658c-4c79-982e-333eadcfbdcc" providerId="ADAL" clId="{99305609-0EA6-4A14-980B-BB12C689E80E}" dt="2018-06-07T09:35:19.683" v="1263" actId="1076"/>
          <ac:picMkLst>
            <pc:docMk/>
            <pc:sldMk cId="3415795372" sldId="273"/>
            <ac:picMk id="6" creationId="{1B72E051-AD1A-41DE-B4AC-97FA133001EF}"/>
          </ac:picMkLst>
        </pc:picChg>
        <pc:picChg chg="mod">
          <ac:chgData name="Pokoptseva Julia" userId="43118841-658c-4c79-982e-333eadcfbdcc" providerId="ADAL" clId="{99305609-0EA6-4A14-980B-BB12C689E80E}" dt="2018-06-07T09:35:24.215" v="1265" actId="1076"/>
          <ac:picMkLst>
            <pc:docMk/>
            <pc:sldMk cId="3415795372" sldId="273"/>
            <ac:picMk id="7" creationId="{41F46D26-908C-4C94-999D-2E96062904D6}"/>
          </ac:picMkLst>
        </pc:picChg>
        <pc:picChg chg="mod">
          <ac:chgData name="Pokoptseva Julia" userId="43118841-658c-4c79-982e-333eadcfbdcc" providerId="ADAL" clId="{99305609-0EA6-4A14-980B-BB12C689E80E}" dt="2018-06-07T09:34:43.706" v="1248" actId="1076"/>
          <ac:picMkLst>
            <pc:docMk/>
            <pc:sldMk cId="3415795372" sldId="273"/>
            <ac:picMk id="8" creationId="{1935D77D-D5CE-4720-A01C-02D18E1F62FF}"/>
          </ac:picMkLst>
        </pc:picChg>
        <pc:picChg chg="mod">
          <ac:chgData name="Pokoptseva Julia" userId="43118841-658c-4c79-982e-333eadcfbdcc" providerId="ADAL" clId="{99305609-0EA6-4A14-980B-BB12C689E80E}" dt="2018-06-07T09:35:17.694" v="1262" actId="1076"/>
          <ac:picMkLst>
            <pc:docMk/>
            <pc:sldMk cId="3415795372" sldId="273"/>
            <ac:picMk id="9" creationId="{D01F7A52-3475-4D0D-95C1-E65F9ADA85B3}"/>
          </ac:picMkLst>
        </pc:picChg>
        <pc:picChg chg="mod">
          <ac:chgData name="Pokoptseva Julia" userId="43118841-658c-4c79-982e-333eadcfbdcc" providerId="ADAL" clId="{99305609-0EA6-4A14-980B-BB12C689E80E}" dt="2018-06-07T09:35:14.543" v="1260" actId="1076"/>
          <ac:picMkLst>
            <pc:docMk/>
            <pc:sldMk cId="3415795372" sldId="273"/>
            <ac:picMk id="11" creationId="{95162225-BBAE-4FD6-9F6A-8874EDE564BC}"/>
          </ac:picMkLst>
        </pc:picChg>
        <pc:picChg chg="mod">
          <ac:chgData name="Pokoptseva Julia" userId="43118841-658c-4c79-982e-333eadcfbdcc" providerId="ADAL" clId="{99305609-0EA6-4A14-980B-BB12C689E80E}" dt="2018-06-07T09:35:16.117" v="1261" actId="1076"/>
          <ac:picMkLst>
            <pc:docMk/>
            <pc:sldMk cId="3415795372" sldId="273"/>
            <ac:picMk id="13" creationId="{5D8F621D-95E2-4468-A72C-F5A9AEFDFFFD}"/>
          </ac:picMkLst>
        </pc:picChg>
        <pc:cxnChg chg="mod">
          <ac:chgData name="Pokoptseva Julia" userId="43118841-658c-4c79-982e-333eadcfbdcc" providerId="ADAL" clId="{99305609-0EA6-4A14-980B-BB12C689E80E}" dt="2018-06-07T09:35:41.245" v="1268" actId="14100"/>
          <ac:cxnSpMkLst>
            <pc:docMk/>
            <pc:sldMk cId="3415795372" sldId="273"/>
            <ac:cxnSpMk id="2" creationId="{82F89EA6-A68A-432A-8CAA-54521FF71891}"/>
          </ac:cxnSpMkLst>
        </pc:cxnChg>
      </pc:sldChg>
      <pc:sldChg chg="addSp modSp">
        <pc:chgData name="Pokoptseva Julia" userId="43118841-658c-4c79-982e-333eadcfbdcc" providerId="ADAL" clId="{99305609-0EA6-4A14-980B-BB12C689E80E}" dt="2018-06-07T09:42:13.078" v="1310" actId="14100"/>
        <pc:sldMkLst>
          <pc:docMk/>
          <pc:sldMk cId="382894078" sldId="275"/>
        </pc:sldMkLst>
        <pc:spChg chg="add mod">
          <ac:chgData name="Pokoptseva Julia" userId="43118841-658c-4c79-982e-333eadcfbdcc" providerId="ADAL" clId="{99305609-0EA6-4A14-980B-BB12C689E80E}" dt="2018-06-07T09:20:39.105" v="1166" actId="14100"/>
          <ac:spMkLst>
            <pc:docMk/>
            <pc:sldMk cId="382894078" sldId="275"/>
            <ac:spMk id="2" creationId="{35DE2D56-7B74-497F-A553-4F863DB3BAC6}"/>
          </ac:spMkLst>
        </pc:spChg>
        <pc:spChg chg="mod">
          <ac:chgData name="Pokoptseva Julia" userId="43118841-658c-4c79-982e-333eadcfbdcc" providerId="ADAL" clId="{99305609-0EA6-4A14-980B-BB12C689E80E}" dt="2018-06-07T09:42:13.078" v="1310" actId="14100"/>
          <ac:spMkLst>
            <pc:docMk/>
            <pc:sldMk cId="382894078" sldId="275"/>
            <ac:spMk id="8" creationId="{F978AAFB-B0D6-477D-AA44-4463DC27C922}"/>
          </ac:spMkLst>
        </pc:spChg>
      </pc:sldChg>
      <pc:sldChg chg="addSp delSp modSp">
        <pc:chgData name="Pokoptseva Julia" userId="43118841-658c-4c79-982e-333eadcfbdcc" providerId="ADAL" clId="{99305609-0EA6-4A14-980B-BB12C689E80E}" dt="2018-06-07T09:52:21.339" v="1389" actId="2711"/>
        <pc:sldMkLst>
          <pc:docMk/>
          <pc:sldMk cId="3458843342" sldId="276"/>
        </pc:sldMkLst>
        <pc:spChg chg="mod">
          <ac:chgData name="Pokoptseva Julia" userId="43118841-658c-4c79-982e-333eadcfbdcc" providerId="ADAL" clId="{99305609-0EA6-4A14-980B-BB12C689E80E}" dt="2018-06-07T09:52:21.339" v="1389" actId="2711"/>
          <ac:spMkLst>
            <pc:docMk/>
            <pc:sldMk cId="3458843342" sldId="276"/>
            <ac:spMk id="2" creationId="{A609753C-82CC-4B0E-82B4-0455DA4E1A4B}"/>
          </ac:spMkLst>
        </pc:spChg>
        <pc:spChg chg="add mod">
          <ac:chgData name="Pokoptseva Julia" userId="43118841-658c-4c79-982e-333eadcfbdcc" providerId="ADAL" clId="{99305609-0EA6-4A14-980B-BB12C689E80E}" dt="2018-06-07T07:53:54.473" v="154" actId="1076"/>
          <ac:spMkLst>
            <pc:docMk/>
            <pc:sldMk cId="3458843342" sldId="276"/>
            <ac:spMk id="3" creationId="{098C3A3C-30DB-4C42-9853-DA484A759644}"/>
          </ac:spMkLst>
        </pc:spChg>
        <pc:spChg chg="add del">
          <ac:chgData name="Pokoptseva Julia" userId="43118841-658c-4c79-982e-333eadcfbdcc" providerId="ADAL" clId="{99305609-0EA6-4A14-980B-BB12C689E80E}" dt="2018-06-07T07:52:04.213" v="141"/>
          <ac:spMkLst>
            <pc:docMk/>
            <pc:sldMk cId="3458843342" sldId="276"/>
            <ac:spMk id="4" creationId="{8A58E769-6B2A-4205-BF39-5F9D36802E31}"/>
          </ac:spMkLst>
        </pc:spChg>
        <pc:spChg chg="add del">
          <ac:chgData name="Pokoptseva Julia" userId="43118841-658c-4c79-982e-333eadcfbdcc" providerId="ADAL" clId="{99305609-0EA6-4A14-980B-BB12C689E80E}" dt="2018-06-07T07:52:04.213" v="141"/>
          <ac:spMkLst>
            <pc:docMk/>
            <pc:sldMk cId="3458843342" sldId="276"/>
            <ac:spMk id="5" creationId="{F2C68C27-4327-4757-A4BF-60103800A311}"/>
          </ac:spMkLst>
        </pc:spChg>
        <pc:spChg chg="add mod">
          <ac:chgData name="Pokoptseva Julia" userId="43118841-658c-4c79-982e-333eadcfbdcc" providerId="ADAL" clId="{99305609-0EA6-4A14-980B-BB12C689E80E}" dt="2018-06-07T09:52:08.827" v="1388" actId="2711"/>
          <ac:spMkLst>
            <pc:docMk/>
            <pc:sldMk cId="3458843342" sldId="276"/>
            <ac:spMk id="6" creationId="{9797F813-9E00-4B3E-805A-678B6F33D6BE}"/>
          </ac:spMkLst>
        </pc:spChg>
        <pc:spChg chg="add mod">
          <ac:chgData name="Pokoptseva Julia" userId="43118841-658c-4c79-982e-333eadcfbdcc" providerId="ADAL" clId="{99305609-0EA6-4A14-980B-BB12C689E80E}" dt="2018-06-07T09:51:57.030" v="1386" actId="2711"/>
          <ac:spMkLst>
            <pc:docMk/>
            <pc:sldMk cId="3458843342" sldId="276"/>
            <ac:spMk id="7" creationId="{5473C938-6651-411D-B15D-A5A9FE5B7C6C}"/>
          </ac:spMkLst>
        </pc:spChg>
        <pc:picChg chg="add del">
          <ac:chgData name="Pokoptseva Julia" userId="43118841-658c-4c79-982e-333eadcfbdcc" providerId="ADAL" clId="{99305609-0EA6-4A14-980B-BB12C689E80E}" dt="2018-06-07T07:52:04.213" v="141"/>
          <ac:picMkLst>
            <pc:docMk/>
            <pc:sldMk cId="3458843342" sldId="276"/>
            <ac:picMk id="2049" creationId="{90EAEA0F-1850-4009-85DA-22E6D4E13147}"/>
          </ac:picMkLst>
        </pc:picChg>
        <pc:picChg chg="add del">
          <ac:chgData name="Pokoptseva Julia" userId="43118841-658c-4c79-982e-333eadcfbdcc" providerId="ADAL" clId="{99305609-0EA6-4A14-980B-BB12C689E80E}" dt="2018-06-07T07:52:15.523" v="144" actId="478"/>
          <ac:picMkLst>
            <pc:docMk/>
            <pc:sldMk cId="3458843342" sldId="276"/>
            <ac:picMk id="2052" creationId="{4A473AB2-8C6A-4E5F-A947-25401471ECFE}"/>
          </ac:picMkLst>
        </pc:picChg>
      </pc:sldChg>
      <pc:sldChg chg="modSp">
        <pc:chgData name="Pokoptseva Julia" userId="43118841-658c-4c79-982e-333eadcfbdcc" providerId="ADAL" clId="{99305609-0EA6-4A14-980B-BB12C689E80E}" dt="2018-06-07T08:43:38.421" v="828" actId="6549"/>
        <pc:sldMkLst>
          <pc:docMk/>
          <pc:sldMk cId="3461504635" sldId="277"/>
        </pc:sldMkLst>
        <pc:spChg chg="mod">
          <ac:chgData name="Pokoptseva Julia" userId="43118841-658c-4c79-982e-333eadcfbdcc" providerId="ADAL" clId="{99305609-0EA6-4A14-980B-BB12C689E80E}" dt="2018-06-07T08:43:38.421" v="828" actId="6549"/>
          <ac:spMkLst>
            <pc:docMk/>
            <pc:sldMk cId="3461504635" sldId="277"/>
            <ac:spMk id="7" creationId="{021821B2-72CE-48BF-8AB1-D3658A073C12}"/>
          </ac:spMkLst>
        </pc:spChg>
      </pc:sldChg>
      <pc:sldChg chg="modSp">
        <pc:chgData name="Pokoptseva Julia" userId="43118841-658c-4c79-982e-333eadcfbdcc" providerId="ADAL" clId="{99305609-0EA6-4A14-980B-BB12C689E80E}" dt="2018-06-07T09:48:21.605" v="1352" actId="20577"/>
        <pc:sldMkLst>
          <pc:docMk/>
          <pc:sldMk cId="3749512961" sldId="279"/>
        </pc:sldMkLst>
        <pc:spChg chg="mod">
          <ac:chgData name="Pokoptseva Julia" userId="43118841-658c-4c79-982e-333eadcfbdcc" providerId="ADAL" clId="{99305609-0EA6-4A14-980B-BB12C689E80E}" dt="2018-06-07T09:48:21.605" v="1352" actId="20577"/>
          <ac:spMkLst>
            <pc:docMk/>
            <pc:sldMk cId="3749512961" sldId="279"/>
            <ac:spMk id="2" creationId="{ABD3C05B-57B8-43BC-9014-0C5971A4AF2F}"/>
          </ac:spMkLst>
        </pc:spChg>
      </pc:sldChg>
      <pc:sldChg chg="addSp delSp modSp add">
        <pc:chgData name="Pokoptseva Julia" userId="43118841-658c-4c79-982e-333eadcfbdcc" providerId="ADAL" clId="{99305609-0EA6-4A14-980B-BB12C689E80E}" dt="2018-06-07T09:51:19.538" v="1385" actId="2711"/>
        <pc:sldMkLst>
          <pc:docMk/>
          <pc:sldMk cId="3881363058" sldId="280"/>
        </pc:sldMkLst>
        <pc:spChg chg="add del mod">
          <ac:chgData name="Pokoptseva Julia" userId="43118841-658c-4c79-982e-333eadcfbdcc" providerId="ADAL" clId="{99305609-0EA6-4A14-980B-BB12C689E80E}" dt="2018-06-07T08:55:37.195" v="841"/>
          <ac:spMkLst>
            <pc:docMk/>
            <pc:sldMk cId="3881363058" sldId="280"/>
            <ac:spMk id="4" creationId="{5E79B45B-D551-4DB9-A53C-E2E5EA7F604D}"/>
          </ac:spMkLst>
        </pc:spChg>
        <pc:spChg chg="add mod">
          <ac:chgData name="Pokoptseva Julia" userId="43118841-658c-4c79-982e-333eadcfbdcc" providerId="ADAL" clId="{99305609-0EA6-4A14-980B-BB12C689E80E}" dt="2018-06-07T09:51:19.538" v="1385" actId="2711"/>
          <ac:spMkLst>
            <pc:docMk/>
            <pc:sldMk cId="3881363058" sldId="280"/>
            <ac:spMk id="5" creationId="{69404A5F-5495-41C7-944E-13CF6D093BA7}"/>
          </ac:spMkLst>
        </pc:spChg>
        <pc:spChg chg="add mod">
          <ac:chgData name="Pokoptseva Julia" userId="43118841-658c-4c79-982e-333eadcfbdcc" providerId="ADAL" clId="{99305609-0EA6-4A14-980B-BB12C689E80E}" dt="2018-06-07T09:51:15.271" v="1377" actId="2711"/>
          <ac:spMkLst>
            <pc:docMk/>
            <pc:sldMk cId="3881363058" sldId="280"/>
            <ac:spMk id="6" creationId="{D5A13406-196A-4557-8978-C122A5B5A03D}"/>
          </ac:spMkLst>
        </pc:spChg>
        <pc:picChg chg="add mod">
          <ac:chgData name="Pokoptseva Julia" userId="43118841-658c-4c79-982e-333eadcfbdcc" providerId="ADAL" clId="{99305609-0EA6-4A14-980B-BB12C689E80E}" dt="2018-06-07T09:16:37.262" v="1162" actId="1076"/>
          <ac:picMkLst>
            <pc:docMk/>
            <pc:sldMk cId="3881363058" sldId="280"/>
            <ac:picMk id="3" creationId="{AFD8CC5C-FBA1-4F3F-8D7E-ADB44AE8382D}"/>
          </ac:picMkLst>
        </pc:picChg>
        <pc:picChg chg="add mod">
          <ac:chgData name="Pokoptseva Julia" userId="43118841-658c-4c79-982e-333eadcfbdcc" providerId="ADAL" clId="{99305609-0EA6-4A14-980B-BB12C689E80E}" dt="2018-06-07T09:16:15.067" v="1160" actId="14100"/>
          <ac:picMkLst>
            <pc:docMk/>
            <pc:sldMk cId="3881363058" sldId="280"/>
            <ac:picMk id="7" creationId="{529C92F4-F1F6-49CC-8C75-EF9C7CB808EB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galkoey\Desktop\&#1053;&#1086;&#1074;&#1072;&#1103;%20&#1087;&#1072;&#1087;&#1082;&#1072;\&#1062;&#1080;&#1092;&#1088;&#1072;_&#1054;&#1055;&#1056;&#1054;&#1057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galkoey\Desktop\&#1053;&#1086;&#1074;&#1072;&#1103;%20&#1087;&#1072;&#1087;&#1082;&#1072;\&#1062;&#1080;&#1092;&#1088;&#1072;_&#1054;&#1055;&#1056;&#1054;&#1057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>
                <a:latin typeface="+mj-lt"/>
              </a:defRPr>
            </a:pPr>
            <a:r>
              <a:rPr lang="ru-RU" sz="1800" b="1">
                <a:latin typeface="+mj-lt"/>
              </a:rPr>
              <a:t>Что тормозит развитие цифровой экономики в Вашей отрасли?</a:t>
            </a:r>
          </a:p>
        </c:rich>
      </c:tx>
      <c:layout>
        <c:manualLayout>
          <c:xMode val="edge"/>
          <c:yMode val="edge"/>
          <c:x val="0.19132945453501662"/>
          <c:y val="1.562493466506608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263632837214458"/>
          <c:y val="7.2296842670570308E-2"/>
          <c:w val="0.88597166170255437"/>
          <c:h val="0.584365284411262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39-4EA6-90CA-5909F971C0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a)Недостаточно развитый отечественный ИТ-сектор</c:v>
                </c:pt>
                <c:pt idx="1">
                  <c:v>b)Новые риски, недостаточное обеспечение информационной безопасности</c:v>
                </c:pt>
                <c:pt idx="2">
                  <c:v>c)Низкое доверие общества к цифровой экономике в целом</c:v>
                </c:pt>
                <c:pt idx="3">
                  <c:v>d)Нехватка квалифицированных кадров</c:v>
                </c:pt>
                <c:pt idx="4">
                  <c:v>e)Высокие затраты перевода производства на цифровое</c:v>
                </c:pt>
                <c:pt idx="5">
                  <c:v>f)Отсутствие поддержки со стороны государства и комплексного плана мероприятий перевода традиционных отраслей экономики в цифровые?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89</c:v>
                </c:pt>
                <c:pt idx="1">
                  <c:v>114</c:v>
                </c:pt>
                <c:pt idx="2">
                  <c:v>82</c:v>
                </c:pt>
                <c:pt idx="3">
                  <c:v>115</c:v>
                </c:pt>
                <c:pt idx="4">
                  <c:v>81</c:v>
                </c:pt>
                <c:pt idx="5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E39-4EA6-90CA-5909F971C0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750400"/>
        <c:axId val="80407360"/>
      </c:barChart>
      <c:catAx>
        <c:axId val="139750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0407360"/>
        <c:crosses val="autoZero"/>
        <c:auto val="1"/>
        <c:lblAlgn val="ctr"/>
        <c:lblOffset val="100"/>
        <c:noMultiLvlLbl val="0"/>
      </c:catAx>
      <c:valAx>
        <c:axId val="8040736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400"/>
                  <a:t>Ответы респондентов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3975040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 b="0">
          <a:latin typeface="+mj-lt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800">
                <a:latin typeface="+mj-lt"/>
                <a:cs typeface="Times New Roman" panose="02020603050405020304" pitchFamily="18" charset="0"/>
              </a:defRPr>
            </a:pPr>
            <a:r>
              <a:rPr lang="ru-RU" sz="1800" dirty="0" smtClean="0">
                <a:latin typeface="+mj-lt"/>
                <a:cs typeface="Times New Roman" panose="02020603050405020304" pitchFamily="18" charset="0"/>
              </a:rPr>
              <a:t>Как </a:t>
            </a:r>
            <a:r>
              <a:rPr lang="ru-RU" sz="1800" dirty="0">
                <a:latin typeface="+mj-lt"/>
                <a:cs typeface="Times New Roman" panose="02020603050405020304" pitchFamily="18" charset="0"/>
              </a:rPr>
              <a:t>вы считаете, кто в компании должен реализовывать стратегию цифровой трансформации?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52E-41F3-90DB-249D1ECBC45E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52E-41F3-90DB-249D1ECBC45E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52E-41F3-90DB-249D1ECBC45E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52E-41F3-90DB-249D1ECBC45E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52E-41F3-90DB-249D1ECBC45E}"/>
              </c:ext>
            </c:extLst>
          </c:dPt>
          <c:cat>
            <c:strRef>
              <c:f>'Вопрос 1'!$C$5:$C$9</c:f>
              <c:strCache>
                <c:ptCount val="5"/>
                <c:pt idx="0">
                  <c:v>директор по информационным технологиям (CIO)</c:v>
                </c:pt>
                <c:pt idx="1">
                  <c:v>генеральный директор (СЕО)</c:v>
                </c:pt>
                <c:pt idx="2">
                  <c:v>ведущий аналитик (CAO)</c:v>
                </c:pt>
                <c:pt idx="3">
                  <c:v>специально назначенный директор по цифровой трансформации (CDO)</c:v>
                </c:pt>
                <c:pt idx="4">
                  <c:v>другое</c:v>
                </c:pt>
              </c:strCache>
            </c:strRef>
          </c:cat>
          <c:val>
            <c:numRef>
              <c:f>'Вопрос 1'!$D$5:$D$9</c:f>
              <c:numCache>
                <c:formatCode>General</c:formatCode>
                <c:ptCount val="5"/>
                <c:pt idx="0">
                  <c:v>103</c:v>
                </c:pt>
                <c:pt idx="1">
                  <c:v>93</c:v>
                </c:pt>
                <c:pt idx="2">
                  <c:v>11</c:v>
                </c:pt>
                <c:pt idx="3">
                  <c:v>173</c:v>
                </c:pt>
                <c:pt idx="4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52E-41F3-90DB-249D1ECBC4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40345344"/>
        <c:axId val="80409088"/>
      </c:barChart>
      <c:valAx>
        <c:axId val="804090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40345344"/>
        <c:crosses val="autoZero"/>
        <c:crossBetween val="between"/>
      </c:valAx>
      <c:catAx>
        <c:axId val="140345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040908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 i="0">
                <a:latin typeface="+mj-lt"/>
              </a:defRPr>
            </a:pPr>
            <a:r>
              <a:rPr lang="ru-RU" b="1" i="0" dirty="0" smtClean="0">
                <a:latin typeface="+mj-lt"/>
              </a:rPr>
              <a:t>Есть </a:t>
            </a:r>
            <a:r>
              <a:rPr lang="ru-RU" b="1" i="0" dirty="0">
                <a:latin typeface="+mj-lt"/>
              </a:rPr>
              <a:t>ли в вашей компании директор по цифровой трансформации (</a:t>
            </a:r>
            <a:r>
              <a:rPr lang="en-US" b="1" i="0" dirty="0">
                <a:latin typeface="+mj-lt"/>
              </a:rPr>
              <a:t>CDO)?</a:t>
            </a:r>
            <a:endParaRPr lang="ru-RU" b="1" i="0" dirty="0">
              <a:latin typeface="+mj-lt"/>
            </a:endParaRPr>
          </a:p>
        </c:rich>
      </c:tx>
      <c:layout/>
      <c:overlay val="0"/>
    </c:title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AF0-4B70-9A26-6AE0906BBB5A}"/>
              </c:ext>
            </c:extLst>
          </c:dPt>
          <c:dLbls>
            <c:dLbl>
              <c:idx val="0"/>
              <c:layout>
                <c:manualLayout>
                  <c:x val="8.5379743081712645E-2"/>
                  <c:y val="-6.204049313605435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AF0-4B70-9A26-6AE0906BBB5A}"/>
                </c:ext>
              </c:extLst>
            </c:dLbl>
            <c:dLbl>
              <c:idx val="1"/>
              <c:layout>
                <c:manualLayout>
                  <c:x val="0.30894931699221245"/>
                  <c:y val="-6.45514726869285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9577428826758589E-2"/>
                      <c:h val="0.10757658064100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AF0-4B70-9A26-6AE0906BBB5A}"/>
                </c:ext>
              </c:extLst>
            </c:dLbl>
            <c:dLbl>
              <c:idx val="2"/>
              <c:layout>
                <c:manualLayout>
                  <c:x val="-3.6307324855170582E-2"/>
                  <c:y val="-0.1088799477032713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AF0-4B70-9A26-6AE0906BBB5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'Вопрос 2'!$C$5:$C$7</c:f>
              <c:strCache>
                <c:ptCount val="3"/>
                <c:pt idx="0">
                  <c:v>да</c:v>
                </c:pt>
                <c:pt idx="1">
                  <c:v>нет, но ищем</c:v>
                </c:pt>
                <c:pt idx="2">
                  <c:v>он нам не нужен</c:v>
                </c:pt>
              </c:strCache>
            </c:strRef>
          </c:cat>
          <c:val>
            <c:numRef>
              <c:f>'Вопрос 2'!$D$5:$D$7</c:f>
              <c:numCache>
                <c:formatCode>General</c:formatCode>
                <c:ptCount val="3"/>
                <c:pt idx="0">
                  <c:v>134</c:v>
                </c:pt>
                <c:pt idx="1">
                  <c:v>134</c:v>
                </c:pt>
                <c:pt idx="2">
                  <c:v>142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AF0-4B70-9A26-6AE0906BBB5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>
                <a:latin typeface="+mj-lt"/>
              </a:defRPr>
            </a:pPr>
            <a:r>
              <a:rPr lang="ru-RU" b="1" dirty="0" smtClean="0">
                <a:latin typeface="+mj-lt"/>
              </a:rPr>
              <a:t>Как </a:t>
            </a:r>
            <a:r>
              <a:rPr lang="ru-RU" b="1" dirty="0">
                <a:latin typeface="+mj-lt"/>
              </a:rPr>
              <a:t>вы считаете, в чем роль </a:t>
            </a:r>
            <a:r>
              <a:rPr lang="en-US" b="1" dirty="0">
                <a:latin typeface="+mj-lt"/>
              </a:rPr>
              <a:t>CDO </a:t>
            </a:r>
            <a:r>
              <a:rPr lang="ru-RU" b="1" dirty="0">
                <a:latin typeface="+mj-lt"/>
              </a:rPr>
              <a:t>и его отличие от </a:t>
            </a:r>
            <a:r>
              <a:rPr lang="en-US" b="1" dirty="0">
                <a:latin typeface="+mj-lt"/>
              </a:rPr>
              <a:t>CIO? </a:t>
            </a:r>
            <a:endParaRPr lang="ru-RU" b="1" dirty="0">
              <a:latin typeface="+mj-lt"/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cat>
            <c:strRef>
              <c:f>'Вопрос 3'!$D$6:$D$8</c:f>
              <c:strCache>
                <c:ptCount val="3"/>
                <c:pt idx="0">
                  <c:v>CDO - стратег и генератор идей для подразделений и блоков компании, в том числе для CIO</c:v>
                </c:pt>
                <c:pt idx="1">
                  <c:v>держатель собственного портфеля проектов по цифровой трансформации, сфокусированных на управлении данных</c:v>
                </c:pt>
                <c:pt idx="2">
                  <c:v>граница между обязанностями CDO и CIO размыта и требует отдельной договоренности в конкретных компаниях</c:v>
                </c:pt>
              </c:strCache>
            </c:strRef>
          </c:cat>
          <c:val>
            <c:numRef>
              <c:f>'Вопрос 3'!$E$6:$E$8</c:f>
              <c:numCache>
                <c:formatCode>General</c:formatCode>
                <c:ptCount val="3"/>
                <c:pt idx="0">
                  <c:v>193</c:v>
                </c:pt>
                <c:pt idx="1">
                  <c:v>54</c:v>
                </c:pt>
                <c:pt idx="2">
                  <c:v>157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7F-4D1C-A647-EC7EBEFFEC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40345856"/>
        <c:axId val="80411968"/>
      </c:barChart>
      <c:catAx>
        <c:axId val="1403458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80411968"/>
        <c:crosses val="autoZero"/>
        <c:auto val="1"/>
        <c:lblAlgn val="ctr"/>
        <c:lblOffset val="100"/>
        <c:noMultiLvlLbl val="0"/>
      </c:catAx>
      <c:valAx>
        <c:axId val="8041196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40345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B32E56-2259-4D47-8317-E7857B175CE9}" type="doc">
      <dgm:prSet loTypeId="urn:microsoft.com/office/officeart/2005/8/layout/h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86B8CC-A460-984B-BA2D-E0066DCE1594}">
      <dgm:prSet phldrT="[Текст]"/>
      <dgm:spPr/>
      <dgm:t>
        <a:bodyPr/>
        <a:lstStyle/>
        <a:p>
          <a:r>
            <a:rPr lang="ru-RU" dirty="0" smtClean="0">
              <a:latin typeface="+mj-lt"/>
              <a:ea typeface="Times New Roman" charset="0"/>
              <a:cs typeface="Times New Roman" charset="0"/>
            </a:rPr>
            <a:t>Инициирование</a:t>
          </a:r>
          <a:endParaRPr lang="ru-RU" dirty="0">
            <a:latin typeface="+mj-lt"/>
            <a:ea typeface="Times New Roman" charset="0"/>
            <a:cs typeface="Times New Roman" charset="0"/>
          </a:endParaRPr>
        </a:p>
      </dgm:t>
    </dgm:pt>
    <dgm:pt modelId="{B4EF3E31-9C6C-1248-89DE-F211FD655006}" type="parTrans" cxnId="{4D52207E-5EA8-C748-980B-4B2A882AFCAD}">
      <dgm:prSet/>
      <dgm:spPr/>
      <dgm:t>
        <a:bodyPr/>
        <a:lstStyle/>
        <a:p>
          <a:endParaRPr lang="ru-RU">
            <a:latin typeface="+mj-lt"/>
            <a:ea typeface="Times New Roman" charset="0"/>
            <a:cs typeface="Times New Roman" charset="0"/>
          </a:endParaRPr>
        </a:p>
      </dgm:t>
    </dgm:pt>
    <dgm:pt modelId="{5D5F0C33-F44F-2B45-BF4F-28ADEF00702E}" type="sibTrans" cxnId="{4D52207E-5EA8-C748-980B-4B2A882AFCAD}">
      <dgm:prSet/>
      <dgm:spPr/>
      <dgm:t>
        <a:bodyPr/>
        <a:lstStyle/>
        <a:p>
          <a:endParaRPr lang="ru-RU">
            <a:latin typeface="+mj-lt"/>
            <a:ea typeface="Times New Roman" charset="0"/>
            <a:cs typeface="Times New Roman" charset="0"/>
          </a:endParaRPr>
        </a:p>
      </dgm:t>
    </dgm:pt>
    <dgm:pt modelId="{53B42EF2-904F-6B4D-BA82-B1282D4976F1}">
      <dgm:prSet phldrT="[Текст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latin typeface="+mj-lt"/>
              <a:ea typeface="Times New Roman" charset="0"/>
              <a:cs typeface="Times New Roman" charset="0"/>
            </a:rPr>
            <a:t>Разработка программы «Цифровая экономика» предусмотрена указанием Правительства РФ в рамках исполнения поручений Президента РФ №Пр-2346 от 5 декабря 2016 г.</a:t>
          </a:r>
          <a:endParaRPr lang="ru-RU" dirty="0">
            <a:latin typeface="+mj-lt"/>
            <a:ea typeface="Times New Roman" charset="0"/>
            <a:cs typeface="Times New Roman" charset="0"/>
          </a:endParaRPr>
        </a:p>
      </dgm:t>
    </dgm:pt>
    <dgm:pt modelId="{CAB105FA-0072-224C-ACDD-C4040D8CFD0D}" type="parTrans" cxnId="{0FDE3B23-F879-3C49-951D-A79F0BDA8E0F}">
      <dgm:prSet/>
      <dgm:spPr/>
      <dgm:t>
        <a:bodyPr/>
        <a:lstStyle/>
        <a:p>
          <a:endParaRPr lang="ru-RU">
            <a:latin typeface="+mj-lt"/>
            <a:ea typeface="Times New Roman" charset="0"/>
            <a:cs typeface="Times New Roman" charset="0"/>
          </a:endParaRPr>
        </a:p>
      </dgm:t>
    </dgm:pt>
    <dgm:pt modelId="{FA4E5BBA-0041-8746-A405-103D503F1C88}" type="sibTrans" cxnId="{0FDE3B23-F879-3C49-951D-A79F0BDA8E0F}">
      <dgm:prSet/>
      <dgm:spPr/>
      <dgm:t>
        <a:bodyPr/>
        <a:lstStyle/>
        <a:p>
          <a:endParaRPr lang="ru-RU">
            <a:latin typeface="+mj-lt"/>
            <a:ea typeface="Times New Roman" charset="0"/>
            <a:cs typeface="Times New Roman" charset="0"/>
          </a:endParaRPr>
        </a:p>
      </dgm:t>
    </dgm:pt>
    <dgm:pt modelId="{D6CA15B0-763D-0D48-8796-67DB2249836A}">
      <dgm:prSet phldrT="[Текст]"/>
      <dgm:spPr/>
      <dgm:t>
        <a:bodyPr/>
        <a:lstStyle/>
        <a:p>
          <a:r>
            <a:rPr lang="ru-RU" dirty="0" smtClean="0">
              <a:latin typeface="+mj-lt"/>
              <a:ea typeface="Times New Roman" charset="0"/>
              <a:cs typeface="Times New Roman" charset="0"/>
            </a:rPr>
            <a:t>Цели</a:t>
          </a:r>
          <a:endParaRPr lang="ru-RU" dirty="0">
            <a:latin typeface="+mj-lt"/>
            <a:ea typeface="Times New Roman" charset="0"/>
            <a:cs typeface="Times New Roman" charset="0"/>
          </a:endParaRPr>
        </a:p>
      </dgm:t>
    </dgm:pt>
    <dgm:pt modelId="{E10C390F-B034-054B-95A8-A1402EA5A686}" type="parTrans" cxnId="{A2A9EEA2-4086-E94E-A1B0-FD60619DBDB0}">
      <dgm:prSet/>
      <dgm:spPr/>
      <dgm:t>
        <a:bodyPr/>
        <a:lstStyle/>
        <a:p>
          <a:endParaRPr lang="ru-RU">
            <a:latin typeface="+mj-lt"/>
            <a:ea typeface="Times New Roman" charset="0"/>
            <a:cs typeface="Times New Roman" charset="0"/>
          </a:endParaRPr>
        </a:p>
      </dgm:t>
    </dgm:pt>
    <dgm:pt modelId="{938B9B60-16FD-BD40-BEE0-198A85C2140D}" type="sibTrans" cxnId="{A2A9EEA2-4086-E94E-A1B0-FD60619DBDB0}">
      <dgm:prSet/>
      <dgm:spPr/>
      <dgm:t>
        <a:bodyPr/>
        <a:lstStyle/>
        <a:p>
          <a:endParaRPr lang="ru-RU">
            <a:latin typeface="+mj-lt"/>
            <a:ea typeface="Times New Roman" charset="0"/>
            <a:cs typeface="Times New Roman" charset="0"/>
          </a:endParaRPr>
        </a:p>
      </dgm:t>
    </dgm:pt>
    <dgm:pt modelId="{F5A0C52A-1829-084A-AE10-F326CA68F36B}">
      <dgm:prSet phldrT="[Текст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600" dirty="0" smtClean="0">
              <a:latin typeface="+mj-lt"/>
              <a:ea typeface="Times New Roman" charset="0"/>
              <a:cs typeface="Times New Roman" charset="0"/>
            </a:rPr>
            <a:t>Программа развития цифровой экономики создается в целях ускорения цифровой трансформации Российской Федерации</a:t>
          </a:r>
          <a:endParaRPr lang="ru-RU" sz="1600" dirty="0">
            <a:latin typeface="+mj-lt"/>
            <a:ea typeface="Times New Roman" charset="0"/>
            <a:cs typeface="Times New Roman" charset="0"/>
          </a:endParaRPr>
        </a:p>
      </dgm:t>
    </dgm:pt>
    <dgm:pt modelId="{B6738FEB-B69A-6B4A-B667-09B8D40592F7}" type="parTrans" cxnId="{0A1FC194-F0B7-AC4F-A15E-9454B5307A76}">
      <dgm:prSet/>
      <dgm:spPr/>
      <dgm:t>
        <a:bodyPr/>
        <a:lstStyle/>
        <a:p>
          <a:endParaRPr lang="ru-RU">
            <a:latin typeface="+mj-lt"/>
            <a:ea typeface="Times New Roman" charset="0"/>
            <a:cs typeface="Times New Roman" charset="0"/>
          </a:endParaRPr>
        </a:p>
      </dgm:t>
    </dgm:pt>
    <dgm:pt modelId="{5595963A-DA89-074E-9C0B-192B36905844}" type="sibTrans" cxnId="{0A1FC194-F0B7-AC4F-A15E-9454B5307A76}">
      <dgm:prSet/>
      <dgm:spPr/>
      <dgm:t>
        <a:bodyPr/>
        <a:lstStyle/>
        <a:p>
          <a:endParaRPr lang="ru-RU">
            <a:latin typeface="+mj-lt"/>
            <a:ea typeface="Times New Roman" charset="0"/>
            <a:cs typeface="Times New Roman" charset="0"/>
          </a:endParaRPr>
        </a:p>
      </dgm:t>
    </dgm:pt>
    <dgm:pt modelId="{47A23B55-02F5-A549-A728-A444DFAC28B5}">
      <dgm:prSet phldrT="[Текст]"/>
      <dgm:spPr/>
      <dgm:t>
        <a:bodyPr/>
        <a:lstStyle/>
        <a:p>
          <a:r>
            <a:rPr lang="ru-RU" dirty="0" smtClean="0">
              <a:latin typeface="+mj-lt"/>
              <a:ea typeface="Times New Roman" charset="0"/>
              <a:cs typeface="Times New Roman" charset="0"/>
            </a:rPr>
            <a:t>Сроки</a:t>
          </a:r>
          <a:endParaRPr lang="ru-RU" dirty="0">
            <a:latin typeface="+mj-lt"/>
            <a:ea typeface="Times New Roman" charset="0"/>
            <a:cs typeface="Times New Roman" charset="0"/>
          </a:endParaRPr>
        </a:p>
      </dgm:t>
    </dgm:pt>
    <dgm:pt modelId="{0F689ECE-FDEF-DD4A-BCC2-EB175C746457}" type="parTrans" cxnId="{E99476E2-B825-3E41-BB2F-834D4AF7C42E}">
      <dgm:prSet/>
      <dgm:spPr/>
      <dgm:t>
        <a:bodyPr/>
        <a:lstStyle/>
        <a:p>
          <a:endParaRPr lang="ru-RU">
            <a:latin typeface="+mj-lt"/>
            <a:ea typeface="Times New Roman" charset="0"/>
            <a:cs typeface="Times New Roman" charset="0"/>
          </a:endParaRPr>
        </a:p>
      </dgm:t>
    </dgm:pt>
    <dgm:pt modelId="{BF913E2C-8628-1B4B-B90C-01575478482E}" type="sibTrans" cxnId="{E99476E2-B825-3E41-BB2F-834D4AF7C42E}">
      <dgm:prSet/>
      <dgm:spPr/>
      <dgm:t>
        <a:bodyPr/>
        <a:lstStyle/>
        <a:p>
          <a:endParaRPr lang="ru-RU">
            <a:latin typeface="+mj-lt"/>
            <a:ea typeface="Times New Roman" charset="0"/>
            <a:cs typeface="Times New Roman" charset="0"/>
          </a:endParaRPr>
        </a:p>
      </dgm:t>
    </dgm:pt>
    <dgm:pt modelId="{CF4284A0-480C-2C46-9BA8-25C358D810D7}">
      <dgm:prSet phldrT="[Текст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600" dirty="0" smtClean="0">
              <a:latin typeface="+mj-lt"/>
              <a:ea typeface="Times New Roman" charset="0"/>
              <a:cs typeface="Times New Roman" charset="0"/>
            </a:rPr>
            <a:t>Программа «Цифровая экономика» была утверждена распоряжением Правительства РФ №1632-р от 28 июля 2017 года</a:t>
          </a:r>
          <a:endParaRPr lang="ru-RU" sz="1600" dirty="0">
            <a:latin typeface="+mj-lt"/>
            <a:ea typeface="Times New Roman" charset="0"/>
            <a:cs typeface="Times New Roman" charset="0"/>
          </a:endParaRPr>
        </a:p>
      </dgm:t>
    </dgm:pt>
    <dgm:pt modelId="{8B04196E-E1F9-0846-A023-A43442DCFBB7}" type="parTrans" cxnId="{FB4109FA-0924-1944-ACF4-78D920D67AF7}">
      <dgm:prSet/>
      <dgm:spPr/>
      <dgm:t>
        <a:bodyPr/>
        <a:lstStyle/>
        <a:p>
          <a:endParaRPr lang="ru-RU">
            <a:latin typeface="+mj-lt"/>
            <a:ea typeface="Times New Roman" charset="0"/>
            <a:cs typeface="Times New Roman" charset="0"/>
          </a:endParaRPr>
        </a:p>
      </dgm:t>
    </dgm:pt>
    <dgm:pt modelId="{0F33187C-22F7-2B40-A3C2-3D142E51DFC4}" type="sibTrans" cxnId="{FB4109FA-0924-1944-ACF4-78D920D67AF7}">
      <dgm:prSet/>
      <dgm:spPr/>
      <dgm:t>
        <a:bodyPr/>
        <a:lstStyle/>
        <a:p>
          <a:endParaRPr lang="ru-RU">
            <a:latin typeface="+mj-lt"/>
            <a:ea typeface="Times New Roman" charset="0"/>
            <a:cs typeface="Times New Roman" charset="0"/>
          </a:endParaRPr>
        </a:p>
      </dgm:t>
    </dgm:pt>
    <dgm:pt modelId="{A92C76ED-C243-C04F-95C5-960A69D3FACA}" type="pres">
      <dgm:prSet presAssocID="{A4B32E56-2259-4D47-8317-E7857B175CE9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D4FA9B8-3BDA-1746-94FA-849A41F58706}" type="pres">
      <dgm:prSet presAssocID="{1786B8CC-A460-984B-BA2D-E0066DCE1594}" presName="compositeNode" presStyleCnt="0">
        <dgm:presLayoutVars>
          <dgm:bulletEnabled val="1"/>
        </dgm:presLayoutVars>
      </dgm:prSet>
      <dgm:spPr/>
    </dgm:pt>
    <dgm:pt modelId="{5F430A5C-6657-9642-94DC-92F421B08FF6}" type="pres">
      <dgm:prSet presAssocID="{1786B8CC-A460-984B-BA2D-E0066DCE1594}" presName="image" presStyleLbl="fgImgPlace1" presStyleIdx="0" presStyleCnt="3" custScaleX="53378" custScaleY="48248"/>
      <dgm:spPr/>
    </dgm:pt>
    <dgm:pt modelId="{CBB2D69A-6BAF-4E40-B45C-DA4C46F3515A}" type="pres">
      <dgm:prSet presAssocID="{1786B8CC-A460-984B-BA2D-E0066DCE1594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B40C5-7CE0-7349-9277-4AA43F1A8ADC}" type="pres">
      <dgm:prSet presAssocID="{1786B8CC-A460-984B-BA2D-E0066DCE1594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99D1A-027F-AB4C-80DC-1925778D09B3}" type="pres">
      <dgm:prSet presAssocID="{5D5F0C33-F44F-2B45-BF4F-28ADEF00702E}" presName="sibTrans" presStyleCnt="0"/>
      <dgm:spPr/>
    </dgm:pt>
    <dgm:pt modelId="{E417D379-EF69-6F40-B700-EF32324EC6F3}" type="pres">
      <dgm:prSet presAssocID="{D6CA15B0-763D-0D48-8796-67DB2249836A}" presName="compositeNode" presStyleCnt="0">
        <dgm:presLayoutVars>
          <dgm:bulletEnabled val="1"/>
        </dgm:presLayoutVars>
      </dgm:prSet>
      <dgm:spPr/>
    </dgm:pt>
    <dgm:pt modelId="{E3123F86-C6F4-A944-9AA2-EB7CD19A3FC0}" type="pres">
      <dgm:prSet presAssocID="{D6CA15B0-763D-0D48-8796-67DB2249836A}" presName="image" presStyleLbl="fgImgPlace1" presStyleIdx="1" presStyleCnt="3" custFlipHor="1" custScaleX="53774" custScaleY="52650"/>
      <dgm:spPr/>
    </dgm:pt>
    <dgm:pt modelId="{63F85EB0-BCF4-BB43-AEAA-807453E02608}" type="pres">
      <dgm:prSet presAssocID="{D6CA15B0-763D-0D48-8796-67DB2249836A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1E1D3-9844-0043-8CDA-D1194F63242E}" type="pres">
      <dgm:prSet presAssocID="{D6CA15B0-763D-0D48-8796-67DB2249836A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E99B4-052C-CA40-964A-729F9DAF4440}" type="pres">
      <dgm:prSet presAssocID="{938B9B60-16FD-BD40-BEE0-198A85C2140D}" presName="sibTrans" presStyleCnt="0"/>
      <dgm:spPr/>
    </dgm:pt>
    <dgm:pt modelId="{F634F874-6679-EC4D-8752-18D7CF5AE29E}" type="pres">
      <dgm:prSet presAssocID="{47A23B55-02F5-A549-A728-A444DFAC28B5}" presName="compositeNode" presStyleCnt="0">
        <dgm:presLayoutVars>
          <dgm:bulletEnabled val="1"/>
        </dgm:presLayoutVars>
      </dgm:prSet>
      <dgm:spPr/>
    </dgm:pt>
    <dgm:pt modelId="{1A6DBECB-9252-C84B-B8FE-0FE8A7EB07C8}" type="pres">
      <dgm:prSet presAssocID="{47A23B55-02F5-A549-A728-A444DFAC28B5}" presName="image" presStyleLbl="fgImgPlace1" presStyleIdx="2" presStyleCnt="3" custScaleX="54171" custScaleY="50467"/>
      <dgm:spPr/>
    </dgm:pt>
    <dgm:pt modelId="{F2E7CABA-C070-2C46-886A-C7387746D004}" type="pres">
      <dgm:prSet presAssocID="{47A23B55-02F5-A549-A728-A444DFAC28B5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BC519-2066-8A4C-8EDC-1846B3C77047}" type="pres">
      <dgm:prSet presAssocID="{47A23B55-02F5-A549-A728-A444DFAC28B5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11485A-6FEA-4182-B881-F329B40DF235}" type="presOf" srcId="{F5A0C52A-1829-084A-AE10-F326CA68F36B}" destId="{63F85EB0-BCF4-BB43-AEAA-807453E02608}" srcOrd="0" destOrd="0" presId="urn:microsoft.com/office/officeart/2005/8/layout/hList2"/>
    <dgm:cxn modelId="{D4E97C9F-46F1-485B-B469-B54951FC45B9}" type="presOf" srcId="{1786B8CC-A460-984B-BA2D-E0066DCE1594}" destId="{99CB40C5-7CE0-7349-9277-4AA43F1A8ADC}" srcOrd="0" destOrd="0" presId="urn:microsoft.com/office/officeart/2005/8/layout/hList2"/>
    <dgm:cxn modelId="{E99476E2-B825-3E41-BB2F-834D4AF7C42E}" srcId="{A4B32E56-2259-4D47-8317-E7857B175CE9}" destId="{47A23B55-02F5-A549-A728-A444DFAC28B5}" srcOrd="2" destOrd="0" parTransId="{0F689ECE-FDEF-DD4A-BCC2-EB175C746457}" sibTransId="{BF913E2C-8628-1B4B-B90C-01575478482E}"/>
    <dgm:cxn modelId="{222CDCC9-FCA6-4247-BE65-D04F6B02B4F9}" type="presOf" srcId="{A4B32E56-2259-4D47-8317-E7857B175CE9}" destId="{A92C76ED-C243-C04F-95C5-960A69D3FACA}" srcOrd="0" destOrd="0" presId="urn:microsoft.com/office/officeart/2005/8/layout/hList2"/>
    <dgm:cxn modelId="{A2A9EEA2-4086-E94E-A1B0-FD60619DBDB0}" srcId="{A4B32E56-2259-4D47-8317-E7857B175CE9}" destId="{D6CA15B0-763D-0D48-8796-67DB2249836A}" srcOrd="1" destOrd="0" parTransId="{E10C390F-B034-054B-95A8-A1402EA5A686}" sibTransId="{938B9B60-16FD-BD40-BEE0-198A85C2140D}"/>
    <dgm:cxn modelId="{3FF698B5-E1BE-4D48-91EF-C02B41C7AA2F}" type="presOf" srcId="{D6CA15B0-763D-0D48-8796-67DB2249836A}" destId="{A181E1D3-9844-0043-8CDA-D1194F63242E}" srcOrd="0" destOrd="0" presId="urn:microsoft.com/office/officeart/2005/8/layout/hList2"/>
    <dgm:cxn modelId="{4D66A177-F0E2-4402-8809-91E8E4F94641}" type="presOf" srcId="{CF4284A0-480C-2C46-9BA8-25C358D810D7}" destId="{F2E7CABA-C070-2C46-886A-C7387746D004}" srcOrd="0" destOrd="0" presId="urn:microsoft.com/office/officeart/2005/8/layout/hList2"/>
    <dgm:cxn modelId="{0A1FC194-F0B7-AC4F-A15E-9454B5307A76}" srcId="{D6CA15B0-763D-0D48-8796-67DB2249836A}" destId="{F5A0C52A-1829-084A-AE10-F326CA68F36B}" srcOrd="0" destOrd="0" parTransId="{B6738FEB-B69A-6B4A-B667-09B8D40592F7}" sibTransId="{5595963A-DA89-074E-9C0B-192B36905844}"/>
    <dgm:cxn modelId="{68A0CE74-C09F-4254-A91A-6EEE6A585D54}" type="presOf" srcId="{53B42EF2-904F-6B4D-BA82-B1282D4976F1}" destId="{CBB2D69A-6BAF-4E40-B45C-DA4C46F3515A}" srcOrd="0" destOrd="0" presId="urn:microsoft.com/office/officeart/2005/8/layout/hList2"/>
    <dgm:cxn modelId="{FB4109FA-0924-1944-ACF4-78D920D67AF7}" srcId="{47A23B55-02F5-A549-A728-A444DFAC28B5}" destId="{CF4284A0-480C-2C46-9BA8-25C358D810D7}" srcOrd="0" destOrd="0" parTransId="{8B04196E-E1F9-0846-A023-A43442DCFBB7}" sibTransId="{0F33187C-22F7-2B40-A3C2-3D142E51DFC4}"/>
    <dgm:cxn modelId="{4D52207E-5EA8-C748-980B-4B2A882AFCAD}" srcId="{A4B32E56-2259-4D47-8317-E7857B175CE9}" destId="{1786B8CC-A460-984B-BA2D-E0066DCE1594}" srcOrd="0" destOrd="0" parTransId="{B4EF3E31-9C6C-1248-89DE-F211FD655006}" sibTransId="{5D5F0C33-F44F-2B45-BF4F-28ADEF00702E}"/>
    <dgm:cxn modelId="{3609CE1C-369B-4572-ABC4-EEAD9888F3FA}" type="presOf" srcId="{47A23B55-02F5-A549-A728-A444DFAC28B5}" destId="{09CBC519-2066-8A4C-8EDC-1846B3C77047}" srcOrd="0" destOrd="0" presId="urn:microsoft.com/office/officeart/2005/8/layout/hList2"/>
    <dgm:cxn modelId="{0FDE3B23-F879-3C49-951D-A79F0BDA8E0F}" srcId="{1786B8CC-A460-984B-BA2D-E0066DCE1594}" destId="{53B42EF2-904F-6B4D-BA82-B1282D4976F1}" srcOrd="0" destOrd="0" parTransId="{CAB105FA-0072-224C-ACDD-C4040D8CFD0D}" sibTransId="{FA4E5BBA-0041-8746-A405-103D503F1C88}"/>
    <dgm:cxn modelId="{F71C6059-2A5C-46DE-B7F2-56D4F09192C6}" type="presParOf" srcId="{A92C76ED-C243-C04F-95C5-960A69D3FACA}" destId="{3D4FA9B8-3BDA-1746-94FA-849A41F58706}" srcOrd="0" destOrd="0" presId="urn:microsoft.com/office/officeart/2005/8/layout/hList2"/>
    <dgm:cxn modelId="{C3E54239-63E3-4986-997A-6E4BD9A502A4}" type="presParOf" srcId="{3D4FA9B8-3BDA-1746-94FA-849A41F58706}" destId="{5F430A5C-6657-9642-94DC-92F421B08FF6}" srcOrd="0" destOrd="0" presId="urn:microsoft.com/office/officeart/2005/8/layout/hList2"/>
    <dgm:cxn modelId="{65212298-1209-4064-8783-D922FDFD8556}" type="presParOf" srcId="{3D4FA9B8-3BDA-1746-94FA-849A41F58706}" destId="{CBB2D69A-6BAF-4E40-B45C-DA4C46F3515A}" srcOrd="1" destOrd="0" presId="urn:microsoft.com/office/officeart/2005/8/layout/hList2"/>
    <dgm:cxn modelId="{F684DE40-09C0-4D0E-BCBC-F3C0DB98C5F6}" type="presParOf" srcId="{3D4FA9B8-3BDA-1746-94FA-849A41F58706}" destId="{99CB40C5-7CE0-7349-9277-4AA43F1A8ADC}" srcOrd="2" destOrd="0" presId="urn:microsoft.com/office/officeart/2005/8/layout/hList2"/>
    <dgm:cxn modelId="{0158E635-4E2E-48FB-84E9-D48F89FE6119}" type="presParOf" srcId="{A92C76ED-C243-C04F-95C5-960A69D3FACA}" destId="{55A99D1A-027F-AB4C-80DC-1925778D09B3}" srcOrd="1" destOrd="0" presId="urn:microsoft.com/office/officeart/2005/8/layout/hList2"/>
    <dgm:cxn modelId="{7D3651A4-2907-4090-A4EF-635B15E91603}" type="presParOf" srcId="{A92C76ED-C243-C04F-95C5-960A69D3FACA}" destId="{E417D379-EF69-6F40-B700-EF32324EC6F3}" srcOrd="2" destOrd="0" presId="urn:microsoft.com/office/officeart/2005/8/layout/hList2"/>
    <dgm:cxn modelId="{4A5D82E7-DB5C-47A0-9F01-F65A3C55CBAB}" type="presParOf" srcId="{E417D379-EF69-6F40-B700-EF32324EC6F3}" destId="{E3123F86-C6F4-A944-9AA2-EB7CD19A3FC0}" srcOrd="0" destOrd="0" presId="urn:microsoft.com/office/officeart/2005/8/layout/hList2"/>
    <dgm:cxn modelId="{11EE1F39-C8A7-4B65-AA9E-DD98A2E86126}" type="presParOf" srcId="{E417D379-EF69-6F40-B700-EF32324EC6F3}" destId="{63F85EB0-BCF4-BB43-AEAA-807453E02608}" srcOrd="1" destOrd="0" presId="urn:microsoft.com/office/officeart/2005/8/layout/hList2"/>
    <dgm:cxn modelId="{84AF4CCC-3DF0-40BA-B563-293B1FFEC692}" type="presParOf" srcId="{E417D379-EF69-6F40-B700-EF32324EC6F3}" destId="{A181E1D3-9844-0043-8CDA-D1194F63242E}" srcOrd="2" destOrd="0" presId="urn:microsoft.com/office/officeart/2005/8/layout/hList2"/>
    <dgm:cxn modelId="{EC6AB2B5-A81D-49F6-B4E7-6FBCCFF5B8B1}" type="presParOf" srcId="{A92C76ED-C243-C04F-95C5-960A69D3FACA}" destId="{6A0E99B4-052C-CA40-964A-729F9DAF4440}" srcOrd="3" destOrd="0" presId="urn:microsoft.com/office/officeart/2005/8/layout/hList2"/>
    <dgm:cxn modelId="{A92040D9-13D5-4698-AD7C-A4B061A4D364}" type="presParOf" srcId="{A92C76ED-C243-C04F-95C5-960A69D3FACA}" destId="{F634F874-6679-EC4D-8752-18D7CF5AE29E}" srcOrd="4" destOrd="0" presId="urn:microsoft.com/office/officeart/2005/8/layout/hList2"/>
    <dgm:cxn modelId="{2C53BBA4-CDF3-40A1-A408-08A4599AD455}" type="presParOf" srcId="{F634F874-6679-EC4D-8752-18D7CF5AE29E}" destId="{1A6DBECB-9252-C84B-B8FE-0FE8A7EB07C8}" srcOrd="0" destOrd="0" presId="urn:microsoft.com/office/officeart/2005/8/layout/hList2"/>
    <dgm:cxn modelId="{70A86B30-2B85-4057-9755-B7D003FE0D64}" type="presParOf" srcId="{F634F874-6679-EC4D-8752-18D7CF5AE29E}" destId="{F2E7CABA-C070-2C46-886A-C7387746D004}" srcOrd="1" destOrd="0" presId="urn:microsoft.com/office/officeart/2005/8/layout/hList2"/>
    <dgm:cxn modelId="{B1C531B7-8B17-4BB1-A68B-11C1E0B59374}" type="presParOf" srcId="{F634F874-6679-EC4D-8752-18D7CF5AE29E}" destId="{09CBC519-2066-8A4C-8EDC-1846B3C7704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B8C024-A0CC-E645-8A4A-FD0E821DC251}" type="doc">
      <dgm:prSet loTypeId="urn:microsoft.com/office/officeart/2005/8/layout/process2" loCatId="" qsTypeId="urn:microsoft.com/office/officeart/2005/8/quickstyle/simple4" qsCatId="simple" csTypeId="urn:microsoft.com/office/officeart/2005/8/colors/accent1_2" csCatId="accent1" phldr="1"/>
      <dgm:spPr/>
    </dgm:pt>
    <dgm:pt modelId="{FC812468-28F6-8A41-9E94-F2A26E449D7C}">
      <dgm:prSet phldrT="[Текст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600" dirty="0" smtClean="0">
              <a:latin typeface="+mj-lt"/>
              <a:ea typeface="Times New Roman" charset="0"/>
              <a:cs typeface="Times New Roman" charset="0"/>
            </a:rPr>
            <a:t>Роботизация</a:t>
          </a:r>
          <a:endParaRPr lang="ru-RU" sz="1600" dirty="0">
            <a:latin typeface="+mj-lt"/>
            <a:ea typeface="Times New Roman" charset="0"/>
            <a:cs typeface="Times New Roman" charset="0"/>
          </a:endParaRPr>
        </a:p>
      </dgm:t>
    </dgm:pt>
    <dgm:pt modelId="{539E2DED-00EF-1C43-80AC-CD7ABA10FD36}" type="parTrans" cxnId="{CC77DDF0-87EB-D243-8489-B4C25C2CDE36}">
      <dgm:prSet/>
      <dgm:spPr/>
      <dgm:t>
        <a:bodyPr/>
        <a:lstStyle/>
        <a:p>
          <a:endParaRPr lang="ru-RU" sz="1600">
            <a:latin typeface="+mj-lt"/>
            <a:ea typeface="Times New Roman" charset="0"/>
            <a:cs typeface="Times New Roman" charset="0"/>
          </a:endParaRPr>
        </a:p>
      </dgm:t>
    </dgm:pt>
    <dgm:pt modelId="{D5D02E77-8821-834A-B62F-56BC8751D808}" type="sibTrans" cxnId="{CC77DDF0-87EB-D243-8489-B4C25C2CDE36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 sz="1200">
            <a:latin typeface="+mj-lt"/>
            <a:ea typeface="Times New Roman" charset="0"/>
            <a:cs typeface="Times New Roman" charset="0"/>
          </a:endParaRPr>
        </a:p>
      </dgm:t>
    </dgm:pt>
    <dgm:pt modelId="{934F97C1-3150-CC4E-943D-E87640BB63C3}">
      <dgm:prSet phldrT="[Текст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600" dirty="0" smtClean="0">
              <a:latin typeface="+mj-lt"/>
              <a:ea typeface="Times New Roman" charset="0"/>
              <a:cs typeface="Times New Roman" charset="0"/>
            </a:rPr>
            <a:t>Интернет вещей</a:t>
          </a:r>
          <a:endParaRPr lang="ru-RU" sz="1600" dirty="0">
            <a:latin typeface="+mj-lt"/>
            <a:ea typeface="Times New Roman" charset="0"/>
            <a:cs typeface="Times New Roman" charset="0"/>
          </a:endParaRPr>
        </a:p>
      </dgm:t>
    </dgm:pt>
    <dgm:pt modelId="{08C96B94-016F-B945-B2BC-AE02CD958989}" type="parTrans" cxnId="{9A90DA45-57C6-AF41-9AFB-283C9B97BF19}">
      <dgm:prSet/>
      <dgm:spPr/>
      <dgm:t>
        <a:bodyPr/>
        <a:lstStyle/>
        <a:p>
          <a:endParaRPr lang="ru-RU" sz="1600">
            <a:latin typeface="+mj-lt"/>
            <a:ea typeface="Times New Roman" charset="0"/>
            <a:cs typeface="Times New Roman" charset="0"/>
          </a:endParaRPr>
        </a:p>
      </dgm:t>
    </dgm:pt>
    <dgm:pt modelId="{4A31FA40-FEFA-BD42-B322-5677A7BF89C4}" type="sibTrans" cxnId="{9A90DA45-57C6-AF41-9AFB-283C9B97BF19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 sz="1200">
            <a:latin typeface="+mj-lt"/>
            <a:ea typeface="Times New Roman" charset="0"/>
            <a:cs typeface="Times New Roman" charset="0"/>
          </a:endParaRPr>
        </a:p>
      </dgm:t>
    </dgm:pt>
    <dgm:pt modelId="{FDB17E99-45AB-5B4D-88D7-113285D128E0}">
      <dgm:prSet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GB" sz="1600" dirty="0" smtClean="0">
              <a:latin typeface="+mj-lt"/>
              <a:ea typeface="Times New Roman" charset="0"/>
              <a:cs typeface="Times New Roman" charset="0"/>
            </a:rPr>
            <a:t>ERP-</a:t>
          </a:r>
          <a:r>
            <a:rPr lang="en-GB" sz="1600" baseline="0" dirty="0" smtClean="0">
              <a:latin typeface="+mj-lt"/>
              <a:ea typeface="Times New Roman" charset="0"/>
              <a:cs typeface="Times New Roman" charset="0"/>
            </a:rPr>
            <a:t> </a:t>
          </a:r>
          <a:r>
            <a:rPr lang="ru-RU" sz="1600" baseline="0" dirty="0" smtClean="0">
              <a:latin typeface="+mj-lt"/>
              <a:ea typeface="Times New Roman" charset="0"/>
              <a:cs typeface="Times New Roman" charset="0"/>
            </a:rPr>
            <a:t>и </a:t>
          </a:r>
          <a:r>
            <a:rPr lang="en-GB" sz="1600" baseline="0" dirty="0" smtClean="0">
              <a:latin typeface="+mj-lt"/>
              <a:ea typeface="Times New Roman" charset="0"/>
              <a:cs typeface="Times New Roman" charset="0"/>
            </a:rPr>
            <a:t>CRM-</a:t>
          </a:r>
          <a:r>
            <a:rPr lang="ru-RU" sz="1600" baseline="0" dirty="0" smtClean="0">
              <a:latin typeface="+mj-lt"/>
              <a:ea typeface="Times New Roman" charset="0"/>
              <a:cs typeface="Times New Roman" charset="0"/>
            </a:rPr>
            <a:t>системы</a:t>
          </a:r>
          <a:endParaRPr lang="ru-RU" sz="1600" dirty="0">
            <a:latin typeface="+mj-lt"/>
            <a:ea typeface="Times New Roman" charset="0"/>
            <a:cs typeface="Times New Roman" charset="0"/>
          </a:endParaRPr>
        </a:p>
      </dgm:t>
    </dgm:pt>
    <dgm:pt modelId="{3CFB36A1-05B0-0648-8687-1ED9DDEC627E}" type="parTrans" cxnId="{417C062C-B066-C849-9D97-CB46BEEFA502}">
      <dgm:prSet/>
      <dgm:spPr/>
      <dgm:t>
        <a:bodyPr/>
        <a:lstStyle/>
        <a:p>
          <a:endParaRPr lang="ru-RU" sz="1600">
            <a:latin typeface="+mj-lt"/>
            <a:ea typeface="Times New Roman" charset="0"/>
            <a:cs typeface="Times New Roman" charset="0"/>
          </a:endParaRPr>
        </a:p>
      </dgm:t>
    </dgm:pt>
    <dgm:pt modelId="{AE521509-1DA1-FC4F-88B7-476CEADD22FE}" type="sibTrans" cxnId="{417C062C-B066-C849-9D97-CB46BEEFA50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 sz="1200">
            <a:latin typeface="+mj-lt"/>
            <a:ea typeface="Times New Roman" charset="0"/>
            <a:cs typeface="Times New Roman" charset="0"/>
          </a:endParaRPr>
        </a:p>
      </dgm:t>
    </dgm:pt>
    <dgm:pt modelId="{5D3E0879-0713-4B42-9F13-8504DF00C018}">
      <dgm:prSet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600" dirty="0" err="1" smtClean="0">
              <a:latin typeface="+mj-lt"/>
              <a:ea typeface="Times New Roman" charset="0"/>
              <a:cs typeface="Times New Roman" charset="0"/>
            </a:rPr>
            <a:t>Нейро</a:t>
          </a:r>
          <a:r>
            <a:rPr lang="ru-RU" sz="1600" dirty="0" smtClean="0">
              <a:latin typeface="+mj-lt"/>
              <a:ea typeface="Times New Roman" charset="0"/>
              <a:cs typeface="Times New Roman" charset="0"/>
            </a:rPr>
            <a:t>- и квантовые технологии</a:t>
          </a:r>
          <a:endParaRPr lang="ru-RU" sz="1600" dirty="0">
            <a:latin typeface="+mj-lt"/>
            <a:ea typeface="Times New Roman" charset="0"/>
            <a:cs typeface="Times New Roman" charset="0"/>
          </a:endParaRPr>
        </a:p>
      </dgm:t>
    </dgm:pt>
    <dgm:pt modelId="{01630FF8-9AB8-F540-A410-BE1F2BF18C45}" type="parTrans" cxnId="{805E0BE0-BF11-B64D-8AF5-C89C0EC1DD4D}">
      <dgm:prSet/>
      <dgm:spPr/>
      <dgm:t>
        <a:bodyPr/>
        <a:lstStyle/>
        <a:p>
          <a:endParaRPr lang="ru-RU" sz="1600">
            <a:latin typeface="+mj-lt"/>
            <a:ea typeface="Times New Roman" charset="0"/>
            <a:cs typeface="Times New Roman" charset="0"/>
          </a:endParaRPr>
        </a:p>
      </dgm:t>
    </dgm:pt>
    <dgm:pt modelId="{C377D89C-686D-814B-8723-83D81D92B3DC}" type="sibTrans" cxnId="{805E0BE0-BF11-B64D-8AF5-C89C0EC1DD4D}">
      <dgm:prSet/>
      <dgm:spPr/>
      <dgm:t>
        <a:bodyPr/>
        <a:lstStyle/>
        <a:p>
          <a:endParaRPr lang="ru-RU" sz="1600">
            <a:latin typeface="+mj-lt"/>
            <a:ea typeface="Times New Roman" charset="0"/>
            <a:cs typeface="Times New Roman" charset="0"/>
          </a:endParaRPr>
        </a:p>
      </dgm:t>
    </dgm:pt>
    <dgm:pt modelId="{55062654-6876-5740-B394-06AD6D96B9C9}">
      <dgm:prSet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600" dirty="0" smtClean="0">
              <a:latin typeface="+mj-lt"/>
              <a:ea typeface="Times New Roman" charset="0"/>
              <a:cs typeface="Times New Roman" charset="0"/>
            </a:rPr>
            <a:t>Искусственный интеллект</a:t>
          </a:r>
          <a:endParaRPr lang="ru-RU" sz="1600" dirty="0">
            <a:latin typeface="+mj-lt"/>
            <a:ea typeface="Times New Roman" charset="0"/>
            <a:cs typeface="Times New Roman" charset="0"/>
          </a:endParaRPr>
        </a:p>
      </dgm:t>
    </dgm:pt>
    <dgm:pt modelId="{39486340-21B5-8341-A91C-BBFD8C9281D4}" type="parTrans" cxnId="{045DF9AC-36DF-6F43-B411-B66E95CE38B8}">
      <dgm:prSet/>
      <dgm:spPr/>
      <dgm:t>
        <a:bodyPr/>
        <a:lstStyle/>
        <a:p>
          <a:endParaRPr lang="ru-RU" sz="1600">
            <a:latin typeface="+mj-lt"/>
            <a:ea typeface="Times New Roman" charset="0"/>
            <a:cs typeface="Times New Roman" charset="0"/>
          </a:endParaRPr>
        </a:p>
      </dgm:t>
    </dgm:pt>
    <dgm:pt modelId="{1B365ABC-0D0F-3E4E-A1E1-DACBB0CD85E3}" type="sibTrans" cxnId="{045DF9AC-36DF-6F43-B411-B66E95CE38B8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 sz="1200">
            <a:latin typeface="+mj-lt"/>
            <a:ea typeface="Times New Roman" charset="0"/>
            <a:cs typeface="Times New Roman" charset="0"/>
          </a:endParaRPr>
        </a:p>
      </dgm:t>
    </dgm:pt>
    <dgm:pt modelId="{B3196E60-4AEB-0F48-80F5-436CD16F2545}" type="pres">
      <dgm:prSet presAssocID="{3BB8C024-A0CC-E645-8A4A-FD0E821DC251}" presName="linearFlow" presStyleCnt="0">
        <dgm:presLayoutVars>
          <dgm:resizeHandles val="exact"/>
        </dgm:presLayoutVars>
      </dgm:prSet>
      <dgm:spPr/>
    </dgm:pt>
    <dgm:pt modelId="{9270DD82-682F-1B4B-971A-CA44137D1710}" type="pres">
      <dgm:prSet presAssocID="{FC812468-28F6-8A41-9E94-F2A26E449D7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3F45AB-23DE-5F40-B56C-5A8909541C92}" type="pres">
      <dgm:prSet presAssocID="{D5D02E77-8821-834A-B62F-56BC8751D808}" presName="sibTrans" presStyleLbl="sibTrans2D1" presStyleIdx="0" presStyleCnt="4"/>
      <dgm:spPr/>
      <dgm:t>
        <a:bodyPr/>
        <a:lstStyle/>
        <a:p>
          <a:endParaRPr lang="ru-RU"/>
        </a:p>
      </dgm:t>
    </dgm:pt>
    <dgm:pt modelId="{7A7B83A5-7146-8040-BED5-BBD828C045C4}" type="pres">
      <dgm:prSet presAssocID="{D5D02E77-8821-834A-B62F-56BC8751D808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F6DFC9B7-A694-CE4C-94BA-29585FE62E98}" type="pres">
      <dgm:prSet presAssocID="{55062654-6876-5740-B394-06AD6D96B9C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A7A85-E937-0F42-9BD4-8E4A90CF4182}" type="pres">
      <dgm:prSet presAssocID="{1B365ABC-0D0F-3E4E-A1E1-DACBB0CD85E3}" presName="sibTrans" presStyleLbl="sibTrans2D1" presStyleIdx="1" presStyleCnt="4"/>
      <dgm:spPr/>
      <dgm:t>
        <a:bodyPr/>
        <a:lstStyle/>
        <a:p>
          <a:endParaRPr lang="ru-RU"/>
        </a:p>
      </dgm:t>
    </dgm:pt>
    <dgm:pt modelId="{F841F00C-2B48-DD44-9236-C7C023C0A02E}" type="pres">
      <dgm:prSet presAssocID="{1B365ABC-0D0F-3E4E-A1E1-DACBB0CD85E3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D12CA339-440F-204F-812B-A1E5159C84C5}" type="pres">
      <dgm:prSet presAssocID="{934F97C1-3150-CC4E-943D-E87640BB63C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1EAB4-3AF6-D940-9F3A-17C67CE021C6}" type="pres">
      <dgm:prSet presAssocID="{4A31FA40-FEFA-BD42-B322-5677A7BF89C4}" presName="sibTrans" presStyleLbl="sibTrans2D1" presStyleIdx="2" presStyleCnt="4"/>
      <dgm:spPr/>
      <dgm:t>
        <a:bodyPr/>
        <a:lstStyle/>
        <a:p>
          <a:endParaRPr lang="ru-RU"/>
        </a:p>
      </dgm:t>
    </dgm:pt>
    <dgm:pt modelId="{2AE1D46F-AB32-C54B-B43D-BC6BF947A05B}" type="pres">
      <dgm:prSet presAssocID="{4A31FA40-FEFA-BD42-B322-5677A7BF89C4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F9B9EC31-0A37-8A46-AB85-C53AD6EA0214}" type="pres">
      <dgm:prSet presAssocID="{FDB17E99-45AB-5B4D-88D7-113285D128E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069E7-ECFC-D74E-A9D1-6549391C1945}" type="pres">
      <dgm:prSet presAssocID="{AE521509-1DA1-FC4F-88B7-476CEADD22FE}" presName="sibTrans" presStyleLbl="sibTrans2D1" presStyleIdx="3" presStyleCnt="4"/>
      <dgm:spPr/>
      <dgm:t>
        <a:bodyPr/>
        <a:lstStyle/>
        <a:p>
          <a:endParaRPr lang="ru-RU"/>
        </a:p>
      </dgm:t>
    </dgm:pt>
    <dgm:pt modelId="{4DEE37D5-1781-CF49-94A6-7A87086FEB02}" type="pres">
      <dgm:prSet presAssocID="{AE521509-1DA1-FC4F-88B7-476CEADD22FE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8EB317A0-C3AE-9245-B06F-3F2030C31DD8}" type="pres">
      <dgm:prSet presAssocID="{5D3E0879-0713-4B42-9F13-8504DF00C01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E59FD2-3BA0-40CB-8FF5-8CDDFFA22BEB}" type="presOf" srcId="{1B365ABC-0D0F-3E4E-A1E1-DACBB0CD85E3}" destId="{8B3A7A85-E937-0F42-9BD4-8E4A90CF4182}" srcOrd="0" destOrd="0" presId="urn:microsoft.com/office/officeart/2005/8/layout/process2"/>
    <dgm:cxn modelId="{41738B28-E9A1-4B63-A81E-5F62082D31CA}" type="presOf" srcId="{1B365ABC-0D0F-3E4E-A1E1-DACBB0CD85E3}" destId="{F841F00C-2B48-DD44-9236-C7C023C0A02E}" srcOrd="1" destOrd="0" presId="urn:microsoft.com/office/officeart/2005/8/layout/process2"/>
    <dgm:cxn modelId="{4C05814D-0509-4D06-B093-9CD0CD1944F1}" type="presOf" srcId="{4A31FA40-FEFA-BD42-B322-5677A7BF89C4}" destId="{2AE1D46F-AB32-C54B-B43D-BC6BF947A05B}" srcOrd="1" destOrd="0" presId="urn:microsoft.com/office/officeart/2005/8/layout/process2"/>
    <dgm:cxn modelId="{417C062C-B066-C849-9D97-CB46BEEFA502}" srcId="{3BB8C024-A0CC-E645-8A4A-FD0E821DC251}" destId="{FDB17E99-45AB-5B4D-88D7-113285D128E0}" srcOrd="3" destOrd="0" parTransId="{3CFB36A1-05B0-0648-8687-1ED9DDEC627E}" sibTransId="{AE521509-1DA1-FC4F-88B7-476CEADD22FE}"/>
    <dgm:cxn modelId="{9A90DA45-57C6-AF41-9AFB-283C9B97BF19}" srcId="{3BB8C024-A0CC-E645-8A4A-FD0E821DC251}" destId="{934F97C1-3150-CC4E-943D-E87640BB63C3}" srcOrd="2" destOrd="0" parTransId="{08C96B94-016F-B945-B2BC-AE02CD958989}" sibTransId="{4A31FA40-FEFA-BD42-B322-5677A7BF89C4}"/>
    <dgm:cxn modelId="{6E2BC278-8DCF-4935-8BA8-E2A377D13F3B}" type="presOf" srcId="{AE521509-1DA1-FC4F-88B7-476CEADD22FE}" destId="{58A069E7-ECFC-D74E-A9D1-6549391C1945}" srcOrd="0" destOrd="0" presId="urn:microsoft.com/office/officeart/2005/8/layout/process2"/>
    <dgm:cxn modelId="{FD4B8921-A7F2-4D46-AEDC-8555FA86A517}" type="presOf" srcId="{934F97C1-3150-CC4E-943D-E87640BB63C3}" destId="{D12CA339-440F-204F-812B-A1E5159C84C5}" srcOrd="0" destOrd="0" presId="urn:microsoft.com/office/officeart/2005/8/layout/process2"/>
    <dgm:cxn modelId="{BD47AF2C-4FC8-49E5-9F63-809A0199C51C}" type="presOf" srcId="{D5D02E77-8821-834A-B62F-56BC8751D808}" destId="{7A7B83A5-7146-8040-BED5-BBD828C045C4}" srcOrd="1" destOrd="0" presId="urn:microsoft.com/office/officeart/2005/8/layout/process2"/>
    <dgm:cxn modelId="{045DF9AC-36DF-6F43-B411-B66E95CE38B8}" srcId="{3BB8C024-A0CC-E645-8A4A-FD0E821DC251}" destId="{55062654-6876-5740-B394-06AD6D96B9C9}" srcOrd="1" destOrd="0" parTransId="{39486340-21B5-8341-A91C-BBFD8C9281D4}" sibTransId="{1B365ABC-0D0F-3E4E-A1E1-DACBB0CD85E3}"/>
    <dgm:cxn modelId="{EBBAA513-D5B7-4BA7-A4A6-8629B95BDD3B}" type="presOf" srcId="{4A31FA40-FEFA-BD42-B322-5677A7BF89C4}" destId="{FA51EAB4-3AF6-D940-9F3A-17C67CE021C6}" srcOrd="0" destOrd="0" presId="urn:microsoft.com/office/officeart/2005/8/layout/process2"/>
    <dgm:cxn modelId="{90488DD9-1178-4F73-8C8F-8BC53C69A6D8}" type="presOf" srcId="{D5D02E77-8821-834A-B62F-56BC8751D808}" destId="{E43F45AB-23DE-5F40-B56C-5A8909541C92}" srcOrd="0" destOrd="0" presId="urn:microsoft.com/office/officeart/2005/8/layout/process2"/>
    <dgm:cxn modelId="{CC77DDF0-87EB-D243-8489-B4C25C2CDE36}" srcId="{3BB8C024-A0CC-E645-8A4A-FD0E821DC251}" destId="{FC812468-28F6-8A41-9E94-F2A26E449D7C}" srcOrd="0" destOrd="0" parTransId="{539E2DED-00EF-1C43-80AC-CD7ABA10FD36}" sibTransId="{D5D02E77-8821-834A-B62F-56BC8751D808}"/>
    <dgm:cxn modelId="{FA22ACF9-DFE7-43C1-BAE4-F11FFCA45ACE}" type="presOf" srcId="{3BB8C024-A0CC-E645-8A4A-FD0E821DC251}" destId="{B3196E60-4AEB-0F48-80F5-436CD16F2545}" srcOrd="0" destOrd="0" presId="urn:microsoft.com/office/officeart/2005/8/layout/process2"/>
    <dgm:cxn modelId="{10849DC3-7BE0-434E-B829-E276ADB6F244}" type="presOf" srcId="{5D3E0879-0713-4B42-9F13-8504DF00C018}" destId="{8EB317A0-C3AE-9245-B06F-3F2030C31DD8}" srcOrd="0" destOrd="0" presId="urn:microsoft.com/office/officeart/2005/8/layout/process2"/>
    <dgm:cxn modelId="{805E0BE0-BF11-B64D-8AF5-C89C0EC1DD4D}" srcId="{3BB8C024-A0CC-E645-8A4A-FD0E821DC251}" destId="{5D3E0879-0713-4B42-9F13-8504DF00C018}" srcOrd="4" destOrd="0" parTransId="{01630FF8-9AB8-F540-A410-BE1F2BF18C45}" sibTransId="{C377D89C-686D-814B-8723-83D81D92B3DC}"/>
    <dgm:cxn modelId="{B92D94F8-92FC-439E-8453-E350B1BA4C95}" type="presOf" srcId="{FDB17E99-45AB-5B4D-88D7-113285D128E0}" destId="{F9B9EC31-0A37-8A46-AB85-C53AD6EA0214}" srcOrd="0" destOrd="0" presId="urn:microsoft.com/office/officeart/2005/8/layout/process2"/>
    <dgm:cxn modelId="{269F3F53-C407-4E53-BD30-C53C5B3D2C11}" type="presOf" srcId="{FC812468-28F6-8A41-9E94-F2A26E449D7C}" destId="{9270DD82-682F-1B4B-971A-CA44137D1710}" srcOrd="0" destOrd="0" presId="urn:microsoft.com/office/officeart/2005/8/layout/process2"/>
    <dgm:cxn modelId="{67DADED6-0881-4D21-A0ED-1FCBDB737EC0}" type="presOf" srcId="{AE521509-1DA1-FC4F-88B7-476CEADD22FE}" destId="{4DEE37D5-1781-CF49-94A6-7A87086FEB02}" srcOrd="1" destOrd="0" presId="urn:microsoft.com/office/officeart/2005/8/layout/process2"/>
    <dgm:cxn modelId="{C713C260-E0D0-46A4-8A49-4EDB7B866CC3}" type="presOf" srcId="{55062654-6876-5740-B394-06AD6D96B9C9}" destId="{F6DFC9B7-A694-CE4C-94BA-29585FE62E98}" srcOrd="0" destOrd="0" presId="urn:microsoft.com/office/officeart/2005/8/layout/process2"/>
    <dgm:cxn modelId="{E90FC597-7AC0-42D1-9747-A6689A380184}" type="presParOf" srcId="{B3196E60-4AEB-0F48-80F5-436CD16F2545}" destId="{9270DD82-682F-1B4B-971A-CA44137D1710}" srcOrd="0" destOrd="0" presId="urn:microsoft.com/office/officeart/2005/8/layout/process2"/>
    <dgm:cxn modelId="{3722296A-ADAF-46C2-8283-4CDD36AEC754}" type="presParOf" srcId="{B3196E60-4AEB-0F48-80F5-436CD16F2545}" destId="{E43F45AB-23DE-5F40-B56C-5A8909541C92}" srcOrd="1" destOrd="0" presId="urn:microsoft.com/office/officeart/2005/8/layout/process2"/>
    <dgm:cxn modelId="{D23C08FE-7F8F-4B82-BFE2-18A8059AC1B4}" type="presParOf" srcId="{E43F45AB-23DE-5F40-B56C-5A8909541C92}" destId="{7A7B83A5-7146-8040-BED5-BBD828C045C4}" srcOrd="0" destOrd="0" presId="urn:microsoft.com/office/officeart/2005/8/layout/process2"/>
    <dgm:cxn modelId="{AEFD87A5-E74C-4DA8-A896-04396E0FDA8F}" type="presParOf" srcId="{B3196E60-4AEB-0F48-80F5-436CD16F2545}" destId="{F6DFC9B7-A694-CE4C-94BA-29585FE62E98}" srcOrd="2" destOrd="0" presId="urn:microsoft.com/office/officeart/2005/8/layout/process2"/>
    <dgm:cxn modelId="{80AE8A1E-43EB-4818-8113-9412B77CA697}" type="presParOf" srcId="{B3196E60-4AEB-0F48-80F5-436CD16F2545}" destId="{8B3A7A85-E937-0F42-9BD4-8E4A90CF4182}" srcOrd="3" destOrd="0" presId="urn:microsoft.com/office/officeart/2005/8/layout/process2"/>
    <dgm:cxn modelId="{E66AA212-3B77-4385-A93D-C18906E89B26}" type="presParOf" srcId="{8B3A7A85-E937-0F42-9BD4-8E4A90CF4182}" destId="{F841F00C-2B48-DD44-9236-C7C023C0A02E}" srcOrd="0" destOrd="0" presId="urn:microsoft.com/office/officeart/2005/8/layout/process2"/>
    <dgm:cxn modelId="{EDA0515A-1439-4688-8E71-69AA96B6AB18}" type="presParOf" srcId="{B3196E60-4AEB-0F48-80F5-436CD16F2545}" destId="{D12CA339-440F-204F-812B-A1E5159C84C5}" srcOrd="4" destOrd="0" presId="urn:microsoft.com/office/officeart/2005/8/layout/process2"/>
    <dgm:cxn modelId="{B5F8CA13-CADC-453C-BB7E-F8894BCACD66}" type="presParOf" srcId="{B3196E60-4AEB-0F48-80F5-436CD16F2545}" destId="{FA51EAB4-3AF6-D940-9F3A-17C67CE021C6}" srcOrd="5" destOrd="0" presId="urn:microsoft.com/office/officeart/2005/8/layout/process2"/>
    <dgm:cxn modelId="{2B70442F-8E19-490C-ADEC-517161F77D0F}" type="presParOf" srcId="{FA51EAB4-3AF6-D940-9F3A-17C67CE021C6}" destId="{2AE1D46F-AB32-C54B-B43D-BC6BF947A05B}" srcOrd="0" destOrd="0" presId="urn:microsoft.com/office/officeart/2005/8/layout/process2"/>
    <dgm:cxn modelId="{C8AFA7BC-AA62-4350-BDB0-2E10847C491B}" type="presParOf" srcId="{B3196E60-4AEB-0F48-80F5-436CD16F2545}" destId="{F9B9EC31-0A37-8A46-AB85-C53AD6EA0214}" srcOrd="6" destOrd="0" presId="urn:microsoft.com/office/officeart/2005/8/layout/process2"/>
    <dgm:cxn modelId="{84A6BEE3-F08C-4C89-B20A-2BC0C7167D23}" type="presParOf" srcId="{B3196E60-4AEB-0F48-80F5-436CD16F2545}" destId="{58A069E7-ECFC-D74E-A9D1-6549391C1945}" srcOrd="7" destOrd="0" presId="urn:microsoft.com/office/officeart/2005/8/layout/process2"/>
    <dgm:cxn modelId="{DCA18D61-DF3D-497D-9ECC-9A2870548B4A}" type="presParOf" srcId="{58A069E7-ECFC-D74E-A9D1-6549391C1945}" destId="{4DEE37D5-1781-CF49-94A6-7A87086FEB02}" srcOrd="0" destOrd="0" presId="urn:microsoft.com/office/officeart/2005/8/layout/process2"/>
    <dgm:cxn modelId="{8D81AE6E-E1D5-4B64-B001-01FEC89C2ACD}" type="presParOf" srcId="{B3196E60-4AEB-0F48-80F5-436CD16F2545}" destId="{8EB317A0-C3AE-9245-B06F-3F2030C31DD8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F7E55A-5389-49C9-877D-7E8CB86DF9C2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24413A-D8CB-4A9F-8CA8-4E1EF525BD1E}">
      <dgm:prSet phldrT="[Текст]" custT="1"/>
      <dgm:spPr>
        <a:solidFill>
          <a:schemeClr val="accent1">
            <a:lumMod val="75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ru-RU" sz="1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Цифровая экономика</a:t>
          </a:r>
          <a:endParaRPr lang="ru-RU" sz="1400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6EA0041E-0DAC-4CEE-9DE0-7CD7A77553D6}" type="parTrans" cxnId="{558D8F68-49A8-4E30-8445-C21860000B1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ru-RU" sz="1400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267EED96-2AE1-4543-9050-C2544ABB2E9D}" type="sibTrans" cxnId="{558D8F68-49A8-4E30-8445-C21860000B1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ru-RU" sz="1400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CD489FA5-F43F-45FA-BFFA-0D856FD2A141}">
      <dgm:prSet phldrT="[Текст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ru-RU" sz="1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Нормативное регулирование</a:t>
          </a:r>
          <a:endParaRPr lang="ru-RU" sz="1400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2C9A44AD-D0C9-448F-BF60-B8FE155F6202}" type="parTrans" cxnId="{A0A8EF80-59B4-4E26-992E-30630A4FF440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ru-RU" sz="1400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41BCDA36-10B4-430B-B0A7-6FFFDF97C2DC}" type="sibTrans" cxnId="{A0A8EF80-59B4-4E26-992E-30630A4FF440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ru-RU" sz="1400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289CCFFA-7417-43F0-838B-402532211216}">
      <dgm:prSet phldrT="[Текст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ru-RU" sz="1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Кадры и образование</a:t>
          </a:r>
          <a:endParaRPr lang="ru-RU" sz="1400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6AC5E2FA-DDDC-4641-A4F8-42398777D0E3}" type="parTrans" cxnId="{265B47B8-EBB0-43F1-BDB9-CFCF28C03D83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ru-RU" sz="1400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58072F85-6D22-46E1-82D4-04008B386F74}" type="sibTrans" cxnId="{265B47B8-EBB0-43F1-BDB9-CFCF28C03D83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ru-RU" sz="1400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D0E326B0-67E2-498A-A673-3087981AF442}">
      <dgm:prSet phldrT="[Текст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ru-RU" sz="1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Информационная инфраструктура</a:t>
          </a:r>
          <a:endParaRPr lang="ru-RU" sz="1400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5785A50F-6D13-4191-BA14-E68F9212B4A3}" type="parTrans" cxnId="{4E51DBC8-4AA2-4572-A691-04604CF76EE5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ru-RU" sz="1400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FF120C62-F93F-4DFC-8484-6C3BB903FCC9}" type="sibTrans" cxnId="{4E51DBC8-4AA2-4572-A691-04604CF76EE5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ru-RU" sz="1400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4BFB615B-D806-42FD-BF42-8C61351806E7}">
      <dgm:prSet phldrT="[Текст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ru-RU" sz="1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Информационная безопасность</a:t>
          </a:r>
          <a:endParaRPr lang="ru-RU" sz="1400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4940924A-46D2-4C9E-9BF6-B19BAF4A3D81}" type="parTrans" cxnId="{FFE42E1B-1D95-4DB0-BA94-74FFD9BBD9D3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ru-RU" sz="1400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2A9CAD38-6CE4-4D17-8D50-CDE8A4423C10}" type="sibTrans" cxnId="{FFE42E1B-1D95-4DB0-BA94-74FFD9BBD9D3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ru-RU" sz="1400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FFD2ECE6-A8FD-4736-B129-2E1E7DF42913}">
      <dgm:prSet custT="1"/>
      <dgm:spPr>
        <a:solidFill>
          <a:schemeClr val="accent5">
            <a:lumMod val="75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ru-RU" sz="1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Цифровые технологии</a:t>
          </a:r>
          <a:endParaRPr lang="ru-RU" sz="1400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DAB2263A-C467-4297-8385-2F3D453646FE}" type="parTrans" cxnId="{BFC67EB0-B4B9-4637-9FFD-C72E59AC5083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ru-RU" sz="1400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FE58206C-9305-4C72-8249-F7C16967A1E1}" type="sibTrans" cxnId="{BFC67EB0-B4B9-4637-9FFD-C72E59AC5083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ru-RU" sz="1400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2487B8D6-C79E-45AE-9F06-D75A6CFCC00C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ru-RU" sz="1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Цифровое государственное управление</a:t>
          </a:r>
          <a:endParaRPr lang="ru-RU" sz="1400" b="1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48EAE26F-4F54-4114-B023-BFA6AEDA24F0}" type="parTrans" cxnId="{290C801D-8E20-465A-9CE4-49AD6DFFE38D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ru-RU" sz="1400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396AD816-ED4F-4095-9A7A-93CC4500B44A}" type="sibTrans" cxnId="{290C801D-8E20-465A-9CE4-49AD6DFFE38D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ru-RU" sz="1400" b="1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gm:t>
    </dgm:pt>
    <dgm:pt modelId="{68E040B7-8B90-4E80-8B75-2249851D3B9C}" type="pres">
      <dgm:prSet presAssocID="{7AF7E55A-5389-49C9-877D-7E8CB86DF9C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791952-4625-49D8-9F10-0672257EE976}" type="pres">
      <dgm:prSet presAssocID="{6F24413A-D8CB-4A9F-8CA8-4E1EF525BD1E}" presName="centerShape" presStyleLbl="node0" presStyleIdx="0" presStyleCnt="1" custLinFactNeighborX="-13016" custLinFactNeighborY="-2686"/>
      <dgm:spPr/>
      <dgm:t>
        <a:bodyPr/>
        <a:lstStyle/>
        <a:p>
          <a:endParaRPr lang="ru-RU"/>
        </a:p>
      </dgm:t>
    </dgm:pt>
    <dgm:pt modelId="{5298E565-9E28-41EC-AB56-F8FACEC27245}" type="pres">
      <dgm:prSet presAssocID="{2C9A44AD-D0C9-448F-BF60-B8FE155F6202}" presName="Name9" presStyleLbl="parChTrans1D2" presStyleIdx="0" presStyleCnt="6"/>
      <dgm:spPr/>
      <dgm:t>
        <a:bodyPr/>
        <a:lstStyle/>
        <a:p>
          <a:endParaRPr lang="ru-RU"/>
        </a:p>
      </dgm:t>
    </dgm:pt>
    <dgm:pt modelId="{50672273-C52C-40B3-AA1F-777EA8996699}" type="pres">
      <dgm:prSet presAssocID="{2C9A44AD-D0C9-448F-BF60-B8FE155F6202}" presName="connTx" presStyleLbl="parChTrans1D2" presStyleIdx="0" presStyleCnt="6"/>
      <dgm:spPr/>
      <dgm:t>
        <a:bodyPr/>
        <a:lstStyle/>
        <a:p>
          <a:endParaRPr lang="ru-RU"/>
        </a:p>
      </dgm:t>
    </dgm:pt>
    <dgm:pt modelId="{3B0E6D01-F442-4D52-9DC6-3A6D5C3A3EC0}" type="pres">
      <dgm:prSet presAssocID="{CD489FA5-F43F-45FA-BFFA-0D856FD2A141}" presName="node" presStyleLbl="node1" presStyleIdx="0" presStyleCnt="6" custScaleX="138702" custScaleY="95765" custRadScaleRad="137026" custRadScaleInc="-217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693AD-2A30-474F-8702-04614CB140DC}" type="pres">
      <dgm:prSet presAssocID="{48EAE26F-4F54-4114-B023-BFA6AEDA24F0}" presName="Name9" presStyleLbl="parChTrans1D2" presStyleIdx="1" presStyleCnt="6"/>
      <dgm:spPr/>
      <dgm:t>
        <a:bodyPr/>
        <a:lstStyle/>
        <a:p>
          <a:endParaRPr lang="ru-RU"/>
        </a:p>
      </dgm:t>
    </dgm:pt>
    <dgm:pt modelId="{9F50D0E8-E70D-40D4-BE70-1DAAEE920772}" type="pres">
      <dgm:prSet presAssocID="{48EAE26F-4F54-4114-B023-BFA6AEDA24F0}" presName="connTx" presStyleLbl="parChTrans1D2" presStyleIdx="1" presStyleCnt="6"/>
      <dgm:spPr/>
      <dgm:t>
        <a:bodyPr/>
        <a:lstStyle/>
        <a:p>
          <a:endParaRPr lang="ru-RU"/>
        </a:p>
      </dgm:t>
    </dgm:pt>
    <dgm:pt modelId="{ADEF2933-E670-452F-94B4-370C859776B5}" type="pres">
      <dgm:prSet presAssocID="{2487B8D6-C79E-45AE-9F06-D75A6CFCC00C}" presName="node" presStyleLbl="node1" presStyleIdx="1" presStyleCnt="6" custScaleX="138702" custScaleY="95765" custRadScaleRad="82706" custRadScaleInc="1795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BD7116-CBDC-4ED5-A118-F5C20CCBE42E}" type="pres">
      <dgm:prSet presAssocID="{6AC5E2FA-DDDC-4641-A4F8-42398777D0E3}" presName="Name9" presStyleLbl="parChTrans1D2" presStyleIdx="2" presStyleCnt="6"/>
      <dgm:spPr/>
      <dgm:t>
        <a:bodyPr/>
        <a:lstStyle/>
        <a:p>
          <a:endParaRPr lang="ru-RU"/>
        </a:p>
      </dgm:t>
    </dgm:pt>
    <dgm:pt modelId="{AE686F41-3E3C-420B-A89D-2F21C5DAFB93}" type="pres">
      <dgm:prSet presAssocID="{6AC5E2FA-DDDC-4641-A4F8-42398777D0E3}" presName="connTx" presStyleLbl="parChTrans1D2" presStyleIdx="2" presStyleCnt="6"/>
      <dgm:spPr/>
      <dgm:t>
        <a:bodyPr/>
        <a:lstStyle/>
        <a:p>
          <a:endParaRPr lang="ru-RU"/>
        </a:p>
      </dgm:t>
    </dgm:pt>
    <dgm:pt modelId="{5309840C-BACB-4980-BCD4-8B1C032B0DE1}" type="pres">
      <dgm:prSet presAssocID="{289CCFFA-7417-43F0-838B-402532211216}" presName="node" presStyleLbl="node1" presStyleIdx="2" presStyleCnt="6" custScaleX="138702" custScaleY="95765" custRadScaleRad="79748" custRadScaleInc="259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4E2B0-3D46-4A0A-8F90-7713FFD4BC70}" type="pres">
      <dgm:prSet presAssocID="{5785A50F-6D13-4191-BA14-E68F9212B4A3}" presName="Name9" presStyleLbl="parChTrans1D2" presStyleIdx="3" presStyleCnt="6"/>
      <dgm:spPr/>
      <dgm:t>
        <a:bodyPr/>
        <a:lstStyle/>
        <a:p>
          <a:endParaRPr lang="ru-RU"/>
        </a:p>
      </dgm:t>
    </dgm:pt>
    <dgm:pt modelId="{4FBBD282-831F-4BE5-995E-D1B9ABB27324}" type="pres">
      <dgm:prSet presAssocID="{5785A50F-6D13-4191-BA14-E68F9212B4A3}" presName="connTx" presStyleLbl="parChTrans1D2" presStyleIdx="3" presStyleCnt="6"/>
      <dgm:spPr/>
      <dgm:t>
        <a:bodyPr/>
        <a:lstStyle/>
        <a:p>
          <a:endParaRPr lang="ru-RU"/>
        </a:p>
      </dgm:t>
    </dgm:pt>
    <dgm:pt modelId="{BB029CBF-0F15-48D5-8024-A00988B195A1}" type="pres">
      <dgm:prSet presAssocID="{D0E326B0-67E2-498A-A673-3087981AF442}" presName="node" presStyleLbl="node1" presStyleIdx="3" presStyleCnt="6" custScaleX="138702" custScaleY="95765" custRadScaleRad="94462" custRadScaleInc="559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FB627-65AA-4DCF-963C-5152C7A4CF6F}" type="pres">
      <dgm:prSet presAssocID="{4940924A-46D2-4C9E-9BF6-B19BAF4A3D81}" presName="Name9" presStyleLbl="parChTrans1D2" presStyleIdx="4" presStyleCnt="6"/>
      <dgm:spPr/>
      <dgm:t>
        <a:bodyPr/>
        <a:lstStyle/>
        <a:p>
          <a:endParaRPr lang="ru-RU"/>
        </a:p>
      </dgm:t>
    </dgm:pt>
    <dgm:pt modelId="{98189E3B-F511-4B3C-BF10-1B50C25D9666}" type="pres">
      <dgm:prSet presAssocID="{4940924A-46D2-4C9E-9BF6-B19BAF4A3D81}" presName="connTx" presStyleLbl="parChTrans1D2" presStyleIdx="4" presStyleCnt="6"/>
      <dgm:spPr/>
      <dgm:t>
        <a:bodyPr/>
        <a:lstStyle/>
        <a:p>
          <a:endParaRPr lang="ru-RU"/>
        </a:p>
      </dgm:t>
    </dgm:pt>
    <dgm:pt modelId="{D6498387-6FFD-4A10-A2C0-F9E61D9E5413}" type="pres">
      <dgm:prSet presAssocID="{4BFB615B-D806-42FD-BF42-8C61351806E7}" presName="node" presStyleLbl="node1" presStyleIdx="4" presStyleCnt="6" custScaleX="138686" custScaleY="95741" custRadScaleRad="134917" custRadScaleInc="55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34388-B258-43CB-9F05-B417E9388F02}" type="pres">
      <dgm:prSet presAssocID="{DAB2263A-C467-4297-8385-2F3D453646FE}" presName="Name9" presStyleLbl="parChTrans1D2" presStyleIdx="5" presStyleCnt="6"/>
      <dgm:spPr/>
      <dgm:t>
        <a:bodyPr/>
        <a:lstStyle/>
        <a:p>
          <a:endParaRPr lang="ru-RU"/>
        </a:p>
      </dgm:t>
    </dgm:pt>
    <dgm:pt modelId="{9F54AA18-0472-41D3-A19E-5197BB25C67D}" type="pres">
      <dgm:prSet presAssocID="{DAB2263A-C467-4297-8385-2F3D453646FE}" presName="connTx" presStyleLbl="parChTrans1D2" presStyleIdx="5" presStyleCnt="6"/>
      <dgm:spPr/>
      <dgm:t>
        <a:bodyPr/>
        <a:lstStyle/>
        <a:p>
          <a:endParaRPr lang="ru-RU"/>
        </a:p>
      </dgm:t>
    </dgm:pt>
    <dgm:pt modelId="{4AD4DF72-F751-4976-B451-5D5AF7B31482}" type="pres">
      <dgm:prSet presAssocID="{FFD2ECE6-A8FD-4736-B129-2E1E7DF42913}" presName="node" presStyleLbl="node1" presStyleIdx="5" presStyleCnt="6" custScaleX="138702" custScaleY="95765" custRadScaleRad="98910" custRadScaleInc="390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4E0F05-714F-46A2-977D-051379B637A9}" type="presOf" srcId="{5785A50F-6D13-4191-BA14-E68F9212B4A3}" destId="{4FBBD282-831F-4BE5-995E-D1B9ABB27324}" srcOrd="1" destOrd="0" presId="urn:microsoft.com/office/officeart/2005/8/layout/radial1"/>
    <dgm:cxn modelId="{FFE42E1B-1D95-4DB0-BA94-74FFD9BBD9D3}" srcId="{6F24413A-D8CB-4A9F-8CA8-4E1EF525BD1E}" destId="{4BFB615B-D806-42FD-BF42-8C61351806E7}" srcOrd="4" destOrd="0" parTransId="{4940924A-46D2-4C9E-9BF6-B19BAF4A3D81}" sibTransId="{2A9CAD38-6CE4-4D17-8D50-CDE8A4423C10}"/>
    <dgm:cxn modelId="{2D3AB03A-989D-4DFD-9A3C-BE5AA5CEF653}" type="presOf" srcId="{48EAE26F-4F54-4114-B023-BFA6AEDA24F0}" destId="{9F50D0E8-E70D-40D4-BE70-1DAAEE920772}" srcOrd="1" destOrd="0" presId="urn:microsoft.com/office/officeart/2005/8/layout/radial1"/>
    <dgm:cxn modelId="{F90C55F0-A363-4110-A96A-4C6DD02F73AA}" type="presOf" srcId="{2C9A44AD-D0C9-448F-BF60-B8FE155F6202}" destId="{50672273-C52C-40B3-AA1F-777EA8996699}" srcOrd="1" destOrd="0" presId="urn:microsoft.com/office/officeart/2005/8/layout/radial1"/>
    <dgm:cxn modelId="{4AD78BBF-0242-4C5A-943B-C71B7F96D8A6}" type="presOf" srcId="{FFD2ECE6-A8FD-4736-B129-2E1E7DF42913}" destId="{4AD4DF72-F751-4976-B451-5D5AF7B31482}" srcOrd="0" destOrd="0" presId="urn:microsoft.com/office/officeart/2005/8/layout/radial1"/>
    <dgm:cxn modelId="{D3A2B7C0-616F-42FD-9142-86898B4F4D1D}" type="presOf" srcId="{DAB2263A-C467-4297-8385-2F3D453646FE}" destId="{9F54AA18-0472-41D3-A19E-5197BB25C67D}" srcOrd="1" destOrd="0" presId="urn:microsoft.com/office/officeart/2005/8/layout/radial1"/>
    <dgm:cxn modelId="{72A7B27F-BC09-49D1-83AF-12AD91E23040}" type="presOf" srcId="{7AF7E55A-5389-49C9-877D-7E8CB86DF9C2}" destId="{68E040B7-8B90-4E80-8B75-2249851D3B9C}" srcOrd="0" destOrd="0" presId="urn:microsoft.com/office/officeart/2005/8/layout/radial1"/>
    <dgm:cxn modelId="{DEB734E8-64C0-4E9F-9751-438229619C67}" type="presOf" srcId="{D0E326B0-67E2-498A-A673-3087981AF442}" destId="{BB029CBF-0F15-48D5-8024-A00988B195A1}" srcOrd="0" destOrd="0" presId="urn:microsoft.com/office/officeart/2005/8/layout/radial1"/>
    <dgm:cxn modelId="{A0A8EF80-59B4-4E26-992E-30630A4FF440}" srcId="{6F24413A-D8CB-4A9F-8CA8-4E1EF525BD1E}" destId="{CD489FA5-F43F-45FA-BFFA-0D856FD2A141}" srcOrd="0" destOrd="0" parTransId="{2C9A44AD-D0C9-448F-BF60-B8FE155F6202}" sibTransId="{41BCDA36-10B4-430B-B0A7-6FFFDF97C2DC}"/>
    <dgm:cxn modelId="{BFC67EB0-B4B9-4637-9FFD-C72E59AC5083}" srcId="{6F24413A-D8CB-4A9F-8CA8-4E1EF525BD1E}" destId="{FFD2ECE6-A8FD-4736-B129-2E1E7DF42913}" srcOrd="5" destOrd="0" parTransId="{DAB2263A-C467-4297-8385-2F3D453646FE}" sibTransId="{FE58206C-9305-4C72-8249-F7C16967A1E1}"/>
    <dgm:cxn modelId="{265B47B8-EBB0-43F1-BDB9-CFCF28C03D83}" srcId="{6F24413A-D8CB-4A9F-8CA8-4E1EF525BD1E}" destId="{289CCFFA-7417-43F0-838B-402532211216}" srcOrd="2" destOrd="0" parTransId="{6AC5E2FA-DDDC-4641-A4F8-42398777D0E3}" sibTransId="{58072F85-6D22-46E1-82D4-04008B386F74}"/>
    <dgm:cxn modelId="{B92CC80A-8FA8-45BF-84FA-C613C8D49AF2}" type="presOf" srcId="{CD489FA5-F43F-45FA-BFFA-0D856FD2A141}" destId="{3B0E6D01-F442-4D52-9DC6-3A6D5C3A3EC0}" srcOrd="0" destOrd="0" presId="urn:microsoft.com/office/officeart/2005/8/layout/radial1"/>
    <dgm:cxn modelId="{F522D8CF-5594-4C5E-B5B4-FB0B23F5833B}" type="presOf" srcId="{289CCFFA-7417-43F0-838B-402532211216}" destId="{5309840C-BACB-4980-BCD4-8B1C032B0DE1}" srcOrd="0" destOrd="0" presId="urn:microsoft.com/office/officeart/2005/8/layout/radial1"/>
    <dgm:cxn modelId="{4E51DBC8-4AA2-4572-A691-04604CF76EE5}" srcId="{6F24413A-D8CB-4A9F-8CA8-4E1EF525BD1E}" destId="{D0E326B0-67E2-498A-A673-3087981AF442}" srcOrd="3" destOrd="0" parTransId="{5785A50F-6D13-4191-BA14-E68F9212B4A3}" sibTransId="{FF120C62-F93F-4DFC-8484-6C3BB903FCC9}"/>
    <dgm:cxn modelId="{C5BC8431-5329-4934-A59D-55ED430873D2}" type="presOf" srcId="{6AC5E2FA-DDDC-4641-A4F8-42398777D0E3}" destId="{6BBD7116-CBDC-4ED5-A118-F5C20CCBE42E}" srcOrd="0" destOrd="0" presId="urn:microsoft.com/office/officeart/2005/8/layout/radial1"/>
    <dgm:cxn modelId="{45CF2558-65F9-45D6-9127-4B44EF936CE0}" type="presOf" srcId="{4BFB615B-D806-42FD-BF42-8C61351806E7}" destId="{D6498387-6FFD-4A10-A2C0-F9E61D9E5413}" srcOrd="0" destOrd="0" presId="urn:microsoft.com/office/officeart/2005/8/layout/radial1"/>
    <dgm:cxn modelId="{290C801D-8E20-465A-9CE4-49AD6DFFE38D}" srcId="{6F24413A-D8CB-4A9F-8CA8-4E1EF525BD1E}" destId="{2487B8D6-C79E-45AE-9F06-D75A6CFCC00C}" srcOrd="1" destOrd="0" parTransId="{48EAE26F-4F54-4114-B023-BFA6AEDA24F0}" sibTransId="{396AD816-ED4F-4095-9A7A-93CC4500B44A}"/>
    <dgm:cxn modelId="{B9926379-5E5F-40DB-8A39-BDA87BFE39A9}" type="presOf" srcId="{DAB2263A-C467-4297-8385-2F3D453646FE}" destId="{F4434388-B258-43CB-9F05-B417E9388F02}" srcOrd="0" destOrd="0" presId="urn:microsoft.com/office/officeart/2005/8/layout/radial1"/>
    <dgm:cxn modelId="{0F894F6B-391F-44F9-90A3-3502BDF86C4C}" type="presOf" srcId="{2C9A44AD-D0C9-448F-BF60-B8FE155F6202}" destId="{5298E565-9E28-41EC-AB56-F8FACEC27245}" srcOrd="0" destOrd="0" presId="urn:microsoft.com/office/officeart/2005/8/layout/radial1"/>
    <dgm:cxn modelId="{7BDF61AF-94E8-434E-AAC7-D80C96DD2B4A}" type="presOf" srcId="{6AC5E2FA-DDDC-4641-A4F8-42398777D0E3}" destId="{AE686F41-3E3C-420B-A89D-2F21C5DAFB93}" srcOrd="1" destOrd="0" presId="urn:microsoft.com/office/officeart/2005/8/layout/radial1"/>
    <dgm:cxn modelId="{6B856ECC-6776-4958-86B3-39CC23A0C2A0}" type="presOf" srcId="{2487B8D6-C79E-45AE-9F06-D75A6CFCC00C}" destId="{ADEF2933-E670-452F-94B4-370C859776B5}" srcOrd="0" destOrd="0" presId="urn:microsoft.com/office/officeart/2005/8/layout/radial1"/>
    <dgm:cxn modelId="{F6E40883-599A-45E4-ADDB-8B4965126B0A}" type="presOf" srcId="{48EAE26F-4F54-4114-B023-BFA6AEDA24F0}" destId="{863693AD-2A30-474F-8702-04614CB140DC}" srcOrd="0" destOrd="0" presId="urn:microsoft.com/office/officeart/2005/8/layout/radial1"/>
    <dgm:cxn modelId="{C32C05AC-08DE-414C-A2A3-849EEDECA27F}" type="presOf" srcId="{5785A50F-6D13-4191-BA14-E68F9212B4A3}" destId="{5A84E2B0-3D46-4A0A-8F90-7713FFD4BC70}" srcOrd="0" destOrd="0" presId="urn:microsoft.com/office/officeart/2005/8/layout/radial1"/>
    <dgm:cxn modelId="{D0F239FC-EFA5-4DF6-922A-1FA0E4DEB81C}" type="presOf" srcId="{4940924A-46D2-4C9E-9BF6-B19BAF4A3D81}" destId="{9C3FB627-65AA-4DCF-963C-5152C7A4CF6F}" srcOrd="0" destOrd="0" presId="urn:microsoft.com/office/officeart/2005/8/layout/radial1"/>
    <dgm:cxn modelId="{0D241C00-0858-4103-BEFE-19E91A143D1D}" type="presOf" srcId="{6F24413A-D8CB-4A9F-8CA8-4E1EF525BD1E}" destId="{1D791952-4625-49D8-9F10-0672257EE976}" srcOrd="0" destOrd="0" presId="urn:microsoft.com/office/officeart/2005/8/layout/radial1"/>
    <dgm:cxn modelId="{558D8F68-49A8-4E30-8445-C21860000B1D}" srcId="{7AF7E55A-5389-49C9-877D-7E8CB86DF9C2}" destId="{6F24413A-D8CB-4A9F-8CA8-4E1EF525BD1E}" srcOrd="0" destOrd="0" parTransId="{6EA0041E-0DAC-4CEE-9DE0-7CD7A77553D6}" sibTransId="{267EED96-2AE1-4543-9050-C2544ABB2E9D}"/>
    <dgm:cxn modelId="{60BA4032-9F3E-41B8-B101-99DC397159F8}" type="presOf" srcId="{4940924A-46D2-4C9E-9BF6-B19BAF4A3D81}" destId="{98189E3B-F511-4B3C-BF10-1B50C25D9666}" srcOrd="1" destOrd="0" presId="urn:microsoft.com/office/officeart/2005/8/layout/radial1"/>
    <dgm:cxn modelId="{1279DC25-F773-43B0-8141-32E329045A7C}" type="presParOf" srcId="{68E040B7-8B90-4E80-8B75-2249851D3B9C}" destId="{1D791952-4625-49D8-9F10-0672257EE976}" srcOrd="0" destOrd="0" presId="urn:microsoft.com/office/officeart/2005/8/layout/radial1"/>
    <dgm:cxn modelId="{8C58A1C6-3D83-4E95-89C2-E189E86E801A}" type="presParOf" srcId="{68E040B7-8B90-4E80-8B75-2249851D3B9C}" destId="{5298E565-9E28-41EC-AB56-F8FACEC27245}" srcOrd="1" destOrd="0" presId="urn:microsoft.com/office/officeart/2005/8/layout/radial1"/>
    <dgm:cxn modelId="{2E8880C8-1DD0-4B7A-B1BB-6484206B4828}" type="presParOf" srcId="{5298E565-9E28-41EC-AB56-F8FACEC27245}" destId="{50672273-C52C-40B3-AA1F-777EA8996699}" srcOrd="0" destOrd="0" presId="urn:microsoft.com/office/officeart/2005/8/layout/radial1"/>
    <dgm:cxn modelId="{37097322-17DB-4261-9535-C966DD9A9482}" type="presParOf" srcId="{68E040B7-8B90-4E80-8B75-2249851D3B9C}" destId="{3B0E6D01-F442-4D52-9DC6-3A6D5C3A3EC0}" srcOrd="2" destOrd="0" presId="urn:microsoft.com/office/officeart/2005/8/layout/radial1"/>
    <dgm:cxn modelId="{DA9B8755-C879-4220-89BE-91627EA9B5BD}" type="presParOf" srcId="{68E040B7-8B90-4E80-8B75-2249851D3B9C}" destId="{863693AD-2A30-474F-8702-04614CB140DC}" srcOrd="3" destOrd="0" presId="urn:microsoft.com/office/officeart/2005/8/layout/radial1"/>
    <dgm:cxn modelId="{1ECFA977-7479-408C-81CC-6AABCE9CD550}" type="presParOf" srcId="{863693AD-2A30-474F-8702-04614CB140DC}" destId="{9F50D0E8-E70D-40D4-BE70-1DAAEE920772}" srcOrd="0" destOrd="0" presId="urn:microsoft.com/office/officeart/2005/8/layout/radial1"/>
    <dgm:cxn modelId="{EDBD8EF0-ECED-4AD0-8200-C3C0F647D893}" type="presParOf" srcId="{68E040B7-8B90-4E80-8B75-2249851D3B9C}" destId="{ADEF2933-E670-452F-94B4-370C859776B5}" srcOrd="4" destOrd="0" presId="urn:microsoft.com/office/officeart/2005/8/layout/radial1"/>
    <dgm:cxn modelId="{317B581B-395E-4EE9-9E15-0B5C12AB9452}" type="presParOf" srcId="{68E040B7-8B90-4E80-8B75-2249851D3B9C}" destId="{6BBD7116-CBDC-4ED5-A118-F5C20CCBE42E}" srcOrd="5" destOrd="0" presId="urn:microsoft.com/office/officeart/2005/8/layout/radial1"/>
    <dgm:cxn modelId="{6F9BD319-1C73-43E7-A156-9764FDA26214}" type="presParOf" srcId="{6BBD7116-CBDC-4ED5-A118-F5C20CCBE42E}" destId="{AE686F41-3E3C-420B-A89D-2F21C5DAFB93}" srcOrd="0" destOrd="0" presId="urn:microsoft.com/office/officeart/2005/8/layout/radial1"/>
    <dgm:cxn modelId="{CE6BF8C0-0C1A-4ECB-A896-97FCA323AF05}" type="presParOf" srcId="{68E040B7-8B90-4E80-8B75-2249851D3B9C}" destId="{5309840C-BACB-4980-BCD4-8B1C032B0DE1}" srcOrd="6" destOrd="0" presId="urn:microsoft.com/office/officeart/2005/8/layout/radial1"/>
    <dgm:cxn modelId="{4A44D3E5-56F9-4C3E-A200-4A9E825CB5CF}" type="presParOf" srcId="{68E040B7-8B90-4E80-8B75-2249851D3B9C}" destId="{5A84E2B0-3D46-4A0A-8F90-7713FFD4BC70}" srcOrd="7" destOrd="0" presId="urn:microsoft.com/office/officeart/2005/8/layout/radial1"/>
    <dgm:cxn modelId="{A67DB74E-15C1-4527-9A61-8CFAC7B74ABE}" type="presParOf" srcId="{5A84E2B0-3D46-4A0A-8F90-7713FFD4BC70}" destId="{4FBBD282-831F-4BE5-995E-D1B9ABB27324}" srcOrd="0" destOrd="0" presId="urn:microsoft.com/office/officeart/2005/8/layout/radial1"/>
    <dgm:cxn modelId="{9A4C9224-3493-4F0D-A452-1126D31EBF6E}" type="presParOf" srcId="{68E040B7-8B90-4E80-8B75-2249851D3B9C}" destId="{BB029CBF-0F15-48D5-8024-A00988B195A1}" srcOrd="8" destOrd="0" presId="urn:microsoft.com/office/officeart/2005/8/layout/radial1"/>
    <dgm:cxn modelId="{D4B5D2D3-9CE9-415D-B4EB-5B912E9C4CC9}" type="presParOf" srcId="{68E040B7-8B90-4E80-8B75-2249851D3B9C}" destId="{9C3FB627-65AA-4DCF-963C-5152C7A4CF6F}" srcOrd="9" destOrd="0" presId="urn:microsoft.com/office/officeart/2005/8/layout/radial1"/>
    <dgm:cxn modelId="{FF687948-A06C-41EC-BF1D-D57125C9EC7D}" type="presParOf" srcId="{9C3FB627-65AA-4DCF-963C-5152C7A4CF6F}" destId="{98189E3B-F511-4B3C-BF10-1B50C25D9666}" srcOrd="0" destOrd="0" presId="urn:microsoft.com/office/officeart/2005/8/layout/radial1"/>
    <dgm:cxn modelId="{8D35311E-A0EC-4698-BD85-7F6225BF1EA9}" type="presParOf" srcId="{68E040B7-8B90-4E80-8B75-2249851D3B9C}" destId="{D6498387-6FFD-4A10-A2C0-F9E61D9E5413}" srcOrd="10" destOrd="0" presId="urn:microsoft.com/office/officeart/2005/8/layout/radial1"/>
    <dgm:cxn modelId="{B36A4314-5489-448B-8751-413D4B05EDCC}" type="presParOf" srcId="{68E040B7-8B90-4E80-8B75-2249851D3B9C}" destId="{F4434388-B258-43CB-9F05-B417E9388F02}" srcOrd="11" destOrd="0" presId="urn:microsoft.com/office/officeart/2005/8/layout/radial1"/>
    <dgm:cxn modelId="{1DA33E87-802E-40FE-8B69-7FA41DFC303A}" type="presParOf" srcId="{F4434388-B258-43CB-9F05-B417E9388F02}" destId="{9F54AA18-0472-41D3-A19E-5197BB25C67D}" srcOrd="0" destOrd="0" presId="urn:microsoft.com/office/officeart/2005/8/layout/radial1"/>
    <dgm:cxn modelId="{26C71EA0-907A-4908-BD96-2DAA45DBAFF9}" type="presParOf" srcId="{68E040B7-8B90-4E80-8B75-2249851D3B9C}" destId="{4AD4DF72-F751-4976-B451-5D5AF7B31482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1E7572-9A7D-43EB-9EA2-AC989AC58FD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A74AC4-D979-41C7-8BB5-F7FE8EDF7D23}">
      <dgm:prSet phldrT="[Текст]" phldr="1" custT="1"/>
      <dgm:spPr/>
      <dgm:t>
        <a:bodyPr/>
        <a:lstStyle/>
        <a:p>
          <a:endParaRPr lang="ru-RU" sz="1800" dirty="0"/>
        </a:p>
      </dgm:t>
    </dgm:pt>
    <dgm:pt modelId="{92D469E4-BB71-4EF0-92F3-A19EBE0A38E2}" type="parTrans" cxnId="{2116640C-A148-4A74-B8B0-2C3C951C900D}">
      <dgm:prSet/>
      <dgm:spPr/>
      <dgm:t>
        <a:bodyPr/>
        <a:lstStyle/>
        <a:p>
          <a:endParaRPr lang="ru-RU" sz="1800"/>
        </a:p>
      </dgm:t>
    </dgm:pt>
    <dgm:pt modelId="{CBD02096-A131-4D16-B983-512EA487B7DC}" type="sibTrans" cxnId="{2116640C-A148-4A74-B8B0-2C3C951C900D}">
      <dgm:prSet/>
      <dgm:spPr/>
      <dgm:t>
        <a:bodyPr/>
        <a:lstStyle/>
        <a:p>
          <a:endParaRPr lang="ru-RU" sz="1800"/>
        </a:p>
      </dgm:t>
    </dgm:pt>
    <dgm:pt modelId="{FAD659D9-24EA-4E1D-8DA9-1C8E886C5934}">
      <dgm:prSet phldrT="[Текст]" custT="1"/>
      <dgm:spPr/>
      <dgm:t>
        <a:bodyPr/>
        <a:lstStyle/>
        <a:p>
          <a:r>
            <a:rPr lang="ru-RU" sz="1800" dirty="0" smtClean="0"/>
            <a:t>Определение диапазонов радиочастот для создания сетей связи пятого поколения в России</a:t>
          </a:r>
          <a:endParaRPr lang="ru-RU" sz="1800" dirty="0"/>
        </a:p>
      </dgm:t>
    </dgm:pt>
    <dgm:pt modelId="{D500D2FA-E852-4994-A4AA-D5BF0EF5AAC1}" type="parTrans" cxnId="{EF983E3D-E816-4B70-A7C9-4356D71AA5AA}">
      <dgm:prSet/>
      <dgm:spPr/>
      <dgm:t>
        <a:bodyPr/>
        <a:lstStyle/>
        <a:p>
          <a:endParaRPr lang="ru-RU" sz="1800"/>
        </a:p>
      </dgm:t>
    </dgm:pt>
    <dgm:pt modelId="{98ECA272-490C-455E-9B7D-BD4C4864975E}" type="sibTrans" cxnId="{EF983E3D-E816-4B70-A7C9-4356D71AA5AA}">
      <dgm:prSet/>
      <dgm:spPr/>
      <dgm:t>
        <a:bodyPr/>
        <a:lstStyle/>
        <a:p>
          <a:endParaRPr lang="ru-RU" sz="1800"/>
        </a:p>
      </dgm:t>
    </dgm:pt>
    <dgm:pt modelId="{201ACAB6-BB30-4936-B845-35491AC0F690}">
      <dgm:prSet custT="1"/>
      <dgm:spPr/>
      <dgm:t>
        <a:bodyPr/>
        <a:lstStyle/>
        <a:p>
          <a:r>
            <a:rPr lang="ru-RU" sz="1800" dirty="0" smtClean="0"/>
            <a:t>Подключение к интернету почти 14 тыс. населенных пунктов с численностью населения 250–500 чел.</a:t>
          </a:r>
          <a:endParaRPr lang="ru-RU" sz="1800" dirty="0"/>
        </a:p>
      </dgm:t>
    </dgm:pt>
    <dgm:pt modelId="{BED36DF8-4B59-444A-92A7-44BD8209495A}" type="parTrans" cxnId="{AC72C7BB-F35B-49EF-B614-8BAD4D07D0E9}">
      <dgm:prSet/>
      <dgm:spPr/>
      <dgm:t>
        <a:bodyPr/>
        <a:lstStyle/>
        <a:p>
          <a:endParaRPr lang="ru-RU" sz="1800"/>
        </a:p>
      </dgm:t>
    </dgm:pt>
    <dgm:pt modelId="{CF5CFC77-2689-4134-8DED-64B44983A56C}" type="sibTrans" cxnId="{AC72C7BB-F35B-49EF-B614-8BAD4D07D0E9}">
      <dgm:prSet/>
      <dgm:spPr/>
      <dgm:t>
        <a:bodyPr/>
        <a:lstStyle/>
        <a:p>
          <a:endParaRPr lang="ru-RU" sz="1800"/>
        </a:p>
      </dgm:t>
    </dgm:pt>
    <dgm:pt modelId="{025F8F12-1D77-431B-8B9C-25233184EB58}">
      <dgm:prSet custT="1"/>
      <dgm:spPr/>
      <dgm:t>
        <a:bodyPr/>
        <a:lstStyle/>
        <a:p>
          <a:r>
            <a:rPr lang="ru-RU" sz="1800" dirty="0" smtClean="0"/>
            <a:t>Запуск общедоступного бесплатного онлайн-сервиса по повышению цифровой грамотности россиян</a:t>
          </a:r>
          <a:endParaRPr lang="ru-RU" sz="1800" dirty="0"/>
        </a:p>
      </dgm:t>
    </dgm:pt>
    <dgm:pt modelId="{807BBE19-9178-4BAA-9037-6FA35C7A8CAF}" type="parTrans" cxnId="{56946E1D-3975-423F-B584-174F16C4473D}">
      <dgm:prSet/>
      <dgm:spPr/>
      <dgm:t>
        <a:bodyPr/>
        <a:lstStyle/>
        <a:p>
          <a:endParaRPr lang="ru-RU" sz="1800"/>
        </a:p>
      </dgm:t>
    </dgm:pt>
    <dgm:pt modelId="{C9E824DA-780C-4BB8-8D2A-9050729A075E}" type="sibTrans" cxnId="{56946E1D-3975-423F-B584-174F16C4473D}">
      <dgm:prSet/>
      <dgm:spPr/>
      <dgm:t>
        <a:bodyPr/>
        <a:lstStyle/>
        <a:p>
          <a:endParaRPr lang="ru-RU" sz="1800"/>
        </a:p>
      </dgm:t>
    </dgm:pt>
    <dgm:pt modelId="{8388E24E-99C0-459C-9766-8B49C53E3552}">
      <dgm:prSet phldrT="[Текст]" custT="1"/>
      <dgm:spPr/>
      <dgm:t>
        <a:bodyPr/>
        <a:lstStyle/>
        <a:p>
          <a:r>
            <a:rPr lang="ru-RU" sz="1800" dirty="0" smtClean="0"/>
            <a:t>Утверждение  концепции создания и развития сетей 5G</a:t>
          </a:r>
          <a:endParaRPr lang="ru-RU" sz="1800" dirty="0"/>
        </a:p>
      </dgm:t>
    </dgm:pt>
    <dgm:pt modelId="{A73CFB8F-8CD8-48EC-A59B-ACEAB430B78F}" type="sibTrans" cxnId="{AA7AB96D-47AC-4D8C-8BA8-44296DFE37CE}">
      <dgm:prSet/>
      <dgm:spPr/>
      <dgm:t>
        <a:bodyPr/>
        <a:lstStyle/>
        <a:p>
          <a:endParaRPr lang="ru-RU" sz="1800"/>
        </a:p>
      </dgm:t>
    </dgm:pt>
    <dgm:pt modelId="{948FA086-C667-4E2E-A7B4-40B805879D41}" type="parTrans" cxnId="{AA7AB96D-47AC-4D8C-8BA8-44296DFE37CE}">
      <dgm:prSet/>
      <dgm:spPr/>
      <dgm:t>
        <a:bodyPr/>
        <a:lstStyle/>
        <a:p>
          <a:endParaRPr lang="ru-RU" sz="1800"/>
        </a:p>
      </dgm:t>
    </dgm:pt>
    <dgm:pt modelId="{A242E467-811C-4B44-95B7-E6240F0FD6E3}" type="pres">
      <dgm:prSet presAssocID="{BE1E7572-9A7D-43EB-9EA2-AC989AC58FD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ED7BEBB-0845-4C42-B93C-D7900D8162C8}" type="pres">
      <dgm:prSet presAssocID="{BEA74AC4-D979-41C7-8BB5-F7FE8EDF7D23}" presName="thickLine" presStyleLbl="alignNode1" presStyleIdx="0" presStyleCnt="1"/>
      <dgm:spPr/>
    </dgm:pt>
    <dgm:pt modelId="{9A54FA98-C7DB-4039-B106-6A62898110F1}" type="pres">
      <dgm:prSet presAssocID="{BEA74AC4-D979-41C7-8BB5-F7FE8EDF7D23}" presName="horz1" presStyleCnt="0"/>
      <dgm:spPr/>
    </dgm:pt>
    <dgm:pt modelId="{E78989D9-92D2-4FC0-8EAB-AD53440AA9D8}" type="pres">
      <dgm:prSet presAssocID="{BEA74AC4-D979-41C7-8BB5-F7FE8EDF7D23}" presName="tx1" presStyleLbl="revTx" presStyleIdx="0" presStyleCnt="5"/>
      <dgm:spPr/>
      <dgm:t>
        <a:bodyPr/>
        <a:lstStyle/>
        <a:p>
          <a:endParaRPr lang="ru-RU"/>
        </a:p>
      </dgm:t>
    </dgm:pt>
    <dgm:pt modelId="{8F165091-02E6-45A6-A2F4-CC39D44CCB46}" type="pres">
      <dgm:prSet presAssocID="{BEA74AC4-D979-41C7-8BB5-F7FE8EDF7D23}" presName="vert1" presStyleCnt="0"/>
      <dgm:spPr/>
    </dgm:pt>
    <dgm:pt modelId="{0504EBAD-0596-4EBC-B5B4-31D66E72EA17}" type="pres">
      <dgm:prSet presAssocID="{8388E24E-99C0-459C-9766-8B49C53E3552}" presName="vertSpace2a" presStyleCnt="0"/>
      <dgm:spPr/>
    </dgm:pt>
    <dgm:pt modelId="{C82982E6-AA70-4CD2-9852-7FA3B946E0D1}" type="pres">
      <dgm:prSet presAssocID="{8388E24E-99C0-459C-9766-8B49C53E3552}" presName="horz2" presStyleCnt="0"/>
      <dgm:spPr/>
    </dgm:pt>
    <dgm:pt modelId="{65AAFE47-A5E0-4BEB-8B1E-1CF39F312181}" type="pres">
      <dgm:prSet presAssocID="{8388E24E-99C0-459C-9766-8B49C53E3552}" presName="horzSpace2" presStyleCnt="0"/>
      <dgm:spPr/>
    </dgm:pt>
    <dgm:pt modelId="{CC91B2A3-CFE0-4F9C-A04C-BB1AB9BEC3B2}" type="pres">
      <dgm:prSet presAssocID="{8388E24E-99C0-459C-9766-8B49C53E3552}" presName="tx2" presStyleLbl="revTx" presStyleIdx="1" presStyleCnt="5"/>
      <dgm:spPr/>
      <dgm:t>
        <a:bodyPr/>
        <a:lstStyle/>
        <a:p>
          <a:endParaRPr lang="ru-RU"/>
        </a:p>
      </dgm:t>
    </dgm:pt>
    <dgm:pt modelId="{32AB33D0-3849-424F-AF43-6C6ADD119CAC}" type="pres">
      <dgm:prSet presAssocID="{8388E24E-99C0-459C-9766-8B49C53E3552}" presName="vert2" presStyleCnt="0"/>
      <dgm:spPr/>
    </dgm:pt>
    <dgm:pt modelId="{A11666C8-8CF0-41BE-93F9-8B9B53C38DA4}" type="pres">
      <dgm:prSet presAssocID="{8388E24E-99C0-459C-9766-8B49C53E3552}" presName="thinLine2b" presStyleLbl="callout" presStyleIdx="0" presStyleCnt="4"/>
      <dgm:spPr/>
    </dgm:pt>
    <dgm:pt modelId="{46CD3974-35EA-4077-8D70-71FA9F06FBD1}" type="pres">
      <dgm:prSet presAssocID="{8388E24E-99C0-459C-9766-8B49C53E3552}" presName="vertSpace2b" presStyleCnt="0"/>
      <dgm:spPr/>
    </dgm:pt>
    <dgm:pt modelId="{9CBD4E36-BA02-4178-9AD2-0C5BF4EEF070}" type="pres">
      <dgm:prSet presAssocID="{FAD659D9-24EA-4E1D-8DA9-1C8E886C5934}" presName="horz2" presStyleCnt="0"/>
      <dgm:spPr/>
    </dgm:pt>
    <dgm:pt modelId="{9450C3F1-FB56-4F01-861E-EA55A9463316}" type="pres">
      <dgm:prSet presAssocID="{FAD659D9-24EA-4E1D-8DA9-1C8E886C5934}" presName="horzSpace2" presStyleCnt="0"/>
      <dgm:spPr/>
    </dgm:pt>
    <dgm:pt modelId="{875AEF4F-04C1-4ECA-BB8F-2E322156F0AA}" type="pres">
      <dgm:prSet presAssocID="{FAD659D9-24EA-4E1D-8DA9-1C8E886C5934}" presName="tx2" presStyleLbl="revTx" presStyleIdx="2" presStyleCnt="5"/>
      <dgm:spPr/>
      <dgm:t>
        <a:bodyPr/>
        <a:lstStyle/>
        <a:p>
          <a:endParaRPr lang="ru-RU"/>
        </a:p>
      </dgm:t>
    </dgm:pt>
    <dgm:pt modelId="{FEA255FF-0F05-456A-A63B-6AB64F64D289}" type="pres">
      <dgm:prSet presAssocID="{FAD659D9-24EA-4E1D-8DA9-1C8E886C5934}" presName="vert2" presStyleCnt="0"/>
      <dgm:spPr/>
    </dgm:pt>
    <dgm:pt modelId="{5AA8C1E8-C2E9-4FB7-8E87-EF7F28E96B09}" type="pres">
      <dgm:prSet presAssocID="{FAD659D9-24EA-4E1D-8DA9-1C8E886C5934}" presName="thinLine2b" presStyleLbl="callout" presStyleIdx="1" presStyleCnt="4"/>
      <dgm:spPr/>
    </dgm:pt>
    <dgm:pt modelId="{B63B6237-7EE2-4CA0-99EF-322056E9D6A4}" type="pres">
      <dgm:prSet presAssocID="{FAD659D9-24EA-4E1D-8DA9-1C8E886C5934}" presName="vertSpace2b" presStyleCnt="0"/>
      <dgm:spPr/>
    </dgm:pt>
    <dgm:pt modelId="{1019B32E-17FA-4736-AFE5-90169253A528}" type="pres">
      <dgm:prSet presAssocID="{201ACAB6-BB30-4936-B845-35491AC0F690}" presName="horz2" presStyleCnt="0"/>
      <dgm:spPr/>
    </dgm:pt>
    <dgm:pt modelId="{0181721F-B455-43D6-ADAB-65E342308BF0}" type="pres">
      <dgm:prSet presAssocID="{201ACAB6-BB30-4936-B845-35491AC0F690}" presName="horzSpace2" presStyleCnt="0"/>
      <dgm:spPr/>
    </dgm:pt>
    <dgm:pt modelId="{C5BFE557-C259-4BC9-B3A8-56307C9241D0}" type="pres">
      <dgm:prSet presAssocID="{201ACAB6-BB30-4936-B845-35491AC0F690}" presName="tx2" presStyleLbl="revTx" presStyleIdx="3" presStyleCnt="5"/>
      <dgm:spPr/>
      <dgm:t>
        <a:bodyPr/>
        <a:lstStyle/>
        <a:p>
          <a:endParaRPr lang="ru-RU"/>
        </a:p>
      </dgm:t>
    </dgm:pt>
    <dgm:pt modelId="{4AA54545-31D7-4B52-943C-3B8D66333ED2}" type="pres">
      <dgm:prSet presAssocID="{201ACAB6-BB30-4936-B845-35491AC0F690}" presName="vert2" presStyleCnt="0"/>
      <dgm:spPr/>
    </dgm:pt>
    <dgm:pt modelId="{C1DBE86C-0C40-4D09-8225-E83433634450}" type="pres">
      <dgm:prSet presAssocID="{201ACAB6-BB30-4936-B845-35491AC0F690}" presName="thinLine2b" presStyleLbl="callout" presStyleIdx="2" presStyleCnt="4"/>
      <dgm:spPr/>
    </dgm:pt>
    <dgm:pt modelId="{77B34D48-FE95-4408-8193-9A2F8649BD2A}" type="pres">
      <dgm:prSet presAssocID="{201ACAB6-BB30-4936-B845-35491AC0F690}" presName="vertSpace2b" presStyleCnt="0"/>
      <dgm:spPr/>
    </dgm:pt>
    <dgm:pt modelId="{833A6A5B-935B-40FE-B51D-E6C266DAA454}" type="pres">
      <dgm:prSet presAssocID="{025F8F12-1D77-431B-8B9C-25233184EB58}" presName="horz2" presStyleCnt="0"/>
      <dgm:spPr/>
    </dgm:pt>
    <dgm:pt modelId="{03EE7DB0-74A9-4D17-9CE8-0E440233C271}" type="pres">
      <dgm:prSet presAssocID="{025F8F12-1D77-431B-8B9C-25233184EB58}" presName="horzSpace2" presStyleCnt="0"/>
      <dgm:spPr/>
    </dgm:pt>
    <dgm:pt modelId="{9676D35F-65DC-4F85-BC03-365940AAF855}" type="pres">
      <dgm:prSet presAssocID="{025F8F12-1D77-431B-8B9C-25233184EB58}" presName="tx2" presStyleLbl="revTx" presStyleIdx="4" presStyleCnt="5"/>
      <dgm:spPr/>
      <dgm:t>
        <a:bodyPr/>
        <a:lstStyle/>
        <a:p>
          <a:endParaRPr lang="ru-RU"/>
        </a:p>
      </dgm:t>
    </dgm:pt>
    <dgm:pt modelId="{694FB259-B085-4C8A-9866-E855556552D4}" type="pres">
      <dgm:prSet presAssocID="{025F8F12-1D77-431B-8B9C-25233184EB58}" presName="vert2" presStyleCnt="0"/>
      <dgm:spPr/>
    </dgm:pt>
    <dgm:pt modelId="{C38881A9-E8DC-4407-8F67-78C9BE47373F}" type="pres">
      <dgm:prSet presAssocID="{025F8F12-1D77-431B-8B9C-25233184EB58}" presName="thinLine2b" presStyleLbl="callout" presStyleIdx="3" presStyleCnt="4"/>
      <dgm:spPr/>
    </dgm:pt>
    <dgm:pt modelId="{BA8B163E-7DC8-4AC0-81DB-0B91E6AC7F32}" type="pres">
      <dgm:prSet presAssocID="{025F8F12-1D77-431B-8B9C-25233184EB58}" presName="vertSpace2b" presStyleCnt="0"/>
      <dgm:spPr/>
    </dgm:pt>
  </dgm:ptLst>
  <dgm:cxnLst>
    <dgm:cxn modelId="{C4C49257-198F-4141-8594-929AFD7B0663}" type="presOf" srcId="{BE1E7572-9A7D-43EB-9EA2-AC989AC58FDA}" destId="{A242E467-811C-4B44-95B7-E6240F0FD6E3}" srcOrd="0" destOrd="0" presId="urn:microsoft.com/office/officeart/2008/layout/LinedList"/>
    <dgm:cxn modelId="{48C95BAE-1C56-4A42-83E7-D357A0EFBAD9}" type="presOf" srcId="{BEA74AC4-D979-41C7-8BB5-F7FE8EDF7D23}" destId="{E78989D9-92D2-4FC0-8EAB-AD53440AA9D8}" srcOrd="0" destOrd="0" presId="urn:microsoft.com/office/officeart/2008/layout/LinedList"/>
    <dgm:cxn modelId="{0773B359-7D90-48A3-8C07-526F345924A4}" type="presOf" srcId="{8388E24E-99C0-459C-9766-8B49C53E3552}" destId="{CC91B2A3-CFE0-4F9C-A04C-BB1AB9BEC3B2}" srcOrd="0" destOrd="0" presId="urn:microsoft.com/office/officeart/2008/layout/LinedList"/>
    <dgm:cxn modelId="{EF983E3D-E816-4B70-A7C9-4356D71AA5AA}" srcId="{BEA74AC4-D979-41C7-8BB5-F7FE8EDF7D23}" destId="{FAD659D9-24EA-4E1D-8DA9-1C8E886C5934}" srcOrd="1" destOrd="0" parTransId="{D500D2FA-E852-4994-A4AA-D5BF0EF5AAC1}" sibTransId="{98ECA272-490C-455E-9B7D-BD4C4864975E}"/>
    <dgm:cxn modelId="{56946E1D-3975-423F-B584-174F16C4473D}" srcId="{BEA74AC4-D979-41C7-8BB5-F7FE8EDF7D23}" destId="{025F8F12-1D77-431B-8B9C-25233184EB58}" srcOrd="3" destOrd="0" parTransId="{807BBE19-9178-4BAA-9037-6FA35C7A8CAF}" sibTransId="{C9E824DA-780C-4BB8-8D2A-9050729A075E}"/>
    <dgm:cxn modelId="{5FA067D6-9310-40F8-8F6A-5790FD435038}" type="presOf" srcId="{025F8F12-1D77-431B-8B9C-25233184EB58}" destId="{9676D35F-65DC-4F85-BC03-365940AAF855}" srcOrd="0" destOrd="0" presId="urn:microsoft.com/office/officeart/2008/layout/LinedList"/>
    <dgm:cxn modelId="{2116640C-A148-4A74-B8B0-2C3C951C900D}" srcId="{BE1E7572-9A7D-43EB-9EA2-AC989AC58FDA}" destId="{BEA74AC4-D979-41C7-8BB5-F7FE8EDF7D23}" srcOrd="0" destOrd="0" parTransId="{92D469E4-BB71-4EF0-92F3-A19EBE0A38E2}" sibTransId="{CBD02096-A131-4D16-B983-512EA487B7DC}"/>
    <dgm:cxn modelId="{AA7AB96D-47AC-4D8C-8BA8-44296DFE37CE}" srcId="{BEA74AC4-D979-41C7-8BB5-F7FE8EDF7D23}" destId="{8388E24E-99C0-459C-9766-8B49C53E3552}" srcOrd="0" destOrd="0" parTransId="{948FA086-C667-4E2E-A7B4-40B805879D41}" sibTransId="{A73CFB8F-8CD8-48EC-A59B-ACEAB430B78F}"/>
    <dgm:cxn modelId="{AC72C7BB-F35B-49EF-B614-8BAD4D07D0E9}" srcId="{BEA74AC4-D979-41C7-8BB5-F7FE8EDF7D23}" destId="{201ACAB6-BB30-4936-B845-35491AC0F690}" srcOrd="2" destOrd="0" parTransId="{BED36DF8-4B59-444A-92A7-44BD8209495A}" sibTransId="{CF5CFC77-2689-4134-8DED-64B44983A56C}"/>
    <dgm:cxn modelId="{76384DB5-5CAB-46A8-BC7C-E2F9574344DB}" type="presOf" srcId="{201ACAB6-BB30-4936-B845-35491AC0F690}" destId="{C5BFE557-C259-4BC9-B3A8-56307C9241D0}" srcOrd="0" destOrd="0" presId="urn:microsoft.com/office/officeart/2008/layout/LinedList"/>
    <dgm:cxn modelId="{23B8B39E-4BFE-4FD0-9140-303E7932B9D7}" type="presOf" srcId="{FAD659D9-24EA-4E1D-8DA9-1C8E886C5934}" destId="{875AEF4F-04C1-4ECA-BB8F-2E322156F0AA}" srcOrd="0" destOrd="0" presId="urn:microsoft.com/office/officeart/2008/layout/LinedList"/>
    <dgm:cxn modelId="{65512192-788A-4137-B215-C22CB8D51DD5}" type="presParOf" srcId="{A242E467-811C-4B44-95B7-E6240F0FD6E3}" destId="{6ED7BEBB-0845-4C42-B93C-D7900D8162C8}" srcOrd="0" destOrd="0" presId="urn:microsoft.com/office/officeart/2008/layout/LinedList"/>
    <dgm:cxn modelId="{474AAFAD-7ED5-484D-910A-34EC449C60B5}" type="presParOf" srcId="{A242E467-811C-4B44-95B7-E6240F0FD6E3}" destId="{9A54FA98-C7DB-4039-B106-6A62898110F1}" srcOrd="1" destOrd="0" presId="urn:microsoft.com/office/officeart/2008/layout/LinedList"/>
    <dgm:cxn modelId="{6E7DDC44-EBF2-4378-9DA7-002F27DD2FDB}" type="presParOf" srcId="{9A54FA98-C7DB-4039-B106-6A62898110F1}" destId="{E78989D9-92D2-4FC0-8EAB-AD53440AA9D8}" srcOrd="0" destOrd="0" presId="urn:microsoft.com/office/officeart/2008/layout/LinedList"/>
    <dgm:cxn modelId="{D057A663-EF63-4C07-8D67-B9B633F83C6F}" type="presParOf" srcId="{9A54FA98-C7DB-4039-B106-6A62898110F1}" destId="{8F165091-02E6-45A6-A2F4-CC39D44CCB46}" srcOrd="1" destOrd="0" presId="urn:microsoft.com/office/officeart/2008/layout/LinedList"/>
    <dgm:cxn modelId="{8E8CFEBA-0846-4143-8C09-FCAC3E73D659}" type="presParOf" srcId="{8F165091-02E6-45A6-A2F4-CC39D44CCB46}" destId="{0504EBAD-0596-4EBC-B5B4-31D66E72EA17}" srcOrd="0" destOrd="0" presId="urn:microsoft.com/office/officeart/2008/layout/LinedList"/>
    <dgm:cxn modelId="{CA84A01C-B497-4E45-B805-A32B16DF5DCD}" type="presParOf" srcId="{8F165091-02E6-45A6-A2F4-CC39D44CCB46}" destId="{C82982E6-AA70-4CD2-9852-7FA3B946E0D1}" srcOrd="1" destOrd="0" presId="urn:microsoft.com/office/officeart/2008/layout/LinedList"/>
    <dgm:cxn modelId="{05725FA5-207A-4325-8838-5A77028A7626}" type="presParOf" srcId="{C82982E6-AA70-4CD2-9852-7FA3B946E0D1}" destId="{65AAFE47-A5E0-4BEB-8B1E-1CF39F312181}" srcOrd="0" destOrd="0" presId="urn:microsoft.com/office/officeart/2008/layout/LinedList"/>
    <dgm:cxn modelId="{0C5DB46A-34DC-4EC8-8DD0-31E338193E7D}" type="presParOf" srcId="{C82982E6-AA70-4CD2-9852-7FA3B946E0D1}" destId="{CC91B2A3-CFE0-4F9C-A04C-BB1AB9BEC3B2}" srcOrd="1" destOrd="0" presId="urn:microsoft.com/office/officeart/2008/layout/LinedList"/>
    <dgm:cxn modelId="{0267B839-7F5D-49A2-88C9-29DB6B94A1AD}" type="presParOf" srcId="{C82982E6-AA70-4CD2-9852-7FA3B946E0D1}" destId="{32AB33D0-3849-424F-AF43-6C6ADD119CAC}" srcOrd="2" destOrd="0" presId="urn:microsoft.com/office/officeart/2008/layout/LinedList"/>
    <dgm:cxn modelId="{536DDD7B-D023-4BEE-9DB1-549BA0170CCE}" type="presParOf" srcId="{8F165091-02E6-45A6-A2F4-CC39D44CCB46}" destId="{A11666C8-8CF0-41BE-93F9-8B9B53C38DA4}" srcOrd="2" destOrd="0" presId="urn:microsoft.com/office/officeart/2008/layout/LinedList"/>
    <dgm:cxn modelId="{BD41F64F-6014-45FD-A0C6-3CFE19595D2D}" type="presParOf" srcId="{8F165091-02E6-45A6-A2F4-CC39D44CCB46}" destId="{46CD3974-35EA-4077-8D70-71FA9F06FBD1}" srcOrd="3" destOrd="0" presId="urn:microsoft.com/office/officeart/2008/layout/LinedList"/>
    <dgm:cxn modelId="{D41125B6-425B-4A62-88E8-7A2F8473C8DF}" type="presParOf" srcId="{8F165091-02E6-45A6-A2F4-CC39D44CCB46}" destId="{9CBD4E36-BA02-4178-9AD2-0C5BF4EEF070}" srcOrd="4" destOrd="0" presId="urn:microsoft.com/office/officeart/2008/layout/LinedList"/>
    <dgm:cxn modelId="{0C5FB653-622C-4CA6-A651-5B5B69C128F7}" type="presParOf" srcId="{9CBD4E36-BA02-4178-9AD2-0C5BF4EEF070}" destId="{9450C3F1-FB56-4F01-861E-EA55A9463316}" srcOrd="0" destOrd="0" presId="urn:microsoft.com/office/officeart/2008/layout/LinedList"/>
    <dgm:cxn modelId="{4EE2EF54-B3D7-43DF-A2B3-D84CF6C192C1}" type="presParOf" srcId="{9CBD4E36-BA02-4178-9AD2-0C5BF4EEF070}" destId="{875AEF4F-04C1-4ECA-BB8F-2E322156F0AA}" srcOrd="1" destOrd="0" presId="urn:microsoft.com/office/officeart/2008/layout/LinedList"/>
    <dgm:cxn modelId="{F5FDDCFF-BA33-4279-B45E-440933315E79}" type="presParOf" srcId="{9CBD4E36-BA02-4178-9AD2-0C5BF4EEF070}" destId="{FEA255FF-0F05-456A-A63B-6AB64F64D289}" srcOrd="2" destOrd="0" presId="urn:microsoft.com/office/officeart/2008/layout/LinedList"/>
    <dgm:cxn modelId="{B440E915-9C35-475A-92EB-7301BD142127}" type="presParOf" srcId="{8F165091-02E6-45A6-A2F4-CC39D44CCB46}" destId="{5AA8C1E8-C2E9-4FB7-8E87-EF7F28E96B09}" srcOrd="5" destOrd="0" presId="urn:microsoft.com/office/officeart/2008/layout/LinedList"/>
    <dgm:cxn modelId="{E06CCD93-A148-465C-BE05-B3BCDB7F40A8}" type="presParOf" srcId="{8F165091-02E6-45A6-A2F4-CC39D44CCB46}" destId="{B63B6237-7EE2-4CA0-99EF-322056E9D6A4}" srcOrd="6" destOrd="0" presId="urn:microsoft.com/office/officeart/2008/layout/LinedList"/>
    <dgm:cxn modelId="{3C4E6FB1-5217-40ED-8408-BEE9220A5CC5}" type="presParOf" srcId="{8F165091-02E6-45A6-A2F4-CC39D44CCB46}" destId="{1019B32E-17FA-4736-AFE5-90169253A528}" srcOrd="7" destOrd="0" presId="urn:microsoft.com/office/officeart/2008/layout/LinedList"/>
    <dgm:cxn modelId="{4729EC56-42A1-40F6-A4D7-83D2C3DFB8A8}" type="presParOf" srcId="{1019B32E-17FA-4736-AFE5-90169253A528}" destId="{0181721F-B455-43D6-ADAB-65E342308BF0}" srcOrd="0" destOrd="0" presId="urn:microsoft.com/office/officeart/2008/layout/LinedList"/>
    <dgm:cxn modelId="{27C203B2-A125-4BCF-8042-DA88B01C590C}" type="presParOf" srcId="{1019B32E-17FA-4736-AFE5-90169253A528}" destId="{C5BFE557-C259-4BC9-B3A8-56307C9241D0}" srcOrd="1" destOrd="0" presId="urn:microsoft.com/office/officeart/2008/layout/LinedList"/>
    <dgm:cxn modelId="{B6AA27E2-4FBA-474E-8658-EC98D484E660}" type="presParOf" srcId="{1019B32E-17FA-4736-AFE5-90169253A528}" destId="{4AA54545-31D7-4B52-943C-3B8D66333ED2}" srcOrd="2" destOrd="0" presId="urn:microsoft.com/office/officeart/2008/layout/LinedList"/>
    <dgm:cxn modelId="{44A87897-F119-4151-8312-51DAB80A8C1D}" type="presParOf" srcId="{8F165091-02E6-45A6-A2F4-CC39D44CCB46}" destId="{C1DBE86C-0C40-4D09-8225-E83433634450}" srcOrd="8" destOrd="0" presId="urn:microsoft.com/office/officeart/2008/layout/LinedList"/>
    <dgm:cxn modelId="{54727F56-C5EC-45F9-A6C7-1AC2F5FBBE5F}" type="presParOf" srcId="{8F165091-02E6-45A6-A2F4-CC39D44CCB46}" destId="{77B34D48-FE95-4408-8193-9A2F8649BD2A}" srcOrd="9" destOrd="0" presId="urn:microsoft.com/office/officeart/2008/layout/LinedList"/>
    <dgm:cxn modelId="{49050D59-5880-4265-A84F-DAFB92EE12E8}" type="presParOf" srcId="{8F165091-02E6-45A6-A2F4-CC39D44CCB46}" destId="{833A6A5B-935B-40FE-B51D-E6C266DAA454}" srcOrd="10" destOrd="0" presId="urn:microsoft.com/office/officeart/2008/layout/LinedList"/>
    <dgm:cxn modelId="{C180F360-3E4A-44AD-9F52-D79FDFC29E92}" type="presParOf" srcId="{833A6A5B-935B-40FE-B51D-E6C266DAA454}" destId="{03EE7DB0-74A9-4D17-9CE8-0E440233C271}" srcOrd="0" destOrd="0" presId="urn:microsoft.com/office/officeart/2008/layout/LinedList"/>
    <dgm:cxn modelId="{25F792C1-1041-4ED7-B644-1469490A3CC1}" type="presParOf" srcId="{833A6A5B-935B-40FE-B51D-E6C266DAA454}" destId="{9676D35F-65DC-4F85-BC03-365940AAF855}" srcOrd="1" destOrd="0" presId="urn:microsoft.com/office/officeart/2008/layout/LinedList"/>
    <dgm:cxn modelId="{789F8916-A19B-4D46-92D2-A9EC824BB5B4}" type="presParOf" srcId="{833A6A5B-935B-40FE-B51D-E6C266DAA454}" destId="{694FB259-B085-4C8A-9866-E855556552D4}" srcOrd="2" destOrd="0" presId="urn:microsoft.com/office/officeart/2008/layout/LinedList"/>
    <dgm:cxn modelId="{F40BC709-09FB-4068-8CCF-DD4C9F019450}" type="presParOf" srcId="{8F165091-02E6-45A6-A2F4-CC39D44CCB46}" destId="{C38881A9-E8DC-4407-8F67-78C9BE47373F}" srcOrd="11" destOrd="0" presId="urn:microsoft.com/office/officeart/2008/layout/LinedList"/>
    <dgm:cxn modelId="{60C48059-03E3-45B8-840F-828A6BE54D10}" type="presParOf" srcId="{8F165091-02E6-45A6-A2F4-CC39D44CCB46}" destId="{BA8B163E-7DC8-4AC0-81DB-0B91E6AC7F32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1E7572-9A7D-43EB-9EA2-AC989AC58FD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A74AC4-D979-41C7-8BB5-F7FE8EDF7D23}">
      <dgm:prSet phldrT="[Текст]" phldr="1" custT="1"/>
      <dgm:spPr/>
      <dgm:t>
        <a:bodyPr/>
        <a:lstStyle/>
        <a:p>
          <a:endParaRPr lang="ru-RU" sz="1800" dirty="0"/>
        </a:p>
      </dgm:t>
    </dgm:pt>
    <dgm:pt modelId="{92D469E4-BB71-4EF0-92F3-A19EBE0A38E2}" type="parTrans" cxnId="{2116640C-A148-4A74-B8B0-2C3C951C900D}">
      <dgm:prSet/>
      <dgm:spPr/>
      <dgm:t>
        <a:bodyPr/>
        <a:lstStyle/>
        <a:p>
          <a:endParaRPr lang="ru-RU" sz="1800"/>
        </a:p>
      </dgm:t>
    </dgm:pt>
    <dgm:pt modelId="{CBD02096-A131-4D16-B983-512EA487B7DC}" type="sibTrans" cxnId="{2116640C-A148-4A74-B8B0-2C3C951C900D}">
      <dgm:prSet/>
      <dgm:spPr/>
      <dgm:t>
        <a:bodyPr/>
        <a:lstStyle/>
        <a:p>
          <a:endParaRPr lang="ru-RU" sz="1800"/>
        </a:p>
      </dgm:t>
    </dgm:pt>
    <dgm:pt modelId="{FAD659D9-24EA-4E1D-8DA9-1C8E886C5934}">
      <dgm:prSet phldrT="[Текст]" custT="1"/>
      <dgm:spPr/>
      <dgm:t>
        <a:bodyPr/>
        <a:lstStyle/>
        <a:p>
          <a:r>
            <a:rPr lang="ru-RU" sz="1800" dirty="0" smtClean="0"/>
            <a:t>Будет законодательно закреплена предустановка отечественных антивирусных программ на компьютерах</a:t>
          </a:r>
          <a:endParaRPr lang="ru-RU" sz="1800" dirty="0"/>
        </a:p>
      </dgm:t>
    </dgm:pt>
    <dgm:pt modelId="{D500D2FA-E852-4994-A4AA-D5BF0EF5AAC1}" type="parTrans" cxnId="{EF983E3D-E816-4B70-A7C9-4356D71AA5AA}">
      <dgm:prSet/>
      <dgm:spPr/>
      <dgm:t>
        <a:bodyPr/>
        <a:lstStyle/>
        <a:p>
          <a:endParaRPr lang="ru-RU" sz="1800"/>
        </a:p>
      </dgm:t>
    </dgm:pt>
    <dgm:pt modelId="{98ECA272-490C-455E-9B7D-BD4C4864975E}" type="sibTrans" cxnId="{EF983E3D-E816-4B70-A7C9-4356D71AA5AA}">
      <dgm:prSet/>
      <dgm:spPr/>
      <dgm:t>
        <a:bodyPr/>
        <a:lstStyle/>
        <a:p>
          <a:endParaRPr lang="ru-RU" sz="1800"/>
        </a:p>
      </dgm:t>
    </dgm:pt>
    <dgm:pt modelId="{201ACAB6-BB30-4936-B845-35491AC0F690}">
      <dgm:prSet custT="1"/>
      <dgm:spPr/>
      <dgm:t>
        <a:bodyPr/>
        <a:lstStyle/>
        <a:p>
          <a:r>
            <a:rPr lang="ru-RU" sz="1800" smtClean="0"/>
            <a:t>Будут утверждены стратегии цифровой трансформации минимум 20 госкомпаний и компаний с государственным участием</a:t>
          </a:r>
          <a:endParaRPr lang="ru-RU" sz="1800" dirty="0"/>
        </a:p>
      </dgm:t>
    </dgm:pt>
    <dgm:pt modelId="{BED36DF8-4B59-444A-92A7-44BD8209495A}" type="parTrans" cxnId="{AC72C7BB-F35B-49EF-B614-8BAD4D07D0E9}">
      <dgm:prSet/>
      <dgm:spPr/>
      <dgm:t>
        <a:bodyPr/>
        <a:lstStyle/>
        <a:p>
          <a:endParaRPr lang="ru-RU" sz="1800"/>
        </a:p>
      </dgm:t>
    </dgm:pt>
    <dgm:pt modelId="{CF5CFC77-2689-4134-8DED-64B44983A56C}" type="sibTrans" cxnId="{AC72C7BB-F35B-49EF-B614-8BAD4D07D0E9}">
      <dgm:prSet/>
      <dgm:spPr/>
      <dgm:t>
        <a:bodyPr/>
        <a:lstStyle/>
        <a:p>
          <a:endParaRPr lang="ru-RU" sz="1800"/>
        </a:p>
      </dgm:t>
    </dgm:pt>
    <dgm:pt modelId="{8388E24E-99C0-459C-9766-8B49C53E3552}">
      <dgm:prSet phldrT="[Текст]" custT="1"/>
      <dgm:spPr/>
      <dgm:t>
        <a:bodyPr/>
        <a:lstStyle/>
        <a:p>
          <a:r>
            <a:rPr lang="ru-RU" sz="1800" dirty="0" smtClean="0"/>
            <a:t>Более 70% программного обеспечения, закупаемого или арендуемого госорганами, будет российским</a:t>
          </a:r>
          <a:endParaRPr lang="ru-RU" sz="1800" dirty="0"/>
        </a:p>
      </dgm:t>
    </dgm:pt>
    <dgm:pt modelId="{A73CFB8F-8CD8-48EC-A59B-ACEAB430B78F}" type="sibTrans" cxnId="{AA7AB96D-47AC-4D8C-8BA8-44296DFE37CE}">
      <dgm:prSet/>
      <dgm:spPr/>
      <dgm:t>
        <a:bodyPr/>
        <a:lstStyle/>
        <a:p>
          <a:endParaRPr lang="ru-RU" sz="1800"/>
        </a:p>
      </dgm:t>
    </dgm:pt>
    <dgm:pt modelId="{948FA086-C667-4E2E-A7B4-40B805879D41}" type="parTrans" cxnId="{AA7AB96D-47AC-4D8C-8BA8-44296DFE37CE}">
      <dgm:prSet/>
      <dgm:spPr/>
      <dgm:t>
        <a:bodyPr/>
        <a:lstStyle/>
        <a:p>
          <a:endParaRPr lang="ru-RU" sz="1800"/>
        </a:p>
      </dgm:t>
    </dgm:pt>
    <dgm:pt modelId="{B7503E36-CCE3-4612-A7D5-4DDD8F5E4168}">
      <dgm:prSet custT="1"/>
      <dgm:spPr/>
      <dgm:t>
        <a:bodyPr/>
        <a:lstStyle/>
        <a:p>
          <a:r>
            <a:rPr lang="ru-RU" sz="1800" dirty="0" smtClean="0"/>
            <a:t>Пилотный проект по созданию сетей связи 5G в РФ будет реализован минимум в одном городе с населением более 1 млн чел.</a:t>
          </a:r>
        </a:p>
        <a:p>
          <a:endParaRPr lang="ru-RU" sz="1800" dirty="0" smtClean="0"/>
        </a:p>
      </dgm:t>
    </dgm:pt>
    <dgm:pt modelId="{413D1001-87E2-4EFE-A3C8-39B325451309}" type="parTrans" cxnId="{B9E0C376-45CC-4C39-88E9-35912A872FBE}">
      <dgm:prSet/>
      <dgm:spPr/>
      <dgm:t>
        <a:bodyPr/>
        <a:lstStyle/>
        <a:p>
          <a:endParaRPr lang="ru-RU" sz="1800"/>
        </a:p>
      </dgm:t>
    </dgm:pt>
    <dgm:pt modelId="{0D534EF0-6C61-42D8-864E-2644E9421969}" type="sibTrans" cxnId="{B9E0C376-45CC-4C39-88E9-35912A872FBE}">
      <dgm:prSet/>
      <dgm:spPr/>
      <dgm:t>
        <a:bodyPr/>
        <a:lstStyle/>
        <a:p>
          <a:endParaRPr lang="ru-RU" sz="1800"/>
        </a:p>
      </dgm:t>
    </dgm:pt>
    <dgm:pt modelId="{A242E467-811C-4B44-95B7-E6240F0FD6E3}" type="pres">
      <dgm:prSet presAssocID="{BE1E7572-9A7D-43EB-9EA2-AC989AC58FD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ED7BEBB-0845-4C42-B93C-D7900D8162C8}" type="pres">
      <dgm:prSet presAssocID="{BEA74AC4-D979-41C7-8BB5-F7FE8EDF7D23}" presName="thickLine" presStyleLbl="alignNode1" presStyleIdx="0" presStyleCnt="1"/>
      <dgm:spPr/>
    </dgm:pt>
    <dgm:pt modelId="{9A54FA98-C7DB-4039-B106-6A62898110F1}" type="pres">
      <dgm:prSet presAssocID="{BEA74AC4-D979-41C7-8BB5-F7FE8EDF7D23}" presName="horz1" presStyleCnt="0"/>
      <dgm:spPr/>
    </dgm:pt>
    <dgm:pt modelId="{E78989D9-92D2-4FC0-8EAB-AD53440AA9D8}" type="pres">
      <dgm:prSet presAssocID="{BEA74AC4-D979-41C7-8BB5-F7FE8EDF7D23}" presName="tx1" presStyleLbl="revTx" presStyleIdx="0" presStyleCnt="5"/>
      <dgm:spPr/>
      <dgm:t>
        <a:bodyPr/>
        <a:lstStyle/>
        <a:p>
          <a:endParaRPr lang="ru-RU"/>
        </a:p>
      </dgm:t>
    </dgm:pt>
    <dgm:pt modelId="{8F165091-02E6-45A6-A2F4-CC39D44CCB46}" type="pres">
      <dgm:prSet presAssocID="{BEA74AC4-D979-41C7-8BB5-F7FE8EDF7D23}" presName="vert1" presStyleCnt="0"/>
      <dgm:spPr/>
    </dgm:pt>
    <dgm:pt modelId="{0504EBAD-0596-4EBC-B5B4-31D66E72EA17}" type="pres">
      <dgm:prSet presAssocID="{8388E24E-99C0-459C-9766-8B49C53E3552}" presName="vertSpace2a" presStyleCnt="0"/>
      <dgm:spPr/>
    </dgm:pt>
    <dgm:pt modelId="{C82982E6-AA70-4CD2-9852-7FA3B946E0D1}" type="pres">
      <dgm:prSet presAssocID="{8388E24E-99C0-459C-9766-8B49C53E3552}" presName="horz2" presStyleCnt="0"/>
      <dgm:spPr/>
    </dgm:pt>
    <dgm:pt modelId="{65AAFE47-A5E0-4BEB-8B1E-1CF39F312181}" type="pres">
      <dgm:prSet presAssocID="{8388E24E-99C0-459C-9766-8B49C53E3552}" presName="horzSpace2" presStyleCnt="0"/>
      <dgm:spPr/>
    </dgm:pt>
    <dgm:pt modelId="{CC91B2A3-CFE0-4F9C-A04C-BB1AB9BEC3B2}" type="pres">
      <dgm:prSet presAssocID="{8388E24E-99C0-459C-9766-8B49C53E3552}" presName="tx2" presStyleLbl="revTx" presStyleIdx="1" presStyleCnt="5"/>
      <dgm:spPr/>
      <dgm:t>
        <a:bodyPr/>
        <a:lstStyle/>
        <a:p>
          <a:endParaRPr lang="ru-RU"/>
        </a:p>
      </dgm:t>
    </dgm:pt>
    <dgm:pt modelId="{32AB33D0-3849-424F-AF43-6C6ADD119CAC}" type="pres">
      <dgm:prSet presAssocID="{8388E24E-99C0-459C-9766-8B49C53E3552}" presName="vert2" presStyleCnt="0"/>
      <dgm:spPr/>
    </dgm:pt>
    <dgm:pt modelId="{A11666C8-8CF0-41BE-93F9-8B9B53C38DA4}" type="pres">
      <dgm:prSet presAssocID="{8388E24E-99C0-459C-9766-8B49C53E3552}" presName="thinLine2b" presStyleLbl="callout" presStyleIdx="0" presStyleCnt="4"/>
      <dgm:spPr/>
    </dgm:pt>
    <dgm:pt modelId="{46CD3974-35EA-4077-8D70-71FA9F06FBD1}" type="pres">
      <dgm:prSet presAssocID="{8388E24E-99C0-459C-9766-8B49C53E3552}" presName="vertSpace2b" presStyleCnt="0"/>
      <dgm:spPr/>
    </dgm:pt>
    <dgm:pt modelId="{9CBD4E36-BA02-4178-9AD2-0C5BF4EEF070}" type="pres">
      <dgm:prSet presAssocID="{FAD659D9-24EA-4E1D-8DA9-1C8E886C5934}" presName="horz2" presStyleCnt="0"/>
      <dgm:spPr/>
    </dgm:pt>
    <dgm:pt modelId="{9450C3F1-FB56-4F01-861E-EA55A9463316}" type="pres">
      <dgm:prSet presAssocID="{FAD659D9-24EA-4E1D-8DA9-1C8E886C5934}" presName="horzSpace2" presStyleCnt="0"/>
      <dgm:spPr/>
    </dgm:pt>
    <dgm:pt modelId="{875AEF4F-04C1-4ECA-BB8F-2E322156F0AA}" type="pres">
      <dgm:prSet presAssocID="{FAD659D9-24EA-4E1D-8DA9-1C8E886C5934}" presName="tx2" presStyleLbl="revTx" presStyleIdx="2" presStyleCnt="5"/>
      <dgm:spPr/>
      <dgm:t>
        <a:bodyPr/>
        <a:lstStyle/>
        <a:p>
          <a:endParaRPr lang="ru-RU"/>
        </a:p>
      </dgm:t>
    </dgm:pt>
    <dgm:pt modelId="{FEA255FF-0F05-456A-A63B-6AB64F64D289}" type="pres">
      <dgm:prSet presAssocID="{FAD659D9-24EA-4E1D-8DA9-1C8E886C5934}" presName="vert2" presStyleCnt="0"/>
      <dgm:spPr/>
    </dgm:pt>
    <dgm:pt modelId="{5AA8C1E8-C2E9-4FB7-8E87-EF7F28E96B09}" type="pres">
      <dgm:prSet presAssocID="{FAD659D9-24EA-4E1D-8DA9-1C8E886C5934}" presName="thinLine2b" presStyleLbl="callout" presStyleIdx="1" presStyleCnt="4"/>
      <dgm:spPr/>
    </dgm:pt>
    <dgm:pt modelId="{B63B6237-7EE2-4CA0-99EF-322056E9D6A4}" type="pres">
      <dgm:prSet presAssocID="{FAD659D9-24EA-4E1D-8DA9-1C8E886C5934}" presName="vertSpace2b" presStyleCnt="0"/>
      <dgm:spPr/>
    </dgm:pt>
    <dgm:pt modelId="{7E6807A3-1AF8-4049-83AC-4B2B8557BA75}" type="pres">
      <dgm:prSet presAssocID="{B7503E36-CCE3-4612-A7D5-4DDD8F5E4168}" presName="horz2" presStyleCnt="0"/>
      <dgm:spPr/>
    </dgm:pt>
    <dgm:pt modelId="{F7F97425-D9EC-44D5-8786-9AAB76E74051}" type="pres">
      <dgm:prSet presAssocID="{B7503E36-CCE3-4612-A7D5-4DDD8F5E4168}" presName="horzSpace2" presStyleCnt="0"/>
      <dgm:spPr/>
    </dgm:pt>
    <dgm:pt modelId="{4A9A1F74-BF14-4C2F-BD3A-03AE13206BE1}" type="pres">
      <dgm:prSet presAssocID="{B7503E36-CCE3-4612-A7D5-4DDD8F5E4168}" presName="tx2" presStyleLbl="revTx" presStyleIdx="3" presStyleCnt="5" custLinFactNeighborX="-495" custLinFactNeighborY="-8030"/>
      <dgm:spPr/>
      <dgm:t>
        <a:bodyPr/>
        <a:lstStyle/>
        <a:p>
          <a:endParaRPr lang="ru-RU"/>
        </a:p>
      </dgm:t>
    </dgm:pt>
    <dgm:pt modelId="{674125F4-D298-4F49-91FB-92DAEE3BC02C}" type="pres">
      <dgm:prSet presAssocID="{B7503E36-CCE3-4612-A7D5-4DDD8F5E4168}" presName="vert2" presStyleCnt="0"/>
      <dgm:spPr/>
    </dgm:pt>
    <dgm:pt modelId="{18D3AC50-CD43-4478-9D0F-EB282A829503}" type="pres">
      <dgm:prSet presAssocID="{B7503E36-CCE3-4612-A7D5-4DDD8F5E4168}" presName="thinLine2b" presStyleLbl="callout" presStyleIdx="2" presStyleCnt="4"/>
      <dgm:spPr/>
    </dgm:pt>
    <dgm:pt modelId="{D01058EF-F833-4A09-A1E3-BB8E5A3C1E6E}" type="pres">
      <dgm:prSet presAssocID="{B7503E36-CCE3-4612-A7D5-4DDD8F5E4168}" presName="vertSpace2b" presStyleCnt="0"/>
      <dgm:spPr/>
    </dgm:pt>
    <dgm:pt modelId="{1019B32E-17FA-4736-AFE5-90169253A528}" type="pres">
      <dgm:prSet presAssocID="{201ACAB6-BB30-4936-B845-35491AC0F690}" presName="horz2" presStyleCnt="0"/>
      <dgm:spPr/>
    </dgm:pt>
    <dgm:pt modelId="{0181721F-B455-43D6-ADAB-65E342308BF0}" type="pres">
      <dgm:prSet presAssocID="{201ACAB6-BB30-4936-B845-35491AC0F690}" presName="horzSpace2" presStyleCnt="0"/>
      <dgm:spPr/>
    </dgm:pt>
    <dgm:pt modelId="{C5BFE557-C259-4BC9-B3A8-56307C9241D0}" type="pres">
      <dgm:prSet presAssocID="{201ACAB6-BB30-4936-B845-35491AC0F690}" presName="tx2" presStyleLbl="revTx" presStyleIdx="4" presStyleCnt="5"/>
      <dgm:spPr/>
      <dgm:t>
        <a:bodyPr/>
        <a:lstStyle/>
        <a:p>
          <a:endParaRPr lang="ru-RU"/>
        </a:p>
      </dgm:t>
    </dgm:pt>
    <dgm:pt modelId="{4AA54545-31D7-4B52-943C-3B8D66333ED2}" type="pres">
      <dgm:prSet presAssocID="{201ACAB6-BB30-4936-B845-35491AC0F690}" presName="vert2" presStyleCnt="0"/>
      <dgm:spPr/>
    </dgm:pt>
    <dgm:pt modelId="{C1DBE86C-0C40-4D09-8225-E83433634450}" type="pres">
      <dgm:prSet presAssocID="{201ACAB6-BB30-4936-B845-35491AC0F690}" presName="thinLine2b" presStyleLbl="callout" presStyleIdx="3" presStyleCnt="4"/>
      <dgm:spPr/>
    </dgm:pt>
    <dgm:pt modelId="{77B34D48-FE95-4408-8193-9A2F8649BD2A}" type="pres">
      <dgm:prSet presAssocID="{201ACAB6-BB30-4936-B845-35491AC0F690}" presName="vertSpace2b" presStyleCnt="0"/>
      <dgm:spPr/>
    </dgm:pt>
  </dgm:ptLst>
  <dgm:cxnLst>
    <dgm:cxn modelId="{DEDCCEEB-E612-4C2E-9D36-57FAFD98C080}" type="presOf" srcId="{BEA74AC4-D979-41C7-8BB5-F7FE8EDF7D23}" destId="{E78989D9-92D2-4FC0-8EAB-AD53440AA9D8}" srcOrd="0" destOrd="0" presId="urn:microsoft.com/office/officeart/2008/layout/LinedList"/>
    <dgm:cxn modelId="{B9E0C376-45CC-4C39-88E9-35912A872FBE}" srcId="{BEA74AC4-D979-41C7-8BB5-F7FE8EDF7D23}" destId="{B7503E36-CCE3-4612-A7D5-4DDD8F5E4168}" srcOrd="2" destOrd="0" parTransId="{413D1001-87E2-4EFE-A3C8-39B325451309}" sibTransId="{0D534EF0-6C61-42D8-864E-2644E9421969}"/>
    <dgm:cxn modelId="{C1B8271F-189F-40C9-B4DD-55D35C10AA1C}" type="presOf" srcId="{BE1E7572-9A7D-43EB-9EA2-AC989AC58FDA}" destId="{A242E467-811C-4B44-95B7-E6240F0FD6E3}" srcOrd="0" destOrd="0" presId="urn:microsoft.com/office/officeart/2008/layout/LinedList"/>
    <dgm:cxn modelId="{EF983E3D-E816-4B70-A7C9-4356D71AA5AA}" srcId="{BEA74AC4-D979-41C7-8BB5-F7FE8EDF7D23}" destId="{FAD659D9-24EA-4E1D-8DA9-1C8E886C5934}" srcOrd="1" destOrd="0" parTransId="{D500D2FA-E852-4994-A4AA-D5BF0EF5AAC1}" sibTransId="{98ECA272-490C-455E-9B7D-BD4C4864975E}"/>
    <dgm:cxn modelId="{112E5DBF-C963-439D-B86C-D4B85C21DE0E}" type="presOf" srcId="{8388E24E-99C0-459C-9766-8B49C53E3552}" destId="{CC91B2A3-CFE0-4F9C-A04C-BB1AB9BEC3B2}" srcOrd="0" destOrd="0" presId="urn:microsoft.com/office/officeart/2008/layout/LinedList"/>
    <dgm:cxn modelId="{2116640C-A148-4A74-B8B0-2C3C951C900D}" srcId="{BE1E7572-9A7D-43EB-9EA2-AC989AC58FDA}" destId="{BEA74AC4-D979-41C7-8BB5-F7FE8EDF7D23}" srcOrd="0" destOrd="0" parTransId="{92D469E4-BB71-4EF0-92F3-A19EBE0A38E2}" sibTransId="{CBD02096-A131-4D16-B983-512EA487B7DC}"/>
    <dgm:cxn modelId="{AA7AB96D-47AC-4D8C-8BA8-44296DFE37CE}" srcId="{BEA74AC4-D979-41C7-8BB5-F7FE8EDF7D23}" destId="{8388E24E-99C0-459C-9766-8B49C53E3552}" srcOrd="0" destOrd="0" parTransId="{948FA086-C667-4E2E-A7B4-40B805879D41}" sibTransId="{A73CFB8F-8CD8-48EC-A59B-ACEAB430B78F}"/>
    <dgm:cxn modelId="{04874A38-576A-4CA0-A603-05E00AC05FD6}" type="presOf" srcId="{201ACAB6-BB30-4936-B845-35491AC0F690}" destId="{C5BFE557-C259-4BC9-B3A8-56307C9241D0}" srcOrd="0" destOrd="0" presId="urn:microsoft.com/office/officeart/2008/layout/LinedList"/>
    <dgm:cxn modelId="{AC72C7BB-F35B-49EF-B614-8BAD4D07D0E9}" srcId="{BEA74AC4-D979-41C7-8BB5-F7FE8EDF7D23}" destId="{201ACAB6-BB30-4936-B845-35491AC0F690}" srcOrd="3" destOrd="0" parTransId="{BED36DF8-4B59-444A-92A7-44BD8209495A}" sibTransId="{CF5CFC77-2689-4134-8DED-64B44983A56C}"/>
    <dgm:cxn modelId="{8742987A-2231-4CE5-83F4-2A1ED9287D03}" type="presOf" srcId="{FAD659D9-24EA-4E1D-8DA9-1C8E886C5934}" destId="{875AEF4F-04C1-4ECA-BB8F-2E322156F0AA}" srcOrd="0" destOrd="0" presId="urn:microsoft.com/office/officeart/2008/layout/LinedList"/>
    <dgm:cxn modelId="{8AAEBC08-E570-4BAE-9097-A60DC13097F3}" type="presOf" srcId="{B7503E36-CCE3-4612-A7D5-4DDD8F5E4168}" destId="{4A9A1F74-BF14-4C2F-BD3A-03AE13206BE1}" srcOrd="0" destOrd="0" presId="urn:microsoft.com/office/officeart/2008/layout/LinedList"/>
    <dgm:cxn modelId="{84927819-3129-476B-92B1-A6CEE4B40282}" type="presParOf" srcId="{A242E467-811C-4B44-95B7-E6240F0FD6E3}" destId="{6ED7BEBB-0845-4C42-B93C-D7900D8162C8}" srcOrd="0" destOrd="0" presId="urn:microsoft.com/office/officeart/2008/layout/LinedList"/>
    <dgm:cxn modelId="{D554E177-92EF-4243-B9B7-E2DB3EAAC384}" type="presParOf" srcId="{A242E467-811C-4B44-95B7-E6240F0FD6E3}" destId="{9A54FA98-C7DB-4039-B106-6A62898110F1}" srcOrd="1" destOrd="0" presId="urn:microsoft.com/office/officeart/2008/layout/LinedList"/>
    <dgm:cxn modelId="{F7A81AE3-68F4-463D-B479-11EFEC5A49F0}" type="presParOf" srcId="{9A54FA98-C7DB-4039-B106-6A62898110F1}" destId="{E78989D9-92D2-4FC0-8EAB-AD53440AA9D8}" srcOrd="0" destOrd="0" presId="urn:microsoft.com/office/officeart/2008/layout/LinedList"/>
    <dgm:cxn modelId="{C668A001-C77E-4E8C-929E-A9D7E7A0240E}" type="presParOf" srcId="{9A54FA98-C7DB-4039-B106-6A62898110F1}" destId="{8F165091-02E6-45A6-A2F4-CC39D44CCB46}" srcOrd="1" destOrd="0" presId="urn:microsoft.com/office/officeart/2008/layout/LinedList"/>
    <dgm:cxn modelId="{6F4480F4-7501-4871-B20D-7D0C42D0F237}" type="presParOf" srcId="{8F165091-02E6-45A6-A2F4-CC39D44CCB46}" destId="{0504EBAD-0596-4EBC-B5B4-31D66E72EA17}" srcOrd="0" destOrd="0" presId="urn:microsoft.com/office/officeart/2008/layout/LinedList"/>
    <dgm:cxn modelId="{87732F03-9F63-4D8C-961B-00B88487BB55}" type="presParOf" srcId="{8F165091-02E6-45A6-A2F4-CC39D44CCB46}" destId="{C82982E6-AA70-4CD2-9852-7FA3B946E0D1}" srcOrd="1" destOrd="0" presId="urn:microsoft.com/office/officeart/2008/layout/LinedList"/>
    <dgm:cxn modelId="{4AC1F401-500B-43F3-8FA3-D2C208B1E24C}" type="presParOf" srcId="{C82982E6-AA70-4CD2-9852-7FA3B946E0D1}" destId="{65AAFE47-A5E0-4BEB-8B1E-1CF39F312181}" srcOrd="0" destOrd="0" presId="urn:microsoft.com/office/officeart/2008/layout/LinedList"/>
    <dgm:cxn modelId="{08CF32E5-4206-408B-AE17-B819C00E48A4}" type="presParOf" srcId="{C82982E6-AA70-4CD2-9852-7FA3B946E0D1}" destId="{CC91B2A3-CFE0-4F9C-A04C-BB1AB9BEC3B2}" srcOrd="1" destOrd="0" presId="urn:microsoft.com/office/officeart/2008/layout/LinedList"/>
    <dgm:cxn modelId="{EF237A14-15F1-4332-8B90-0B657C0B1E00}" type="presParOf" srcId="{C82982E6-AA70-4CD2-9852-7FA3B946E0D1}" destId="{32AB33D0-3849-424F-AF43-6C6ADD119CAC}" srcOrd="2" destOrd="0" presId="urn:microsoft.com/office/officeart/2008/layout/LinedList"/>
    <dgm:cxn modelId="{DB7C95CD-BB97-4E54-B07F-47DDDC27F506}" type="presParOf" srcId="{8F165091-02E6-45A6-A2F4-CC39D44CCB46}" destId="{A11666C8-8CF0-41BE-93F9-8B9B53C38DA4}" srcOrd="2" destOrd="0" presId="urn:microsoft.com/office/officeart/2008/layout/LinedList"/>
    <dgm:cxn modelId="{D8BE0B43-423C-493A-B724-EA0CDE90EE8A}" type="presParOf" srcId="{8F165091-02E6-45A6-A2F4-CC39D44CCB46}" destId="{46CD3974-35EA-4077-8D70-71FA9F06FBD1}" srcOrd="3" destOrd="0" presId="urn:microsoft.com/office/officeart/2008/layout/LinedList"/>
    <dgm:cxn modelId="{60D70870-9A29-4B6A-9E00-2D14ED909505}" type="presParOf" srcId="{8F165091-02E6-45A6-A2F4-CC39D44CCB46}" destId="{9CBD4E36-BA02-4178-9AD2-0C5BF4EEF070}" srcOrd="4" destOrd="0" presId="urn:microsoft.com/office/officeart/2008/layout/LinedList"/>
    <dgm:cxn modelId="{9F3D49DF-B94B-419E-9AC3-5E3D29C09E73}" type="presParOf" srcId="{9CBD4E36-BA02-4178-9AD2-0C5BF4EEF070}" destId="{9450C3F1-FB56-4F01-861E-EA55A9463316}" srcOrd="0" destOrd="0" presId="urn:microsoft.com/office/officeart/2008/layout/LinedList"/>
    <dgm:cxn modelId="{3260CDBF-9067-4D74-B083-C6F45B66ED7E}" type="presParOf" srcId="{9CBD4E36-BA02-4178-9AD2-0C5BF4EEF070}" destId="{875AEF4F-04C1-4ECA-BB8F-2E322156F0AA}" srcOrd="1" destOrd="0" presId="urn:microsoft.com/office/officeart/2008/layout/LinedList"/>
    <dgm:cxn modelId="{2478CD9D-91BB-4A9B-B741-4ECDF5D15C53}" type="presParOf" srcId="{9CBD4E36-BA02-4178-9AD2-0C5BF4EEF070}" destId="{FEA255FF-0F05-456A-A63B-6AB64F64D289}" srcOrd="2" destOrd="0" presId="urn:microsoft.com/office/officeart/2008/layout/LinedList"/>
    <dgm:cxn modelId="{0B3A454D-B923-4E29-A67F-6943F4A80F57}" type="presParOf" srcId="{8F165091-02E6-45A6-A2F4-CC39D44CCB46}" destId="{5AA8C1E8-C2E9-4FB7-8E87-EF7F28E96B09}" srcOrd="5" destOrd="0" presId="urn:microsoft.com/office/officeart/2008/layout/LinedList"/>
    <dgm:cxn modelId="{5A6657AB-2150-4094-9777-640E7D8BDE5B}" type="presParOf" srcId="{8F165091-02E6-45A6-A2F4-CC39D44CCB46}" destId="{B63B6237-7EE2-4CA0-99EF-322056E9D6A4}" srcOrd="6" destOrd="0" presId="urn:microsoft.com/office/officeart/2008/layout/LinedList"/>
    <dgm:cxn modelId="{60FB6080-F6A8-48F6-8F76-47D89691E5B9}" type="presParOf" srcId="{8F165091-02E6-45A6-A2F4-CC39D44CCB46}" destId="{7E6807A3-1AF8-4049-83AC-4B2B8557BA75}" srcOrd="7" destOrd="0" presId="urn:microsoft.com/office/officeart/2008/layout/LinedList"/>
    <dgm:cxn modelId="{77348C0A-10A2-4325-A866-C5900F3D747B}" type="presParOf" srcId="{7E6807A3-1AF8-4049-83AC-4B2B8557BA75}" destId="{F7F97425-D9EC-44D5-8786-9AAB76E74051}" srcOrd="0" destOrd="0" presId="urn:microsoft.com/office/officeart/2008/layout/LinedList"/>
    <dgm:cxn modelId="{66E406A3-D1C6-4310-94D2-38DB7FDCB118}" type="presParOf" srcId="{7E6807A3-1AF8-4049-83AC-4B2B8557BA75}" destId="{4A9A1F74-BF14-4C2F-BD3A-03AE13206BE1}" srcOrd="1" destOrd="0" presId="urn:microsoft.com/office/officeart/2008/layout/LinedList"/>
    <dgm:cxn modelId="{53576EE8-73B2-4D1E-98D5-3A03950E81B9}" type="presParOf" srcId="{7E6807A3-1AF8-4049-83AC-4B2B8557BA75}" destId="{674125F4-D298-4F49-91FB-92DAEE3BC02C}" srcOrd="2" destOrd="0" presId="urn:microsoft.com/office/officeart/2008/layout/LinedList"/>
    <dgm:cxn modelId="{E900AE9C-9A25-401C-89AC-32DF36AA8980}" type="presParOf" srcId="{8F165091-02E6-45A6-A2F4-CC39D44CCB46}" destId="{18D3AC50-CD43-4478-9D0F-EB282A829503}" srcOrd="8" destOrd="0" presId="urn:microsoft.com/office/officeart/2008/layout/LinedList"/>
    <dgm:cxn modelId="{FED7EAB3-CB3D-403C-82AB-7838894AF5DD}" type="presParOf" srcId="{8F165091-02E6-45A6-A2F4-CC39D44CCB46}" destId="{D01058EF-F833-4A09-A1E3-BB8E5A3C1E6E}" srcOrd="9" destOrd="0" presId="urn:microsoft.com/office/officeart/2008/layout/LinedList"/>
    <dgm:cxn modelId="{7105330E-0BE9-4D14-B57A-A6445269D116}" type="presParOf" srcId="{8F165091-02E6-45A6-A2F4-CC39D44CCB46}" destId="{1019B32E-17FA-4736-AFE5-90169253A528}" srcOrd="10" destOrd="0" presId="urn:microsoft.com/office/officeart/2008/layout/LinedList"/>
    <dgm:cxn modelId="{D748D559-386D-4938-811F-5EDE6416C6CE}" type="presParOf" srcId="{1019B32E-17FA-4736-AFE5-90169253A528}" destId="{0181721F-B455-43D6-ADAB-65E342308BF0}" srcOrd="0" destOrd="0" presId="urn:microsoft.com/office/officeart/2008/layout/LinedList"/>
    <dgm:cxn modelId="{3E16C4BD-54C2-4C64-AB0D-B8EE2F5C59D5}" type="presParOf" srcId="{1019B32E-17FA-4736-AFE5-90169253A528}" destId="{C5BFE557-C259-4BC9-B3A8-56307C9241D0}" srcOrd="1" destOrd="0" presId="urn:microsoft.com/office/officeart/2008/layout/LinedList"/>
    <dgm:cxn modelId="{C05E0A09-7D28-488C-BD2B-F252D36DCA9A}" type="presParOf" srcId="{1019B32E-17FA-4736-AFE5-90169253A528}" destId="{4AA54545-31D7-4B52-943C-3B8D66333ED2}" srcOrd="2" destOrd="0" presId="urn:microsoft.com/office/officeart/2008/layout/LinedList"/>
    <dgm:cxn modelId="{762C4C1D-DC90-40E4-AA53-059BB97B2350}" type="presParOf" srcId="{8F165091-02E6-45A6-A2F4-CC39D44CCB46}" destId="{C1DBE86C-0C40-4D09-8225-E83433634450}" srcOrd="11" destOrd="0" presId="urn:microsoft.com/office/officeart/2008/layout/LinedList"/>
    <dgm:cxn modelId="{7F861B98-1C96-49CC-A773-C8ED066E3966}" type="presParOf" srcId="{8F165091-02E6-45A6-A2F4-CC39D44CCB46}" destId="{77B34D48-FE95-4408-8193-9A2F8649BD2A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2E9512-91D2-C944-93B9-AE8FB30100E2}" type="doc">
      <dgm:prSet loTypeId="urn:microsoft.com/office/officeart/2005/8/layout/default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8E66BAC-5615-7C49-9860-B71E9529B5AB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ru-RU" sz="1200" b="1" dirty="0" smtClean="0">
              <a:solidFill>
                <a:schemeClr val="tx1"/>
              </a:solidFill>
              <a:latin typeface="Times New Roman" charset="0"/>
              <a:cs typeface="Times New Roman" charset="0"/>
            </a:rPr>
            <a:t>Портал </a:t>
          </a:r>
          <a:r>
            <a:rPr lang="ru-RU" sz="1200" b="1" dirty="0" err="1" smtClean="0">
              <a:solidFill>
                <a:schemeClr val="tx1"/>
              </a:solidFill>
              <a:latin typeface="Times New Roman" charset="0"/>
              <a:cs typeface="Times New Roman" charset="0"/>
            </a:rPr>
            <a:t>Госуслуг</a:t>
          </a:r>
          <a:endParaRPr lang="ru-RU" sz="1200" b="1" dirty="0" smtClean="0">
            <a:solidFill>
              <a:schemeClr val="tx1"/>
            </a:solidFill>
            <a:latin typeface="Times New Roman" charset="0"/>
            <a:cs typeface="Times New Roman" charset="0"/>
          </a:endParaRPr>
        </a:p>
        <a:p>
          <a:pPr>
            <a:lnSpc>
              <a:spcPct val="100000"/>
            </a:lnSpc>
          </a:pPr>
          <a:r>
            <a:rPr lang="ru-RU" sz="1200" b="0" dirty="0" smtClean="0">
              <a:solidFill>
                <a:schemeClr val="tx1"/>
              </a:solidFill>
              <a:latin typeface="Times New Roman" charset="0"/>
              <a:cs typeface="Times New Roman" charset="0"/>
            </a:rPr>
            <a:t>Количество граждан, зарегистрированных на портале </a:t>
          </a:r>
          <a:r>
            <a:rPr lang="ru-RU" sz="1200" b="0" dirty="0" err="1" smtClean="0">
              <a:solidFill>
                <a:schemeClr val="tx1"/>
              </a:solidFill>
              <a:latin typeface="Times New Roman" charset="0"/>
              <a:cs typeface="Times New Roman" charset="0"/>
            </a:rPr>
            <a:t>госуслуг</a:t>
          </a:r>
          <a:r>
            <a:rPr lang="ru-RU" sz="1200" b="0" dirty="0" smtClean="0">
              <a:solidFill>
                <a:schemeClr val="tx1"/>
              </a:solidFill>
              <a:latin typeface="Times New Roman" charset="0"/>
              <a:cs typeface="Times New Roman" charset="0"/>
            </a:rPr>
            <a:t>, превысило отметку в 100 млн. В течение 2019 года новыми пользователями ежемесячно становились в среднем 1,4 млн человек.</a:t>
          </a:r>
          <a:endParaRPr lang="ru-RU" sz="1200" b="0" dirty="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8C0810D6-C368-514B-9D3F-633A3974E192}" type="parTrans" cxnId="{1EF469D0-09A7-124B-9E96-636A2AE23AFE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9A10C517-0C7F-1547-AF7D-9A7CDB91BEC0}" type="sibTrans" cxnId="{1EF469D0-09A7-124B-9E96-636A2AE23AFE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C21ABE4E-4317-9C42-AEA2-86909AEED172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Устранение цифрового неравенства </a:t>
          </a:r>
        </a:p>
        <a:p>
          <a:pPr>
            <a:lnSpc>
              <a:spcPct val="100000"/>
            </a:lnSpc>
          </a:pPr>
          <a:r>
            <a:rPr lang="ru-RU" sz="12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всей стране «Ростелеком» строит беспроводные точки доступа в интернет. Они обеспечивают возможность передачи данных в радиусе до 100 метров на скорости не менее 10 Мбит/с.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ea typeface="Times New Roman" charset="0"/>
            <a:cs typeface="Times New Roman" panose="02020603050405020304" pitchFamily="18" charset="0"/>
          </a:endParaRPr>
        </a:p>
      </dgm:t>
    </dgm:pt>
    <dgm:pt modelId="{307E5BB3-6BB3-DC41-8286-34C0E12ED6DD}" type="parTrans" cxnId="{59FF9AB2-0916-864E-A6C0-CC404E7C6665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726FE1DC-E2D4-7149-BEF8-01F3583DEB5A}" type="sibTrans" cxnId="{59FF9AB2-0916-864E-A6C0-CC404E7C6665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A5ECF528-3227-3E43-B04F-3FD3272F1891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ru-RU" sz="1200" b="1" dirty="0" smtClean="0">
              <a:solidFill>
                <a:schemeClr val="tx1"/>
              </a:solidFill>
              <a:latin typeface="Times New Roman" charset="0"/>
              <a:cs typeface="Times New Roman" charset="0"/>
            </a:rPr>
            <a:t>Единая</a:t>
          </a:r>
        </a:p>
        <a:p>
          <a:pPr>
            <a:lnSpc>
              <a:spcPct val="100000"/>
            </a:lnSpc>
          </a:pPr>
          <a:r>
            <a:rPr lang="ru-RU" sz="1200" b="1" dirty="0" smtClean="0">
              <a:solidFill>
                <a:schemeClr val="tx1"/>
              </a:solidFill>
              <a:latin typeface="Times New Roman" charset="0"/>
              <a:cs typeface="Times New Roman" charset="0"/>
            </a:rPr>
            <a:t>биометрических система</a:t>
          </a:r>
        </a:p>
        <a:p>
          <a:pPr>
            <a:lnSpc>
              <a:spcPct val="100000"/>
            </a:lnSpc>
          </a:pPr>
          <a:r>
            <a:rPr lang="ru-RU" sz="1200" dirty="0" smtClean="0">
              <a:solidFill>
                <a:schemeClr val="tx1"/>
              </a:solidFill>
              <a:latin typeface="Times New Roman" charset="0"/>
              <a:cs typeface="Times New Roman" charset="0"/>
            </a:rPr>
            <a:t>Ростелеком создает банкоматы с функцией распознавания лиц.</a:t>
          </a:r>
        </a:p>
        <a:p>
          <a:pPr>
            <a:lnSpc>
              <a:spcPct val="100000"/>
            </a:lnSpc>
          </a:pPr>
          <a:r>
            <a:rPr lang="ru-RU" sz="12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ВТБ создает собственную биометрическую систему.</a:t>
          </a:r>
          <a:endParaRPr lang="ru-RU" sz="1200" dirty="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0FB08E91-671D-8948-828F-3921224FC18C}" type="parTrans" cxnId="{9A125794-C408-ED4D-A8BD-B92D33B862C3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E69DC7F6-7995-9D48-9973-169776965714}" type="sibTrans" cxnId="{9A125794-C408-ED4D-A8BD-B92D33B862C3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69627B4F-E08E-1240-9187-D174ABDD034B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ru-RU" sz="1200" b="1" dirty="0" smtClean="0">
              <a:solidFill>
                <a:schemeClr val="tx1"/>
              </a:solidFill>
              <a:latin typeface="Times New Roman" charset="0"/>
              <a:cs typeface="Times New Roman" charset="0"/>
            </a:rPr>
            <a:t>Видеонаблюдение на выборах</a:t>
          </a:r>
        </a:p>
        <a:p>
          <a:pPr>
            <a:lnSpc>
              <a:spcPct val="100000"/>
            </a:lnSpc>
          </a:pPr>
          <a:r>
            <a:rPr lang="ru-RU" sz="1200" b="1" dirty="0" smtClean="0">
              <a:solidFill>
                <a:schemeClr val="tx1"/>
              </a:solidFill>
              <a:latin typeface="Times New Roman" charset="0"/>
              <a:cs typeface="Times New Roman" charset="0"/>
            </a:rPr>
            <a:t>Президента РФ</a:t>
          </a:r>
        </a:p>
        <a:p>
          <a:pPr>
            <a:lnSpc>
              <a:spcPct val="100000"/>
            </a:lnSpc>
          </a:pPr>
          <a:r>
            <a:rPr lang="ru-RU" sz="1200" dirty="0" smtClean="0">
              <a:solidFill>
                <a:schemeClr val="tx1"/>
              </a:solidFill>
              <a:latin typeface="Times New Roman" charset="0"/>
              <a:cs typeface="Times New Roman" charset="0"/>
            </a:rPr>
            <a:t>Организовано на 43 тыс. участковых и 2,8 тыс. территориальных избирательных комиссий.</a:t>
          </a:r>
          <a:endParaRPr lang="ru-RU" sz="1200" dirty="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B68A4DBB-3A7C-B54A-847D-4468724E5830}" type="parTrans" cxnId="{E570AD6E-11B4-1041-9FB4-B4A99A94E7B8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00A72971-B4CC-334F-BF22-EA726C6C3FE9}" type="sibTrans" cxnId="{E570AD6E-11B4-1041-9FB4-B4A99A94E7B8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3D121E4E-173E-B349-AB4E-CDD897142475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ru-RU" sz="1200" b="1" dirty="0" smtClean="0">
              <a:solidFill>
                <a:schemeClr val="tx1"/>
              </a:solidFill>
              <a:latin typeface="Times New Roman" charset="0"/>
              <a:cs typeface="Times New Roman" charset="0"/>
            </a:rPr>
            <a:t>Здравоохранение</a:t>
          </a:r>
        </a:p>
        <a:p>
          <a:pPr>
            <a:lnSpc>
              <a:spcPct val="100000"/>
            </a:lnSpc>
          </a:pPr>
          <a:r>
            <a:rPr lang="ru-RU" sz="1200" b="0" dirty="0" smtClean="0">
              <a:solidFill>
                <a:schemeClr val="tx1"/>
              </a:solidFill>
              <a:latin typeface="Times New Roman" charset="0"/>
              <a:cs typeface="Times New Roman" charset="0"/>
            </a:rPr>
            <a:t>К 2024 году планируется полный переход всех медицинских учреждений России на электронный документооборот.</a:t>
          </a:r>
          <a:endParaRPr lang="ru-RU" sz="1200" b="0" dirty="0">
            <a:solidFill>
              <a:schemeClr val="tx1"/>
            </a:solidFill>
            <a:latin typeface="Times New Roman" panose="02020603050405020304" pitchFamily="18" charset="0"/>
            <a:ea typeface="Times New Roman" charset="0"/>
            <a:cs typeface="Times New Roman" panose="02020603050405020304" pitchFamily="18" charset="0"/>
          </a:endParaRPr>
        </a:p>
      </dgm:t>
    </dgm:pt>
    <dgm:pt modelId="{058249CE-12DA-9E46-A71A-9390B04BCD2C}" type="parTrans" cxnId="{C522188F-DE9F-114B-AC64-C3877581C302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5019CDED-DCAF-F045-B344-898C8FFCDEC7}" type="sibTrans" cxnId="{C522188F-DE9F-114B-AC64-C3877581C302}">
      <dgm:prSet/>
      <dgm:spPr/>
      <dgm:t>
        <a:bodyPr/>
        <a:lstStyle/>
        <a:p>
          <a:endParaRPr lang="ru-RU" sz="280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366CC925-195C-6041-BA24-F967960D4984}" type="pres">
      <dgm:prSet presAssocID="{632E9512-91D2-C944-93B9-AE8FB30100E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CB390F-2067-B643-A7AB-58DB0288FEDB}" type="pres">
      <dgm:prSet presAssocID="{68E66BAC-5615-7C49-9860-B71E9529B5A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511CC6-8641-4D4F-A3FA-4396E359CBDD}" type="pres">
      <dgm:prSet presAssocID="{9A10C517-0C7F-1547-AF7D-9A7CDB91BEC0}" presName="sibTrans" presStyleCnt="0"/>
      <dgm:spPr/>
    </dgm:pt>
    <dgm:pt modelId="{7FEFDBBD-66AD-774D-9010-63063E125A3C}" type="pres">
      <dgm:prSet presAssocID="{C21ABE4E-4317-9C42-AEA2-86909AEED17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01898-AEAF-594F-8744-1AB8C9FC044F}" type="pres">
      <dgm:prSet presAssocID="{726FE1DC-E2D4-7149-BEF8-01F3583DEB5A}" presName="sibTrans" presStyleCnt="0"/>
      <dgm:spPr/>
    </dgm:pt>
    <dgm:pt modelId="{1D4FB934-5B33-184E-8916-DF9DE041EA54}" type="pres">
      <dgm:prSet presAssocID="{A5ECF528-3227-3E43-B04F-3FD3272F189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A31DB-4C66-D142-97F1-A674552497D2}" type="pres">
      <dgm:prSet presAssocID="{E69DC7F6-7995-9D48-9973-169776965714}" presName="sibTrans" presStyleCnt="0"/>
      <dgm:spPr/>
    </dgm:pt>
    <dgm:pt modelId="{1B7D5EAF-F5BE-ED4C-85BB-34BF7BE9FD6B}" type="pres">
      <dgm:prSet presAssocID="{69627B4F-E08E-1240-9187-D174ABDD034B}" presName="node" presStyleLbl="node1" presStyleIdx="3" presStyleCnt="5" custLinFactNeighborX="-1856" custLinFactNeighborY="2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5FB708-6BAF-6E49-9F9D-2B0AECA5D46D}" type="pres">
      <dgm:prSet presAssocID="{00A72971-B4CC-334F-BF22-EA726C6C3FE9}" presName="sibTrans" presStyleCnt="0"/>
      <dgm:spPr/>
    </dgm:pt>
    <dgm:pt modelId="{147BEE37-4346-4143-86D7-FC12B819F7DC}" type="pres">
      <dgm:prSet presAssocID="{3D121E4E-173E-B349-AB4E-CDD897142475}" presName="node" presStyleLbl="node1" presStyleIdx="4" presStyleCnt="5" custLinFactNeighborX="-2176" custLinFactNeighborY="1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E74DD8-7B8F-4CC8-AAB0-6240EBEB1CB1}" type="presOf" srcId="{C21ABE4E-4317-9C42-AEA2-86909AEED172}" destId="{7FEFDBBD-66AD-774D-9010-63063E125A3C}" srcOrd="0" destOrd="0" presId="urn:microsoft.com/office/officeart/2005/8/layout/default"/>
    <dgm:cxn modelId="{1EF469D0-09A7-124B-9E96-636A2AE23AFE}" srcId="{632E9512-91D2-C944-93B9-AE8FB30100E2}" destId="{68E66BAC-5615-7C49-9860-B71E9529B5AB}" srcOrd="0" destOrd="0" parTransId="{8C0810D6-C368-514B-9D3F-633A3974E192}" sibTransId="{9A10C517-0C7F-1547-AF7D-9A7CDB91BEC0}"/>
    <dgm:cxn modelId="{43103111-FA15-40E4-AE91-3C9C1816786A}" type="presOf" srcId="{A5ECF528-3227-3E43-B04F-3FD3272F1891}" destId="{1D4FB934-5B33-184E-8916-DF9DE041EA54}" srcOrd="0" destOrd="0" presId="urn:microsoft.com/office/officeart/2005/8/layout/default"/>
    <dgm:cxn modelId="{8E3D6A1C-FE15-4F58-AF9A-909BC3969E00}" type="presOf" srcId="{3D121E4E-173E-B349-AB4E-CDD897142475}" destId="{147BEE37-4346-4143-86D7-FC12B819F7DC}" srcOrd="0" destOrd="0" presId="urn:microsoft.com/office/officeart/2005/8/layout/default"/>
    <dgm:cxn modelId="{91E67A3D-631A-4CAC-806F-D0631B5F0290}" type="presOf" srcId="{632E9512-91D2-C944-93B9-AE8FB30100E2}" destId="{366CC925-195C-6041-BA24-F967960D4984}" srcOrd="0" destOrd="0" presId="urn:microsoft.com/office/officeart/2005/8/layout/default"/>
    <dgm:cxn modelId="{E570AD6E-11B4-1041-9FB4-B4A99A94E7B8}" srcId="{632E9512-91D2-C944-93B9-AE8FB30100E2}" destId="{69627B4F-E08E-1240-9187-D174ABDD034B}" srcOrd="3" destOrd="0" parTransId="{B68A4DBB-3A7C-B54A-847D-4468724E5830}" sibTransId="{00A72971-B4CC-334F-BF22-EA726C6C3FE9}"/>
    <dgm:cxn modelId="{3438AD27-E975-4148-8835-D9097762E3CF}" type="presOf" srcId="{68E66BAC-5615-7C49-9860-B71E9529B5AB}" destId="{73CB390F-2067-B643-A7AB-58DB0288FEDB}" srcOrd="0" destOrd="0" presId="urn:microsoft.com/office/officeart/2005/8/layout/default"/>
    <dgm:cxn modelId="{59FF9AB2-0916-864E-A6C0-CC404E7C6665}" srcId="{632E9512-91D2-C944-93B9-AE8FB30100E2}" destId="{C21ABE4E-4317-9C42-AEA2-86909AEED172}" srcOrd="1" destOrd="0" parTransId="{307E5BB3-6BB3-DC41-8286-34C0E12ED6DD}" sibTransId="{726FE1DC-E2D4-7149-BEF8-01F3583DEB5A}"/>
    <dgm:cxn modelId="{D8C88D15-52FD-4BD3-948B-808551EE6F14}" type="presOf" srcId="{69627B4F-E08E-1240-9187-D174ABDD034B}" destId="{1B7D5EAF-F5BE-ED4C-85BB-34BF7BE9FD6B}" srcOrd="0" destOrd="0" presId="urn:microsoft.com/office/officeart/2005/8/layout/default"/>
    <dgm:cxn modelId="{9A125794-C408-ED4D-A8BD-B92D33B862C3}" srcId="{632E9512-91D2-C944-93B9-AE8FB30100E2}" destId="{A5ECF528-3227-3E43-B04F-3FD3272F1891}" srcOrd="2" destOrd="0" parTransId="{0FB08E91-671D-8948-828F-3921224FC18C}" sibTransId="{E69DC7F6-7995-9D48-9973-169776965714}"/>
    <dgm:cxn modelId="{C522188F-DE9F-114B-AC64-C3877581C302}" srcId="{632E9512-91D2-C944-93B9-AE8FB30100E2}" destId="{3D121E4E-173E-B349-AB4E-CDD897142475}" srcOrd="4" destOrd="0" parTransId="{058249CE-12DA-9E46-A71A-9390B04BCD2C}" sibTransId="{5019CDED-DCAF-F045-B344-898C8FFCDEC7}"/>
    <dgm:cxn modelId="{3D41F5F4-9EEE-4C5B-8CDB-538CC73DB736}" type="presParOf" srcId="{366CC925-195C-6041-BA24-F967960D4984}" destId="{73CB390F-2067-B643-A7AB-58DB0288FEDB}" srcOrd="0" destOrd="0" presId="urn:microsoft.com/office/officeart/2005/8/layout/default"/>
    <dgm:cxn modelId="{60ABDEC6-8266-408E-AD87-31D598B9C788}" type="presParOf" srcId="{366CC925-195C-6041-BA24-F967960D4984}" destId="{48511CC6-8641-4D4F-A3FA-4396E359CBDD}" srcOrd="1" destOrd="0" presId="urn:microsoft.com/office/officeart/2005/8/layout/default"/>
    <dgm:cxn modelId="{60EDBD98-E673-4F54-B7E9-EF470FFD5C21}" type="presParOf" srcId="{366CC925-195C-6041-BA24-F967960D4984}" destId="{7FEFDBBD-66AD-774D-9010-63063E125A3C}" srcOrd="2" destOrd="0" presId="urn:microsoft.com/office/officeart/2005/8/layout/default"/>
    <dgm:cxn modelId="{93768339-7457-46E0-ABEE-28A0D7103722}" type="presParOf" srcId="{366CC925-195C-6041-BA24-F967960D4984}" destId="{A6E01898-AEAF-594F-8744-1AB8C9FC044F}" srcOrd="3" destOrd="0" presId="urn:microsoft.com/office/officeart/2005/8/layout/default"/>
    <dgm:cxn modelId="{4DA0C294-EF37-4014-A336-9EACB1DBD999}" type="presParOf" srcId="{366CC925-195C-6041-BA24-F967960D4984}" destId="{1D4FB934-5B33-184E-8916-DF9DE041EA54}" srcOrd="4" destOrd="0" presId="urn:microsoft.com/office/officeart/2005/8/layout/default"/>
    <dgm:cxn modelId="{F85F3541-2D0F-43D4-89A3-B640C73BF7B8}" type="presParOf" srcId="{366CC925-195C-6041-BA24-F967960D4984}" destId="{FC7A31DB-4C66-D142-97F1-A674552497D2}" srcOrd="5" destOrd="0" presId="urn:microsoft.com/office/officeart/2005/8/layout/default"/>
    <dgm:cxn modelId="{2D71E7C4-214F-4046-A7B5-7BB4B4AB7566}" type="presParOf" srcId="{366CC925-195C-6041-BA24-F967960D4984}" destId="{1B7D5EAF-F5BE-ED4C-85BB-34BF7BE9FD6B}" srcOrd="6" destOrd="0" presId="urn:microsoft.com/office/officeart/2005/8/layout/default"/>
    <dgm:cxn modelId="{26CD1D35-931E-4995-8468-60E17B7FB1C8}" type="presParOf" srcId="{366CC925-195C-6041-BA24-F967960D4984}" destId="{805FB708-6BAF-6E49-9F9D-2B0AECA5D46D}" srcOrd="7" destOrd="0" presId="urn:microsoft.com/office/officeart/2005/8/layout/default"/>
    <dgm:cxn modelId="{0487847F-F188-4940-AA10-46F7C391A5A7}" type="presParOf" srcId="{366CC925-195C-6041-BA24-F967960D4984}" destId="{147BEE37-4346-4143-86D7-FC12B819F7D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581437-BAAF-49CF-8A14-563A2096DE6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3238C4-1F2B-46C9-B49D-DE82D58F79BE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Новые возможности трудоустройства</a:t>
          </a:r>
          <a:endParaRPr lang="ru-RU" sz="18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B691D038-BB1A-4D08-85E8-86F9C827A8DB}" type="parTrans" cxnId="{E0296378-582C-4B83-AF4B-BB54CE19847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50B933F4-3769-4D3D-91A1-4D1E1ACF8E1C}" type="sibTrans" cxnId="{E0296378-582C-4B83-AF4B-BB54CE19847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50BC92DB-DC42-43C7-8FA9-0F51CC520FDA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Рост покупательной способности населения</a:t>
          </a:r>
          <a:endParaRPr lang="ru-RU" sz="18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C900878F-33C3-450C-8983-6964EA3C1E11}" type="parTrans" cxnId="{68FC714B-7302-43C8-A1AF-3B8D3DD4E69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49FC81AF-FCE1-430A-B505-7721C76CC432}" type="sibTrans" cxnId="{68FC714B-7302-43C8-A1AF-3B8D3DD4E69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39F1A5D0-86D1-4819-8EA3-7DA3A3A6CE16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Социальный лифт и рост вовлеченности</a:t>
          </a:r>
          <a:endParaRPr lang="ru-RU" sz="18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1842CDDD-7DBF-4653-A34B-FE3D93D36DDF}" type="parTrans" cxnId="{FBB7E6FF-5374-43F1-A044-F01361A2D5F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C9D82DFD-8072-45B1-AD89-2564B864F61E}" type="sibTrans" cxnId="{FBB7E6FF-5374-43F1-A044-F01361A2D5F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A911A1D2-C44C-40A7-ACDE-4FD7E8734312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Доступная, качественная медицина и образование</a:t>
          </a:r>
          <a:endParaRPr lang="ru-RU" sz="18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03889A42-C7B0-4F16-A1B6-87AC8F8C576E}" type="parTrans" cxnId="{BD7B5FA6-59AE-4340-92E5-7157C243AB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EE9E0DC9-2AB4-4E65-A30F-548754AF4B90}" type="sibTrans" cxnId="{BD7B5FA6-59AE-4340-92E5-7157C243AB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F2533C55-9154-4689-B5C5-C6B3654D661B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Комфортные для жизни города</a:t>
          </a:r>
          <a:endParaRPr lang="ru-RU" sz="18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B575C8E8-898E-4836-9861-C51E7F5D103A}" type="parTrans" cxnId="{C012F09A-6AE2-4086-9642-65C83F94C28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88FD7E75-21D7-4F29-8FA4-4EF9103B2301}" type="sibTrans" cxnId="{C012F09A-6AE2-4086-9642-65C83F94C28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58F22BB6-DA23-4A75-8717-FA215377BC0F}">
      <dgm:prSet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Привлекательность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экономики для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квалифицированных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кадров</a:t>
          </a:r>
          <a:endParaRPr lang="ru-RU" sz="18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04E3822A-8E16-4C71-BD02-164ADED7BFA0}" type="parTrans" cxnId="{35A654CB-7174-40A7-ACE2-0B6FDF5ACEB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7F0E76B0-30A4-48C4-BAA2-A19EAF1DD527}" type="sibTrans" cxnId="{35A654CB-7174-40A7-ACE2-0B6FDF5ACEB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752D6F37-5AC8-4EB6-B1CF-28A011B440C4}">
      <dgm:prSet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Удобные цифровые сервисы и государственные услуги </a:t>
          </a:r>
          <a:endParaRPr lang="ru-RU" sz="18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5F9748CE-B6DA-43F3-AD1D-75C121AFDFBF}" type="parTrans" cxnId="{94886709-7B9A-4FAC-8FFB-4C08BAB40C2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6454A790-5357-4823-B9D7-4285DDD3A660}" type="sibTrans" cxnId="{94886709-7B9A-4FAC-8FFB-4C08BAB40C2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A18A6C7C-1481-4C4C-BC62-A7ECD48A2B27}">
      <dgm:prSet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Национальная,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экономическая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и общественная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sz="18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безопасность</a:t>
          </a:r>
          <a:endParaRPr lang="ru-RU" sz="18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E8F21F08-F03E-4B9E-9762-7AE81B3EB813}" type="parTrans" cxnId="{ED6A1191-E543-4009-9D58-678E6C4A75F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39D79423-9072-4A33-B1E4-6383FB5C7863}" type="sibTrans" cxnId="{ED6A1191-E543-4009-9D58-678E6C4A75F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80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gm:t>
    </dgm:pt>
    <dgm:pt modelId="{3865717B-ABB7-44B0-9713-4C190A5DAF6E}" type="pres">
      <dgm:prSet presAssocID="{10581437-BAAF-49CF-8A14-563A2096DE6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A8AE2A-9409-4C6D-BF3D-506C1DAD163E}" type="pres">
      <dgm:prSet presAssocID="{383238C4-1F2B-46C9-B49D-DE82D58F79BE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A7CC0-7CCE-4376-8010-64DC7F3674ED}" type="pres">
      <dgm:prSet presAssocID="{50B933F4-3769-4D3D-91A1-4D1E1ACF8E1C}" presName="sibTrans" presStyleCnt="0"/>
      <dgm:spPr/>
    </dgm:pt>
    <dgm:pt modelId="{A6AB5139-FB76-43EC-A62B-A4AC04402742}" type="pres">
      <dgm:prSet presAssocID="{50BC92DB-DC42-43C7-8FA9-0F51CC520FD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D9C0A-B317-49AA-A432-8EDCAF2D2049}" type="pres">
      <dgm:prSet presAssocID="{49FC81AF-FCE1-430A-B505-7721C76CC432}" presName="sibTrans" presStyleCnt="0"/>
      <dgm:spPr/>
    </dgm:pt>
    <dgm:pt modelId="{3D951DEB-B957-467B-B609-79A131135C5D}" type="pres">
      <dgm:prSet presAssocID="{39F1A5D0-86D1-4819-8EA3-7DA3A3A6CE1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08B8B-74D4-4FD8-B4C5-CDF747E33233}" type="pres">
      <dgm:prSet presAssocID="{C9D82DFD-8072-45B1-AD89-2564B864F61E}" presName="sibTrans" presStyleCnt="0"/>
      <dgm:spPr/>
    </dgm:pt>
    <dgm:pt modelId="{DC268F9C-4FE4-4A25-9FE0-1F211DF61B8B}" type="pres">
      <dgm:prSet presAssocID="{A911A1D2-C44C-40A7-ACDE-4FD7E8734312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ABE9D0-FD43-4B71-A7D2-E689B011CCD8}" type="pres">
      <dgm:prSet presAssocID="{EE9E0DC9-2AB4-4E65-A30F-548754AF4B90}" presName="sibTrans" presStyleCnt="0"/>
      <dgm:spPr/>
    </dgm:pt>
    <dgm:pt modelId="{3DEE42C9-F6AA-466C-81EC-D5BBBF13C14E}" type="pres">
      <dgm:prSet presAssocID="{F2533C55-9154-4689-B5C5-C6B3654D661B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C7D11-7A11-4EF4-8617-A8C2E9493117}" type="pres">
      <dgm:prSet presAssocID="{88FD7E75-21D7-4F29-8FA4-4EF9103B2301}" presName="sibTrans" presStyleCnt="0"/>
      <dgm:spPr/>
    </dgm:pt>
    <dgm:pt modelId="{67A543F0-FB4E-4EB2-AF98-844550ECF4AD}" type="pres">
      <dgm:prSet presAssocID="{58F22BB6-DA23-4A75-8717-FA215377BC0F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422F9-0ADC-4560-83BD-3B499B00E19F}" type="pres">
      <dgm:prSet presAssocID="{7F0E76B0-30A4-48C4-BAA2-A19EAF1DD527}" presName="sibTrans" presStyleCnt="0"/>
      <dgm:spPr/>
    </dgm:pt>
    <dgm:pt modelId="{CD849E80-F811-4A0D-BB48-0F32C34D4D9C}" type="pres">
      <dgm:prSet presAssocID="{752D6F37-5AC8-4EB6-B1CF-28A011B440C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F7B58-5390-41A3-9F9B-BC515EC33EB3}" type="pres">
      <dgm:prSet presAssocID="{6454A790-5357-4823-B9D7-4285DDD3A660}" presName="sibTrans" presStyleCnt="0"/>
      <dgm:spPr/>
    </dgm:pt>
    <dgm:pt modelId="{76F0F182-B82C-4FCE-87CE-FA2E09CE1DA1}" type="pres">
      <dgm:prSet presAssocID="{A18A6C7C-1481-4C4C-BC62-A7ECD48A2B2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499EAD-BC5B-4D5D-9890-8C552800304D}" type="presOf" srcId="{10581437-BAAF-49CF-8A14-563A2096DE65}" destId="{3865717B-ABB7-44B0-9713-4C190A5DAF6E}" srcOrd="0" destOrd="0" presId="urn:microsoft.com/office/officeart/2005/8/layout/default"/>
    <dgm:cxn modelId="{883FF457-4D61-472C-AFEC-5B87831E2B0E}" type="presOf" srcId="{50BC92DB-DC42-43C7-8FA9-0F51CC520FDA}" destId="{A6AB5139-FB76-43EC-A62B-A4AC04402742}" srcOrd="0" destOrd="0" presId="urn:microsoft.com/office/officeart/2005/8/layout/default"/>
    <dgm:cxn modelId="{E0296378-582C-4B83-AF4B-BB54CE19847D}" srcId="{10581437-BAAF-49CF-8A14-563A2096DE65}" destId="{383238C4-1F2B-46C9-B49D-DE82D58F79BE}" srcOrd="0" destOrd="0" parTransId="{B691D038-BB1A-4D08-85E8-86F9C827A8DB}" sibTransId="{50B933F4-3769-4D3D-91A1-4D1E1ACF8E1C}"/>
    <dgm:cxn modelId="{ED6A1191-E543-4009-9D58-678E6C4A75F1}" srcId="{10581437-BAAF-49CF-8A14-563A2096DE65}" destId="{A18A6C7C-1481-4C4C-BC62-A7ECD48A2B27}" srcOrd="7" destOrd="0" parTransId="{E8F21F08-F03E-4B9E-9762-7AE81B3EB813}" sibTransId="{39D79423-9072-4A33-B1E4-6383FB5C7863}"/>
    <dgm:cxn modelId="{C012F09A-6AE2-4086-9642-65C83F94C28D}" srcId="{10581437-BAAF-49CF-8A14-563A2096DE65}" destId="{F2533C55-9154-4689-B5C5-C6B3654D661B}" srcOrd="4" destOrd="0" parTransId="{B575C8E8-898E-4836-9861-C51E7F5D103A}" sibTransId="{88FD7E75-21D7-4F29-8FA4-4EF9103B2301}"/>
    <dgm:cxn modelId="{35A654CB-7174-40A7-ACE2-0B6FDF5ACEBF}" srcId="{10581437-BAAF-49CF-8A14-563A2096DE65}" destId="{58F22BB6-DA23-4A75-8717-FA215377BC0F}" srcOrd="5" destOrd="0" parTransId="{04E3822A-8E16-4C71-BD02-164ADED7BFA0}" sibTransId="{7F0E76B0-30A4-48C4-BAA2-A19EAF1DD527}"/>
    <dgm:cxn modelId="{883FB711-3032-4FEB-A6F1-9F14E579FADB}" type="presOf" srcId="{A911A1D2-C44C-40A7-ACDE-4FD7E8734312}" destId="{DC268F9C-4FE4-4A25-9FE0-1F211DF61B8B}" srcOrd="0" destOrd="0" presId="urn:microsoft.com/office/officeart/2005/8/layout/default"/>
    <dgm:cxn modelId="{4020F1F2-24FC-48FD-986D-1885CBA8D23F}" type="presOf" srcId="{39F1A5D0-86D1-4819-8EA3-7DA3A3A6CE16}" destId="{3D951DEB-B957-467B-B609-79A131135C5D}" srcOrd="0" destOrd="0" presId="urn:microsoft.com/office/officeart/2005/8/layout/default"/>
    <dgm:cxn modelId="{94886709-7B9A-4FAC-8FFB-4C08BAB40C23}" srcId="{10581437-BAAF-49CF-8A14-563A2096DE65}" destId="{752D6F37-5AC8-4EB6-B1CF-28A011B440C4}" srcOrd="6" destOrd="0" parTransId="{5F9748CE-B6DA-43F3-AD1D-75C121AFDFBF}" sibTransId="{6454A790-5357-4823-B9D7-4285DDD3A660}"/>
    <dgm:cxn modelId="{FBB7E6FF-5374-43F1-A044-F01361A2D5FB}" srcId="{10581437-BAAF-49CF-8A14-563A2096DE65}" destId="{39F1A5D0-86D1-4819-8EA3-7DA3A3A6CE16}" srcOrd="2" destOrd="0" parTransId="{1842CDDD-7DBF-4653-A34B-FE3D93D36DDF}" sibTransId="{C9D82DFD-8072-45B1-AD89-2564B864F61E}"/>
    <dgm:cxn modelId="{68FC714B-7302-43C8-A1AF-3B8D3DD4E69C}" srcId="{10581437-BAAF-49CF-8A14-563A2096DE65}" destId="{50BC92DB-DC42-43C7-8FA9-0F51CC520FDA}" srcOrd="1" destOrd="0" parTransId="{C900878F-33C3-450C-8983-6964EA3C1E11}" sibTransId="{49FC81AF-FCE1-430A-B505-7721C76CC432}"/>
    <dgm:cxn modelId="{05F040B3-7CEF-488E-BBAA-815C86A8BD78}" type="presOf" srcId="{383238C4-1F2B-46C9-B49D-DE82D58F79BE}" destId="{88A8AE2A-9409-4C6D-BF3D-506C1DAD163E}" srcOrd="0" destOrd="0" presId="urn:microsoft.com/office/officeart/2005/8/layout/default"/>
    <dgm:cxn modelId="{D3A9F2BD-8E0E-43E0-9066-23CC8CCEE46C}" type="presOf" srcId="{752D6F37-5AC8-4EB6-B1CF-28A011B440C4}" destId="{CD849E80-F811-4A0D-BB48-0F32C34D4D9C}" srcOrd="0" destOrd="0" presId="urn:microsoft.com/office/officeart/2005/8/layout/default"/>
    <dgm:cxn modelId="{70F9563B-4F4B-407C-9BF6-55DB3770470C}" type="presOf" srcId="{A18A6C7C-1481-4C4C-BC62-A7ECD48A2B27}" destId="{76F0F182-B82C-4FCE-87CE-FA2E09CE1DA1}" srcOrd="0" destOrd="0" presId="urn:microsoft.com/office/officeart/2005/8/layout/default"/>
    <dgm:cxn modelId="{BD7B5FA6-59AE-4340-92E5-7157C243AB50}" srcId="{10581437-BAAF-49CF-8A14-563A2096DE65}" destId="{A911A1D2-C44C-40A7-ACDE-4FD7E8734312}" srcOrd="3" destOrd="0" parTransId="{03889A42-C7B0-4F16-A1B6-87AC8F8C576E}" sibTransId="{EE9E0DC9-2AB4-4E65-A30F-548754AF4B90}"/>
    <dgm:cxn modelId="{DD24174A-1C28-4BB4-A9D6-B4F2027A978B}" type="presOf" srcId="{F2533C55-9154-4689-B5C5-C6B3654D661B}" destId="{3DEE42C9-F6AA-466C-81EC-D5BBBF13C14E}" srcOrd="0" destOrd="0" presId="urn:microsoft.com/office/officeart/2005/8/layout/default"/>
    <dgm:cxn modelId="{7F871076-F52D-48C3-8E15-97A05AC77B1B}" type="presOf" srcId="{58F22BB6-DA23-4A75-8717-FA215377BC0F}" destId="{67A543F0-FB4E-4EB2-AF98-844550ECF4AD}" srcOrd="0" destOrd="0" presId="urn:microsoft.com/office/officeart/2005/8/layout/default"/>
    <dgm:cxn modelId="{0686DFAD-4DFC-4DC3-A4D3-59A9C78F86B6}" type="presParOf" srcId="{3865717B-ABB7-44B0-9713-4C190A5DAF6E}" destId="{88A8AE2A-9409-4C6D-BF3D-506C1DAD163E}" srcOrd="0" destOrd="0" presId="urn:microsoft.com/office/officeart/2005/8/layout/default"/>
    <dgm:cxn modelId="{129DCC3E-761F-4F3E-A09E-67EAA1AF7BCC}" type="presParOf" srcId="{3865717B-ABB7-44B0-9713-4C190A5DAF6E}" destId="{435A7CC0-7CCE-4376-8010-64DC7F3674ED}" srcOrd="1" destOrd="0" presId="urn:microsoft.com/office/officeart/2005/8/layout/default"/>
    <dgm:cxn modelId="{D9B43078-94EC-4825-8F79-38DD0601F6C4}" type="presParOf" srcId="{3865717B-ABB7-44B0-9713-4C190A5DAF6E}" destId="{A6AB5139-FB76-43EC-A62B-A4AC04402742}" srcOrd="2" destOrd="0" presId="urn:microsoft.com/office/officeart/2005/8/layout/default"/>
    <dgm:cxn modelId="{E355B80B-9364-4565-B98E-B47BD8F1C173}" type="presParOf" srcId="{3865717B-ABB7-44B0-9713-4C190A5DAF6E}" destId="{1D3D9C0A-B317-49AA-A432-8EDCAF2D2049}" srcOrd="3" destOrd="0" presId="urn:microsoft.com/office/officeart/2005/8/layout/default"/>
    <dgm:cxn modelId="{DE2CBE98-1F2C-4A16-A3AB-A9541AEF6D07}" type="presParOf" srcId="{3865717B-ABB7-44B0-9713-4C190A5DAF6E}" destId="{3D951DEB-B957-467B-B609-79A131135C5D}" srcOrd="4" destOrd="0" presId="urn:microsoft.com/office/officeart/2005/8/layout/default"/>
    <dgm:cxn modelId="{3A26C68C-1A1D-41EA-A358-84F33B84DAB4}" type="presParOf" srcId="{3865717B-ABB7-44B0-9713-4C190A5DAF6E}" destId="{53208B8B-74D4-4FD8-B4C5-CDF747E33233}" srcOrd="5" destOrd="0" presId="urn:microsoft.com/office/officeart/2005/8/layout/default"/>
    <dgm:cxn modelId="{9B4A346C-2371-4782-A12F-767A68F70537}" type="presParOf" srcId="{3865717B-ABB7-44B0-9713-4C190A5DAF6E}" destId="{DC268F9C-4FE4-4A25-9FE0-1F211DF61B8B}" srcOrd="6" destOrd="0" presId="urn:microsoft.com/office/officeart/2005/8/layout/default"/>
    <dgm:cxn modelId="{E599C5E9-974A-440A-9974-E7C6EB630233}" type="presParOf" srcId="{3865717B-ABB7-44B0-9713-4C190A5DAF6E}" destId="{BAABE9D0-FD43-4B71-A7D2-E689B011CCD8}" srcOrd="7" destOrd="0" presId="urn:microsoft.com/office/officeart/2005/8/layout/default"/>
    <dgm:cxn modelId="{5E84AD0F-450A-42FB-91DE-8F155BB109A3}" type="presParOf" srcId="{3865717B-ABB7-44B0-9713-4C190A5DAF6E}" destId="{3DEE42C9-F6AA-466C-81EC-D5BBBF13C14E}" srcOrd="8" destOrd="0" presId="urn:microsoft.com/office/officeart/2005/8/layout/default"/>
    <dgm:cxn modelId="{84D3EEE1-FC89-48C5-BAC9-57CBA5543D6D}" type="presParOf" srcId="{3865717B-ABB7-44B0-9713-4C190A5DAF6E}" destId="{698C7D11-7A11-4EF4-8617-A8C2E9493117}" srcOrd="9" destOrd="0" presId="urn:microsoft.com/office/officeart/2005/8/layout/default"/>
    <dgm:cxn modelId="{8AFD4362-6F9A-48AD-9C0C-25CA1D336682}" type="presParOf" srcId="{3865717B-ABB7-44B0-9713-4C190A5DAF6E}" destId="{67A543F0-FB4E-4EB2-AF98-844550ECF4AD}" srcOrd="10" destOrd="0" presId="urn:microsoft.com/office/officeart/2005/8/layout/default"/>
    <dgm:cxn modelId="{A5D81311-2E0C-4027-A3F9-65CB4741D628}" type="presParOf" srcId="{3865717B-ABB7-44B0-9713-4C190A5DAF6E}" destId="{920422F9-0ADC-4560-83BD-3B499B00E19F}" srcOrd="11" destOrd="0" presId="urn:microsoft.com/office/officeart/2005/8/layout/default"/>
    <dgm:cxn modelId="{D464F63B-2ACF-4BEF-8C06-147B34145094}" type="presParOf" srcId="{3865717B-ABB7-44B0-9713-4C190A5DAF6E}" destId="{CD849E80-F811-4A0D-BB48-0F32C34D4D9C}" srcOrd="12" destOrd="0" presId="urn:microsoft.com/office/officeart/2005/8/layout/default"/>
    <dgm:cxn modelId="{07CD4BD3-5B74-431A-A06F-0AB4BC5A7349}" type="presParOf" srcId="{3865717B-ABB7-44B0-9713-4C190A5DAF6E}" destId="{54BF7B58-5390-41A3-9F9B-BC515EC33EB3}" srcOrd="13" destOrd="0" presId="urn:microsoft.com/office/officeart/2005/8/layout/default"/>
    <dgm:cxn modelId="{47B88F54-71FE-4924-8B6F-D3DD5B40BFE9}" type="presParOf" srcId="{3865717B-ABB7-44B0-9713-4C190A5DAF6E}" destId="{76F0F182-B82C-4FCE-87CE-FA2E09CE1DA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2F42BA-2001-4C9E-889A-0E7E35DAD50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40BCAD-A1D6-47AB-ACBF-37E32236A65F}">
      <dgm:prSet phldrT="[Текст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latin typeface="+mj-lt"/>
              <a:cs typeface="Times New Roman" panose="02020603050405020304" pitchFamily="18" charset="0"/>
            </a:rPr>
            <a:t>1</a:t>
          </a:r>
          <a:endParaRPr lang="ru-RU" dirty="0">
            <a:latin typeface="+mj-lt"/>
            <a:cs typeface="Times New Roman" panose="02020603050405020304" pitchFamily="18" charset="0"/>
          </a:endParaRPr>
        </a:p>
      </dgm:t>
    </dgm:pt>
    <dgm:pt modelId="{347738AA-CA15-4583-A719-BBFAE55A9256}" type="parTrans" cxnId="{8357BB2A-BE39-4A2D-9882-83C592C3B4CE}">
      <dgm:prSet/>
      <dgm:spPr/>
      <dgm:t>
        <a:bodyPr/>
        <a:lstStyle/>
        <a:p>
          <a:endParaRPr lang="ru-RU">
            <a:latin typeface="+mj-lt"/>
            <a:cs typeface="Times New Roman" panose="02020603050405020304" pitchFamily="18" charset="0"/>
          </a:endParaRPr>
        </a:p>
      </dgm:t>
    </dgm:pt>
    <dgm:pt modelId="{8FE4B5A8-2C97-4B1C-A1B9-58256A289E89}" type="sibTrans" cxnId="{8357BB2A-BE39-4A2D-9882-83C592C3B4CE}">
      <dgm:prSet/>
      <dgm:spPr/>
      <dgm:t>
        <a:bodyPr/>
        <a:lstStyle/>
        <a:p>
          <a:endParaRPr lang="ru-RU">
            <a:latin typeface="+mj-lt"/>
            <a:cs typeface="Times New Roman" panose="02020603050405020304" pitchFamily="18" charset="0"/>
          </a:endParaRPr>
        </a:p>
      </dgm:t>
    </dgm:pt>
    <dgm:pt modelId="{25F2E45A-353E-45B0-8579-E4CC07A0AEC3}">
      <dgm:prSet phldrT="[Текст]"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latin typeface="+mj-lt"/>
              <a:cs typeface="Times New Roman" panose="02020603050405020304" pitchFamily="18" charset="0"/>
            </a:rPr>
            <a:t>Активизация российско-германского диалога на самом высоком общественно-политическом уровне для использования европейского опыта и лучших практик в сфере </a:t>
          </a:r>
          <a:r>
            <a:rPr lang="ru-RU" dirty="0" err="1" smtClean="0">
              <a:latin typeface="+mj-lt"/>
              <a:cs typeface="Times New Roman" panose="02020603050405020304" pitchFamily="18" charset="0"/>
            </a:rPr>
            <a:t>цифровизации</a:t>
          </a:r>
          <a:r>
            <a:rPr lang="ru-RU" dirty="0" smtClean="0">
              <a:latin typeface="+mj-lt"/>
              <a:cs typeface="Times New Roman" panose="02020603050405020304" pitchFamily="18" charset="0"/>
            </a:rPr>
            <a:t> и развития инноваций</a:t>
          </a:r>
          <a:endParaRPr lang="ru-RU" dirty="0">
            <a:latin typeface="+mj-lt"/>
            <a:cs typeface="Times New Roman" panose="02020603050405020304" pitchFamily="18" charset="0"/>
          </a:endParaRPr>
        </a:p>
      </dgm:t>
    </dgm:pt>
    <dgm:pt modelId="{EDFCE664-9760-46FE-AAED-3D693054D39E}" type="parTrans" cxnId="{AC8F4469-F507-4DA4-91AA-264DCFAE2C22}">
      <dgm:prSet/>
      <dgm:spPr/>
      <dgm:t>
        <a:bodyPr/>
        <a:lstStyle/>
        <a:p>
          <a:endParaRPr lang="ru-RU">
            <a:latin typeface="+mj-lt"/>
            <a:cs typeface="Times New Roman" panose="02020603050405020304" pitchFamily="18" charset="0"/>
          </a:endParaRPr>
        </a:p>
      </dgm:t>
    </dgm:pt>
    <dgm:pt modelId="{3F7E4976-9E08-45D5-943A-03A7AEB177DD}" type="sibTrans" cxnId="{AC8F4469-F507-4DA4-91AA-264DCFAE2C22}">
      <dgm:prSet/>
      <dgm:spPr/>
      <dgm:t>
        <a:bodyPr/>
        <a:lstStyle/>
        <a:p>
          <a:endParaRPr lang="ru-RU">
            <a:latin typeface="+mj-lt"/>
            <a:cs typeface="Times New Roman" panose="02020603050405020304" pitchFamily="18" charset="0"/>
          </a:endParaRPr>
        </a:p>
      </dgm:t>
    </dgm:pt>
    <dgm:pt modelId="{FDDDBBAC-1223-4E06-839A-1E7EAD291686}">
      <dgm:prSet phldrT="[Текст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latin typeface="+mj-lt"/>
              <a:cs typeface="Times New Roman" panose="02020603050405020304" pitchFamily="18" charset="0"/>
            </a:rPr>
            <a:t>2</a:t>
          </a:r>
          <a:endParaRPr lang="ru-RU" dirty="0">
            <a:latin typeface="+mj-lt"/>
            <a:cs typeface="Times New Roman" panose="02020603050405020304" pitchFamily="18" charset="0"/>
          </a:endParaRPr>
        </a:p>
      </dgm:t>
    </dgm:pt>
    <dgm:pt modelId="{E8D7DEEB-46E9-45E2-A039-616476E3C8A0}" type="parTrans" cxnId="{A5858B64-59D7-4A1E-92E5-6F3AF865E7E1}">
      <dgm:prSet/>
      <dgm:spPr/>
      <dgm:t>
        <a:bodyPr/>
        <a:lstStyle/>
        <a:p>
          <a:endParaRPr lang="ru-RU">
            <a:latin typeface="+mj-lt"/>
            <a:cs typeface="Times New Roman" panose="02020603050405020304" pitchFamily="18" charset="0"/>
          </a:endParaRPr>
        </a:p>
      </dgm:t>
    </dgm:pt>
    <dgm:pt modelId="{C5690BFC-97E5-4194-A520-3950EB9EA7A8}" type="sibTrans" cxnId="{A5858B64-59D7-4A1E-92E5-6F3AF865E7E1}">
      <dgm:prSet/>
      <dgm:spPr/>
      <dgm:t>
        <a:bodyPr/>
        <a:lstStyle/>
        <a:p>
          <a:endParaRPr lang="ru-RU">
            <a:latin typeface="+mj-lt"/>
            <a:cs typeface="Times New Roman" panose="02020603050405020304" pitchFamily="18" charset="0"/>
          </a:endParaRPr>
        </a:p>
      </dgm:t>
    </dgm:pt>
    <dgm:pt modelId="{1625137C-CD8E-4A7C-B16E-83BF154AB8AF}">
      <dgm:prSet phldrT="[Текст]"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latin typeface="+mj-lt"/>
              <a:cs typeface="Times New Roman" panose="02020603050405020304" pitchFamily="18" charset="0"/>
            </a:rPr>
            <a:t>Ускорение трансформации российской экономики и увеличение конкурентных преимуществ немецкой и российской продукции за счет обмена опытом и создания  эталонных моделей взаимодействия</a:t>
          </a:r>
          <a:endParaRPr lang="ru-RU" dirty="0">
            <a:latin typeface="+mj-lt"/>
            <a:cs typeface="Times New Roman" panose="02020603050405020304" pitchFamily="18" charset="0"/>
          </a:endParaRPr>
        </a:p>
      </dgm:t>
    </dgm:pt>
    <dgm:pt modelId="{D12FE802-8381-45F7-A841-0B7AB153CA78}" type="parTrans" cxnId="{11D3B7F8-2321-4970-9B16-F8E1B1E16FDC}">
      <dgm:prSet/>
      <dgm:spPr/>
      <dgm:t>
        <a:bodyPr/>
        <a:lstStyle/>
        <a:p>
          <a:endParaRPr lang="ru-RU">
            <a:latin typeface="+mj-lt"/>
            <a:cs typeface="Times New Roman" panose="02020603050405020304" pitchFamily="18" charset="0"/>
          </a:endParaRPr>
        </a:p>
      </dgm:t>
    </dgm:pt>
    <dgm:pt modelId="{039EF069-89F5-443E-9370-5843BC19A751}" type="sibTrans" cxnId="{11D3B7F8-2321-4970-9B16-F8E1B1E16FDC}">
      <dgm:prSet/>
      <dgm:spPr/>
      <dgm:t>
        <a:bodyPr/>
        <a:lstStyle/>
        <a:p>
          <a:endParaRPr lang="ru-RU">
            <a:latin typeface="+mj-lt"/>
            <a:cs typeface="Times New Roman" panose="02020603050405020304" pitchFamily="18" charset="0"/>
          </a:endParaRPr>
        </a:p>
      </dgm:t>
    </dgm:pt>
    <dgm:pt modelId="{D3E53256-DC13-4F17-AB98-5BB100F93BB8}">
      <dgm:prSet phldrT="[Текст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latin typeface="+mj-lt"/>
              <a:cs typeface="Times New Roman" panose="02020603050405020304" pitchFamily="18" charset="0"/>
            </a:rPr>
            <a:t>3</a:t>
          </a:r>
          <a:endParaRPr lang="ru-RU" dirty="0">
            <a:latin typeface="+mj-lt"/>
            <a:cs typeface="Times New Roman" panose="02020603050405020304" pitchFamily="18" charset="0"/>
          </a:endParaRPr>
        </a:p>
      </dgm:t>
    </dgm:pt>
    <dgm:pt modelId="{EAA215D1-A400-4FDF-80BA-598C7873D878}" type="parTrans" cxnId="{C3327F83-9181-4753-9DE7-AEE9FFAD927D}">
      <dgm:prSet/>
      <dgm:spPr/>
      <dgm:t>
        <a:bodyPr/>
        <a:lstStyle/>
        <a:p>
          <a:endParaRPr lang="ru-RU">
            <a:latin typeface="+mj-lt"/>
            <a:cs typeface="Times New Roman" panose="02020603050405020304" pitchFamily="18" charset="0"/>
          </a:endParaRPr>
        </a:p>
      </dgm:t>
    </dgm:pt>
    <dgm:pt modelId="{AF9FF938-C59C-4465-B796-ABD0D54031DF}" type="sibTrans" cxnId="{C3327F83-9181-4753-9DE7-AEE9FFAD927D}">
      <dgm:prSet/>
      <dgm:spPr/>
      <dgm:t>
        <a:bodyPr/>
        <a:lstStyle/>
        <a:p>
          <a:endParaRPr lang="ru-RU">
            <a:latin typeface="+mj-lt"/>
            <a:cs typeface="Times New Roman" panose="02020603050405020304" pitchFamily="18" charset="0"/>
          </a:endParaRPr>
        </a:p>
      </dgm:t>
    </dgm:pt>
    <dgm:pt modelId="{D5527D66-14B9-44FD-864D-90A7550980FF}">
      <dgm:prSet phldrT="[Текст]"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latin typeface="+mj-lt"/>
              <a:cs typeface="Times New Roman" panose="02020603050405020304" pitchFamily="18" charset="0"/>
            </a:rPr>
            <a:t>Расширение присутствия компаний на рынках стран-партнеров GRID, а также налаживание путей взаимодействия между организациями, формирующими российскую экономику, и лидерами рынков Европы</a:t>
          </a:r>
          <a:endParaRPr lang="ru-RU" dirty="0">
            <a:latin typeface="+mj-lt"/>
            <a:cs typeface="Times New Roman" panose="02020603050405020304" pitchFamily="18" charset="0"/>
          </a:endParaRPr>
        </a:p>
      </dgm:t>
    </dgm:pt>
    <dgm:pt modelId="{050B1AD5-5717-410C-B036-26463368F07E}" type="parTrans" cxnId="{9D239335-FCD2-4F4F-8310-633242E31A6C}">
      <dgm:prSet/>
      <dgm:spPr/>
      <dgm:t>
        <a:bodyPr/>
        <a:lstStyle/>
        <a:p>
          <a:endParaRPr lang="ru-RU">
            <a:latin typeface="+mj-lt"/>
            <a:cs typeface="Times New Roman" panose="02020603050405020304" pitchFamily="18" charset="0"/>
          </a:endParaRPr>
        </a:p>
      </dgm:t>
    </dgm:pt>
    <dgm:pt modelId="{F768820D-1540-47FD-B929-1E08F9B6390F}" type="sibTrans" cxnId="{9D239335-FCD2-4F4F-8310-633242E31A6C}">
      <dgm:prSet/>
      <dgm:spPr/>
      <dgm:t>
        <a:bodyPr/>
        <a:lstStyle/>
        <a:p>
          <a:endParaRPr lang="ru-RU">
            <a:latin typeface="+mj-lt"/>
            <a:cs typeface="Times New Roman" panose="02020603050405020304" pitchFamily="18" charset="0"/>
          </a:endParaRPr>
        </a:p>
      </dgm:t>
    </dgm:pt>
    <dgm:pt modelId="{B346ACAB-2FC1-466E-B5A5-BF61C736C2D5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latin typeface="+mj-lt"/>
              <a:cs typeface="Times New Roman" panose="02020603050405020304" pitchFamily="18" charset="0"/>
            </a:rPr>
            <a:t>4</a:t>
          </a:r>
          <a:endParaRPr lang="ru-RU" dirty="0">
            <a:latin typeface="+mj-lt"/>
            <a:cs typeface="Times New Roman" panose="02020603050405020304" pitchFamily="18" charset="0"/>
          </a:endParaRPr>
        </a:p>
      </dgm:t>
    </dgm:pt>
    <dgm:pt modelId="{114D6250-DB88-43EF-9F79-C3040790E3C7}" type="parTrans" cxnId="{86E4308D-BBB6-4A23-8F8A-346F0EDA11C5}">
      <dgm:prSet/>
      <dgm:spPr/>
      <dgm:t>
        <a:bodyPr/>
        <a:lstStyle/>
        <a:p>
          <a:endParaRPr lang="ru-RU">
            <a:latin typeface="+mj-lt"/>
            <a:cs typeface="Times New Roman" panose="02020603050405020304" pitchFamily="18" charset="0"/>
          </a:endParaRPr>
        </a:p>
      </dgm:t>
    </dgm:pt>
    <dgm:pt modelId="{1D47C38B-D6F3-49B6-B2E2-46379FB91E91}" type="sibTrans" cxnId="{86E4308D-BBB6-4A23-8F8A-346F0EDA11C5}">
      <dgm:prSet/>
      <dgm:spPr/>
      <dgm:t>
        <a:bodyPr/>
        <a:lstStyle/>
        <a:p>
          <a:endParaRPr lang="ru-RU">
            <a:latin typeface="+mj-lt"/>
            <a:cs typeface="Times New Roman" panose="02020603050405020304" pitchFamily="18" charset="0"/>
          </a:endParaRPr>
        </a:p>
      </dgm:t>
    </dgm:pt>
    <dgm:pt modelId="{0D1B16FA-B635-497D-9843-C846D9F791F6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ru-RU" dirty="0" smtClean="0">
              <a:latin typeface="+mj-lt"/>
              <a:cs typeface="Times New Roman" panose="02020603050405020304" pitchFamily="18" charset="0"/>
            </a:rPr>
            <a:t>Поддержка российских организаций в формировании и реализации их стратегии по </a:t>
          </a:r>
          <a:r>
            <a:rPr lang="ru-RU" dirty="0" err="1" smtClean="0">
              <a:latin typeface="+mj-lt"/>
              <a:cs typeface="Times New Roman" panose="02020603050405020304" pitchFamily="18" charset="0"/>
            </a:rPr>
            <a:t>цифровизации</a:t>
          </a:r>
          <a:r>
            <a:rPr lang="ru-RU" dirty="0" smtClean="0">
              <a:latin typeface="+mj-lt"/>
              <a:cs typeface="Times New Roman" panose="02020603050405020304" pitchFamily="18" charset="0"/>
            </a:rPr>
            <a:t> коммерческого сектора и экономики страны</a:t>
          </a:r>
          <a:endParaRPr lang="ru-RU" dirty="0">
            <a:latin typeface="+mj-lt"/>
            <a:cs typeface="Times New Roman" panose="02020603050405020304" pitchFamily="18" charset="0"/>
          </a:endParaRPr>
        </a:p>
      </dgm:t>
    </dgm:pt>
    <dgm:pt modelId="{E2A30160-6297-4B37-AA16-F138F434E9C8}" type="parTrans" cxnId="{C3167E10-1A5D-465E-9D06-4CC1E415888F}">
      <dgm:prSet/>
      <dgm:spPr/>
      <dgm:t>
        <a:bodyPr/>
        <a:lstStyle/>
        <a:p>
          <a:endParaRPr lang="ru-RU">
            <a:latin typeface="+mj-lt"/>
            <a:cs typeface="Times New Roman" panose="02020603050405020304" pitchFamily="18" charset="0"/>
          </a:endParaRPr>
        </a:p>
      </dgm:t>
    </dgm:pt>
    <dgm:pt modelId="{7D800EB5-0558-40DE-B09B-0B53FB7E1FCF}" type="sibTrans" cxnId="{C3167E10-1A5D-465E-9D06-4CC1E415888F}">
      <dgm:prSet/>
      <dgm:spPr/>
      <dgm:t>
        <a:bodyPr/>
        <a:lstStyle/>
        <a:p>
          <a:endParaRPr lang="ru-RU">
            <a:latin typeface="+mj-lt"/>
            <a:cs typeface="Times New Roman" panose="02020603050405020304" pitchFamily="18" charset="0"/>
          </a:endParaRPr>
        </a:p>
      </dgm:t>
    </dgm:pt>
    <dgm:pt modelId="{6E9B2BCA-E062-4642-8947-22D7CE308EBF}" type="pres">
      <dgm:prSet presAssocID="{012F42BA-2001-4C9E-889A-0E7E35DAD5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F23CAF-40BE-4ADF-9F37-74603710C418}" type="pres">
      <dgm:prSet presAssocID="{7A40BCAD-A1D6-47AB-ACBF-37E32236A65F}" presName="composite" presStyleCnt="0"/>
      <dgm:spPr/>
    </dgm:pt>
    <dgm:pt modelId="{50F11FE6-10A0-4C84-A497-DA9D7AC4D0D4}" type="pres">
      <dgm:prSet presAssocID="{7A40BCAD-A1D6-47AB-ACBF-37E32236A65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C7EF91-5711-4F75-BD95-69E50526965C}" type="pres">
      <dgm:prSet presAssocID="{7A40BCAD-A1D6-47AB-ACBF-37E32236A65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4FDD9-A90D-43C1-93B3-BC2043FF9FC8}" type="pres">
      <dgm:prSet presAssocID="{8FE4B5A8-2C97-4B1C-A1B9-58256A289E89}" presName="sp" presStyleCnt="0"/>
      <dgm:spPr/>
    </dgm:pt>
    <dgm:pt modelId="{535C8CDD-4AD0-4116-BFEF-B39C7B2737DA}" type="pres">
      <dgm:prSet presAssocID="{FDDDBBAC-1223-4E06-839A-1E7EAD291686}" presName="composite" presStyleCnt="0"/>
      <dgm:spPr/>
    </dgm:pt>
    <dgm:pt modelId="{D3ADB02C-5F3F-4C95-89DA-A39DB3399BA4}" type="pres">
      <dgm:prSet presAssocID="{FDDDBBAC-1223-4E06-839A-1E7EAD29168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209B7-5381-4E67-B3BC-04902EDE1D76}" type="pres">
      <dgm:prSet presAssocID="{FDDDBBAC-1223-4E06-839A-1E7EAD29168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FFFC42-ECBD-42A7-B3CE-A9D6C034A617}" type="pres">
      <dgm:prSet presAssocID="{C5690BFC-97E5-4194-A520-3950EB9EA7A8}" presName="sp" presStyleCnt="0"/>
      <dgm:spPr/>
    </dgm:pt>
    <dgm:pt modelId="{B230193B-9D39-4DD8-B841-1A7852FB885E}" type="pres">
      <dgm:prSet presAssocID="{D3E53256-DC13-4F17-AB98-5BB100F93BB8}" presName="composite" presStyleCnt="0"/>
      <dgm:spPr/>
    </dgm:pt>
    <dgm:pt modelId="{F03101CE-060F-44B0-A5B0-0FC9FB376DD2}" type="pres">
      <dgm:prSet presAssocID="{D3E53256-DC13-4F17-AB98-5BB100F93BB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8202D-878A-4BEB-A906-A4CE1FA532AC}" type="pres">
      <dgm:prSet presAssocID="{D3E53256-DC13-4F17-AB98-5BB100F93BB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49ECD-14FB-44E7-A80A-B7214F476813}" type="pres">
      <dgm:prSet presAssocID="{AF9FF938-C59C-4465-B796-ABD0D54031DF}" presName="sp" presStyleCnt="0"/>
      <dgm:spPr/>
    </dgm:pt>
    <dgm:pt modelId="{73C19F7D-A7CD-430C-9149-7EFB0D74489C}" type="pres">
      <dgm:prSet presAssocID="{B346ACAB-2FC1-466E-B5A5-BF61C736C2D5}" presName="composite" presStyleCnt="0"/>
      <dgm:spPr/>
    </dgm:pt>
    <dgm:pt modelId="{04077883-A223-46B6-B731-D45B542ECA62}" type="pres">
      <dgm:prSet presAssocID="{B346ACAB-2FC1-466E-B5A5-BF61C736C2D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083BD-275A-4DC7-B707-C723381B04BF}" type="pres">
      <dgm:prSet presAssocID="{B346ACAB-2FC1-466E-B5A5-BF61C736C2D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B88773-172F-4F9F-A436-F17E1A90905A}" type="presOf" srcId="{0D1B16FA-B635-497D-9843-C846D9F791F6}" destId="{F06083BD-275A-4DC7-B707-C723381B04BF}" srcOrd="0" destOrd="0" presId="urn:microsoft.com/office/officeart/2005/8/layout/chevron2"/>
    <dgm:cxn modelId="{A5858B64-59D7-4A1E-92E5-6F3AF865E7E1}" srcId="{012F42BA-2001-4C9E-889A-0E7E35DAD50D}" destId="{FDDDBBAC-1223-4E06-839A-1E7EAD291686}" srcOrd="1" destOrd="0" parTransId="{E8D7DEEB-46E9-45E2-A039-616476E3C8A0}" sibTransId="{C5690BFC-97E5-4194-A520-3950EB9EA7A8}"/>
    <dgm:cxn modelId="{D6308C9D-F9D0-4647-89EF-233E969BDE88}" type="presOf" srcId="{7A40BCAD-A1D6-47AB-ACBF-37E32236A65F}" destId="{50F11FE6-10A0-4C84-A497-DA9D7AC4D0D4}" srcOrd="0" destOrd="0" presId="urn:microsoft.com/office/officeart/2005/8/layout/chevron2"/>
    <dgm:cxn modelId="{9D239335-FCD2-4F4F-8310-633242E31A6C}" srcId="{D3E53256-DC13-4F17-AB98-5BB100F93BB8}" destId="{D5527D66-14B9-44FD-864D-90A7550980FF}" srcOrd="0" destOrd="0" parTransId="{050B1AD5-5717-410C-B036-26463368F07E}" sibTransId="{F768820D-1540-47FD-B929-1E08F9B6390F}"/>
    <dgm:cxn modelId="{AC7E58E3-1CFD-447E-8BEC-69816402C0CB}" type="presOf" srcId="{FDDDBBAC-1223-4E06-839A-1E7EAD291686}" destId="{D3ADB02C-5F3F-4C95-89DA-A39DB3399BA4}" srcOrd="0" destOrd="0" presId="urn:microsoft.com/office/officeart/2005/8/layout/chevron2"/>
    <dgm:cxn modelId="{4BE0E25E-1F26-45F5-9A9B-D6133BA1C770}" type="presOf" srcId="{D3E53256-DC13-4F17-AB98-5BB100F93BB8}" destId="{F03101CE-060F-44B0-A5B0-0FC9FB376DD2}" srcOrd="0" destOrd="0" presId="urn:microsoft.com/office/officeart/2005/8/layout/chevron2"/>
    <dgm:cxn modelId="{8357BB2A-BE39-4A2D-9882-83C592C3B4CE}" srcId="{012F42BA-2001-4C9E-889A-0E7E35DAD50D}" destId="{7A40BCAD-A1D6-47AB-ACBF-37E32236A65F}" srcOrd="0" destOrd="0" parTransId="{347738AA-CA15-4583-A719-BBFAE55A9256}" sibTransId="{8FE4B5A8-2C97-4B1C-A1B9-58256A289E89}"/>
    <dgm:cxn modelId="{C3327F83-9181-4753-9DE7-AEE9FFAD927D}" srcId="{012F42BA-2001-4C9E-889A-0E7E35DAD50D}" destId="{D3E53256-DC13-4F17-AB98-5BB100F93BB8}" srcOrd="2" destOrd="0" parTransId="{EAA215D1-A400-4FDF-80BA-598C7873D878}" sibTransId="{AF9FF938-C59C-4465-B796-ABD0D54031DF}"/>
    <dgm:cxn modelId="{AC8F4469-F507-4DA4-91AA-264DCFAE2C22}" srcId="{7A40BCAD-A1D6-47AB-ACBF-37E32236A65F}" destId="{25F2E45A-353E-45B0-8579-E4CC07A0AEC3}" srcOrd="0" destOrd="0" parTransId="{EDFCE664-9760-46FE-AAED-3D693054D39E}" sibTransId="{3F7E4976-9E08-45D5-943A-03A7AEB177DD}"/>
    <dgm:cxn modelId="{11D3B7F8-2321-4970-9B16-F8E1B1E16FDC}" srcId="{FDDDBBAC-1223-4E06-839A-1E7EAD291686}" destId="{1625137C-CD8E-4A7C-B16E-83BF154AB8AF}" srcOrd="0" destOrd="0" parTransId="{D12FE802-8381-45F7-A841-0B7AB153CA78}" sibTransId="{039EF069-89F5-443E-9370-5843BC19A751}"/>
    <dgm:cxn modelId="{C3167E10-1A5D-465E-9D06-4CC1E415888F}" srcId="{B346ACAB-2FC1-466E-B5A5-BF61C736C2D5}" destId="{0D1B16FA-B635-497D-9843-C846D9F791F6}" srcOrd="0" destOrd="0" parTransId="{E2A30160-6297-4B37-AA16-F138F434E9C8}" sibTransId="{7D800EB5-0558-40DE-B09B-0B53FB7E1FCF}"/>
    <dgm:cxn modelId="{6A7EE16D-6FB7-40D4-8D3B-AA4B0C36CB32}" type="presOf" srcId="{1625137C-CD8E-4A7C-B16E-83BF154AB8AF}" destId="{118209B7-5381-4E67-B3BC-04902EDE1D76}" srcOrd="0" destOrd="0" presId="urn:microsoft.com/office/officeart/2005/8/layout/chevron2"/>
    <dgm:cxn modelId="{49C4207F-4DEA-4C43-95C9-558DC2DD9D95}" type="presOf" srcId="{25F2E45A-353E-45B0-8579-E4CC07A0AEC3}" destId="{40C7EF91-5711-4F75-BD95-69E50526965C}" srcOrd="0" destOrd="0" presId="urn:microsoft.com/office/officeart/2005/8/layout/chevron2"/>
    <dgm:cxn modelId="{89FC489B-DA15-4213-8E41-326C7326352F}" type="presOf" srcId="{012F42BA-2001-4C9E-889A-0E7E35DAD50D}" destId="{6E9B2BCA-E062-4642-8947-22D7CE308EBF}" srcOrd="0" destOrd="0" presId="urn:microsoft.com/office/officeart/2005/8/layout/chevron2"/>
    <dgm:cxn modelId="{4B5E1A2D-EB56-46BC-8B8C-8FAC7EFFC916}" type="presOf" srcId="{D5527D66-14B9-44FD-864D-90A7550980FF}" destId="{EB28202D-878A-4BEB-A906-A4CE1FA532AC}" srcOrd="0" destOrd="0" presId="urn:microsoft.com/office/officeart/2005/8/layout/chevron2"/>
    <dgm:cxn modelId="{86E4308D-BBB6-4A23-8F8A-346F0EDA11C5}" srcId="{012F42BA-2001-4C9E-889A-0E7E35DAD50D}" destId="{B346ACAB-2FC1-466E-B5A5-BF61C736C2D5}" srcOrd="3" destOrd="0" parTransId="{114D6250-DB88-43EF-9F79-C3040790E3C7}" sibTransId="{1D47C38B-D6F3-49B6-B2E2-46379FB91E91}"/>
    <dgm:cxn modelId="{1773D4BE-6BE2-4568-B767-21CDF09197B3}" type="presOf" srcId="{B346ACAB-2FC1-466E-B5A5-BF61C736C2D5}" destId="{04077883-A223-46B6-B731-D45B542ECA62}" srcOrd="0" destOrd="0" presId="urn:microsoft.com/office/officeart/2005/8/layout/chevron2"/>
    <dgm:cxn modelId="{66FEFD18-62CB-45E2-AC42-5A13F0AC7959}" type="presParOf" srcId="{6E9B2BCA-E062-4642-8947-22D7CE308EBF}" destId="{C8F23CAF-40BE-4ADF-9F37-74603710C418}" srcOrd="0" destOrd="0" presId="urn:microsoft.com/office/officeart/2005/8/layout/chevron2"/>
    <dgm:cxn modelId="{12852367-7E9F-46AC-B003-C73D683B1A52}" type="presParOf" srcId="{C8F23CAF-40BE-4ADF-9F37-74603710C418}" destId="{50F11FE6-10A0-4C84-A497-DA9D7AC4D0D4}" srcOrd="0" destOrd="0" presId="urn:microsoft.com/office/officeart/2005/8/layout/chevron2"/>
    <dgm:cxn modelId="{690104EA-6058-4D6F-AEB3-748C4781EB1E}" type="presParOf" srcId="{C8F23CAF-40BE-4ADF-9F37-74603710C418}" destId="{40C7EF91-5711-4F75-BD95-69E50526965C}" srcOrd="1" destOrd="0" presId="urn:microsoft.com/office/officeart/2005/8/layout/chevron2"/>
    <dgm:cxn modelId="{57482EBF-0578-4263-BFB0-6520B14D465D}" type="presParOf" srcId="{6E9B2BCA-E062-4642-8947-22D7CE308EBF}" destId="{8D64FDD9-A90D-43C1-93B3-BC2043FF9FC8}" srcOrd="1" destOrd="0" presId="urn:microsoft.com/office/officeart/2005/8/layout/chevron2"/>
    <dgm:cxn modelId="{16281020-F390-4AB9-9881-0189853FDC75}" type="presParOf" srcId="{6E9B2BCA-E062-4642-8947-22D7CE308EBF}" destId="{535C8CDD-4AD0-4116-BFEF-B39C7B2737DA}" srcOrd="2" destOrd="0" presId="urn:microsoft.com/office/officeart/2005/8/layout/chevron2"/>
    <dgm:cxn modelId="{BC4E4089-4AFA-4DE5-9F39-9F2DBF22B315}" type="presParOf" srcId="{535C8CDD-4AD0-4116-BFEF-B39C7B2737DA}" destId="{D3ADB02C-5F3F-4C95-89DA-A39DB3399BA4}" srcOrd="0" destOrd="0" presId="urn:microsoft.com/office/officeart/2005/8/layout/chevron2"/>
    <dgm:cxn modelId="{AE03D274-5E86-4828-8D07-C22004AAE027}" type="presParOf" srcId="{535C8CDD-4AD0-4116-BFEF-B39C7B2737DA}" destId="{118209B7-5381-4E67-B3BC-04902EDE1D76}" srcOrd="1" destOrd="0" presId="urn:microsoft.com/office/officeart/2005/8/layout/chevron2"/>
    <dgm:cxn modelId="{06C8198A-1B07-4921-B3E4-32855CE6E448}" type="presParOf" srcId="{6E9B2BCA-E062-4642-8947-22D7CE308EBF}" destId="{B3FFFC42-ECBD-42A7-B3CE-A9D6C034A617}" srcOrd="3" destOrd="0" presId="urn:microsoft.com/office/officeart/2005/8/layout/chevron2"/>
    <dgm:cxn modelId="{5A82FDBB-A352-45D9-BF93-733D97B2CBF3}" type="presParOf" srcId="{6E9B2BCA-E062-4642-8947-22D7CE308EBF}" destId="{B230193B-9D39-4DD8-B841-1A7852FB885E}" srcOrd="4" destOrd="0" presId="urn:microsoft.com/office/officeart/2005/8/layout/chevron2"/>
    <dgm:cxn modelId="{28D8F4AC-2698-49B7-908B-B1235B827D21}" type="presParOf" srcId="{B230193B-9D39-4DD8-B841-1A7852FB885E}" destId="{F03101CE-060F-44B0-A5B0-0FC9FB376DD2}" srcOrd="0" destOrd="0" presId="urn:microsoft.com/office/officeart/2005/8/layout/chevron2"/>
    <dgm:cxn modelId="{AAEA9386-D892-4570-9D28-040E75299E25}" type="presParOf" srcId="{B230193B-9D39-4DD8-B841-1A7852FB885E}" destId="{EB28202D-878A-4BEB-A906-A4CE1FA532AC}" srcOrd="1" destOrd="0" presId="urn:microsoft.com/office/officeart/2005/8/layout/chevron2"/>
    <dgm:cxn modelId="{08EF7031-D5DF-45A6-A216-7E2B95A8996D}" type="presParOf" srcId="{6E9B2BCA-E062-4642-8947-22D7CE308EBF}" destId="{91749ECD-14FB-44E7-A80A-B7214F476813}" srcOrd="5" destOrd="0" presId="urn:microsoft.com/office/officeart/2005/8/layout/chevron2"/>
    <dgm:cxn modelId="{A3D56333-09F2-480D-93A0-13CDA4AE7B82}" type="presParOf" srcId="{6E9B2BCA-E062-4642-8947-22D7CE308EBF}" destId="{73C19F7D-A7CD-430C-9149-7EFB0D74489C}" srcOrd="6" destOrd="0" presId="urn:microsoft.com/office/officeart/2005/8/layout/chevron2"/>
    <dgm:cxn modelId="{B535FABC-6A16-4677-9B8D-3155C08B326F}" type="presParOf" srcId="{73C19F7D-A7CD-430C-9149-7EFB0D74489C}" destId="{04077883-A223-46B6-B731-D45B542ECA62}" srcOrd="0" destOrd="0" presId="urn:microsoft.com/office/officeart/2005/8/layout/chevron2"/>
    <dgm:cxn modelId="{E66F4A05-BC9A-440B-B90B-9F53AC2D72DF}" type="presParOf" srcId="{73C19F7D-A7CD-430C-9149-7EFB0D74489C}" destId="{F06083BD-275A-4DC7-B707-C723381B04B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D69610D-9018-4C32-8532-DB7C8BE5B003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618F2B-8E84-48C5-B33D-7AA998E3ED17}">
      <dgm:prSet phldrT="[Текст]"/>
      <dgm:spPr/>
      <dgm:t>
        <a:bodyPr/>
        <a:lstStyle/>
        <a:p>
          <a:r>
            <a:rPr lang="ru-RU" dirty="0" smtClean="0"/>
            <a:t>Карта российских технологий</a:t>
          </a:r>
          <a:endParaRPr lang="ru-RU" dirty="0"/>
        </a:p>
      </dgm:t>
    </dgm:pt>
    <dgm:pt modelId="{008DDC62-8481-4A4D-B24E-84213A915A55}" type="parTrans" cxnId="{4C2C7DAC-6561-40B8-B91A-F3EC2267014C}">
      <dgm:prSet/>
      <dgm:spPr/>
      <dgm:t>
        <a:bodyPr/>
        <a:lstStyle/>
        <a:p>
          <a:endParaRPr lang="ru-RU"/>
        </a:p>
      </dgm:t>
    </dgm:pt>
    <dgm:pt modelId="{5E2A82C4-98B8-47F4-A21B-CB1844DEB35B}" type="sibTrans" cxnId="{4C2C7DAC-6561-40B8-B91A-F3EC2267014C}">
      <dgm:prSet/>
      <dgm:spPr/>
      <dgm:t>
        <a:bodyPr/>
        <a:lstStyle/>
        <a:p>
          <a:endParaRPr lang="ru-RU"/>
        </a:p>
      </dgm:t>
    </dgm:pt>
    <dgm:pt modelId="{A9527D25-3E5F-4BC0-8423-E26A3A423A31}">
      <dgm:prSet phldrT="[Текст]"/>
      <dgm:spPr/>
      <dgm:t>
        <a:bodyPr/>
        <a:lstStyle/>
        <a:p>
          <a:r>
            <a:rPr lang="ru-RU" dirty="0" smtClean="0"/>
            <a:t>Среда обмена опытом и информацией</a:t>
          </a:r>
          <a:endParaRPr lang="ru-RU" dirty="0"/>
        </a:p>
      </dgm:t>
    </dgm:pt>
    <dgm:pt modelId="{527DB9DD-C1BA-4686-979A-27845F5D0887}" type="parTrans" cxnId="{104D53F5-A223-418D-8D58-45A1D6B46D63}">
      <dgm:prSet/>
      <dgm:spPr/>
      <dgm:t>
        <a:bodyPr/>
        <a:lstStyle/>
        <a:p>
          <a:endParaRPr lang="ru-RU"/>
        </a:p>
      </dgm:t>
    </dgm:pt>
    <dgm:pt modelId="{7D8FD772-F187-41E0-A0FE-A4AD84B1B25D}" type="sibTrans" cxnId="{104D53F5-A223-418D-8D58-45A1D6B46D63}">
      <dgm:prSet/>
      <dgm:spPr/>
      <dgm:t>
        <a:bodyPr/>
        <a:lstStyle/>
        <a:p>
          <a:endParaRPr lang="ru-RU"/>
        </a:p>
      </dgm:t>
    </dgm:pt>
    <dgm:pt modelId="{ED4231A7-2C5C-416B-9251-F29A95171446}" type="pres">
      <dgm:prSet presAssocID="{CD69610D-9018-4C32-8532-DB7C8BE5B003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03EFE22-3AE8-4693-803F-2697E77405A6}" type="pres">
      <dgm:prSet presAssocID="{2C618F2B-8E84-48C5-B33D-7AA998E3ED17}" presName="chaos" presStyleCnt="0"/>
      <dgm:spPr/>
    </dgm:pt>
    <dgm:pt modelId="{A0F8B9FB-4CF4-4D79-B624-9D80072076A4}" type="pres">
      <dgm:prSet presAssocID="{2C618F2B-8E84-48C5-B33D-7AA998E3ED17}" presName="parTx1" presStyleLbl="revTx" presStyleIdx="0" presStyleCnt="1"/>
      <dgm:spPr/>
      <dgm:t>
        <a:bodyPr/>
        <a:lstStyle/>
        <a:p>
          <a:endParaRPr lang="ru-RU"/>
        </a:p>
      </dgm:t>
    </dgm:pt>
    <dgm:pt modelId="{270CF158-0364-436E-87B9-BBC1C0AD98A5}" type="pres">
      <dgm:prSet presAssocID="{2C618F2B-8E84-48C5-B33D-7AA998E3ED17}" presName="c1" presStyleLbl="node1" presStyleIdx="0" presStyleCnt="19"/>
      <dgm:spPr/>
    </dgm:pt>
    <dgm:pt modelId="{E1FB4F62-8D0B-4E55-B7F9-8397EAA95755}" type="pres">
      <dgm:prSet presAssocID="{2C618F2B-8E84-48C5-B33D-7AA998E3ED17}" presName="c2" presStyleLbl="node1" presStyleIdx="1" presStyleCnt="19"/>
      <dgm:spPr/>
    </dgm:pt>
    <dgm:pt modelId="{8CFD9E71-1F27-49E4-AD29-D57A84C7175F}" type="pres">
      <dgm:prSet presAssocID="{2C618F2B-8E84-48C5-B33D-7AA998E3ED17}" presName="c3" presStyleLbl="node1" presStyleIdx="2" presStyleCnt="19"/>
      <dgm:spPr/>
    </dgm:pt>
    <dgm:pt modelId="{CD65C982-D550-4B71-9152-59DD2FA8AD18}" type="pres">
      <dgm:prSet presAssocID="{2C618F2B-8E84-48C5-B33D-7AA998E3ED17}" presName="c4" presStyleLbl="node1" presStyleIdx="3" presStyleCnt="19"/>
      <dgm:spPr/>
    </dgm:pt>
    <dgm:pt modelId="{754195F9-ED57-44B8-845A-0BFD026FEB55}" type="pres">
      <dgm:prSet presAssocID="{2C618F2B-8E84-48C5-B33D-7AA998E3ED17}" presName="c5" presStyleLbl="node1" presStyleIdx="4" presStyleCnt="19"/>
      <dgm:spPr/>
    </dgm:pt>
    <dgm:pt modelId="{90D22F4E-C363-4E49-9FB1-9BA62E5E1817}" type="pres">
      <dgm:prSet presAssocID="{2C618F2B-8E84-48C5-B33D-7AA998E3ED17}" presName="c6" presStyleLbl="node1" presStyleIdx="5" presStyleCnt="19"/>
      <dgm:spPr/>
    </dgm:pt>
    <dgm:pt modelId="{A4F9268C-E90A-4A66-9B6F-A1050F238875}" type="pres">
      <dgm:prSet presAssocID="{2C618F2B-8E84-48C5-B33D-7AA998E3ED17}" presName="c7" presStyleLbl="node1" presStyleIdx="6" presStyleCnt="19"/>
      <dgm:spPr/>
    </dgm:pt>
    <dgm:pt modelId="{9374FD04-0588-4F97-9B55-60D27587F12C}" type="pres">
      <dgm:prSet presAssocID="{2C618F2B-8E84-48C5-B33D-7AA998E3ED17}" presName="c8" presStyleLbl="node1" presStyleIdx="7" presStyleCnt="19"/>
      <dgm:spPr/>
    </dgm:pt>
    <dgm:pt modelId="{20BD9806-2CAF-4F2A-8E3D-FD5F1699E8BE}" type="pres">
      <dgm:prSet presAssocID="{2C618F2B-8E84-48C5-B33D-7AA998E3ED17}" presName="c9" presStyleLbl="node1" presStyleIdx="8" presStyleCnt="19"/>
      <dgm:spPr/>
    </dgm:pt>
    <dgm:pt modelId="{CC681AAF-B860-45EB-9A3E-3FEE29461540}" type="pres">
      <dgm:prSet presAssocID="{2C618F2B-8E84-48C5-B33D-7AA998E3ED17}" presName="c10" presStyleLbl="node1" presStyleIdx="9" presStyleCnt="19"/>
      <dgm:spPr/>
    </dgm:pt>
    <dgm:pt modelId="{301015D1-1CB7-4A99-98E0-FEC616F17ECA}" type="pres">
      <dgm:prSet presAssocID="{2C618F2B-8E84-48C5-B33D-7AA998E3ED17}" presName="c11" presStyleLbl="node1" presStyleIdx="10" presStyleCnt="19"/>
      <dgm:spPr/>
    </dgm:pt>
    <dgm:pt modelId="{988FBB83-8FEC-4346-B909-BD4190CABA6A}" type="pres">
      <dgm:prSet presAssocID="{2C618F2B-8E84-48C5-B33D-7AA998E3ED17}" presName="c12" presStyleLbl="node1" presStyleIdx="11" presStyleCnt="19"/>
      <dgm:spPr/>
    </dgm:pt>
    <dgm:pt modelId="{801EF72C-7F3C-4E6C-B46A-D56E10C98E4E}" type="pres">
      <dgm:prSet presAssocID="{2C618F2B-8E84-48C5-B33D-7AA998E3ED17}" presName="c13" presStyleLbl="node1" presStyleIdx="12" presStyleCnt="19"/>
      <dgm:spPr/>
    </dgm:pt>
    <dgm:pt modelId="{1C18B8E0-E88D-4376-9E57-DA864ABA2A97}" type="pres">
      <dgm:prSet presAssocID="{2C618F2B-8E84-48C5-B33D-7AA998E3ED17}" presName="c14" presStyleLbl="node1" presStyleIdx="13" presStyleCnt="19"/>
      <dgm:spPr/>
    </dgm:pt>
    <dgm:pt modelId="{4BCCCADB-9EAB-40CA-A0EA-433FE489233C}" type="pres">
      <dgm:prSet presAssocID="{2C618F2B-8E84-48C5-B33D-7AA998E3ED17}" presName="c15" presStyleLbl="node1" presStyleIdx="14" presStyleCnt="19"/>
      <dgm:spPr/>
    </dgm:pt>
    <dgm:pt modelId="{67A53858-BA6B-43E1-BB54-0B556F80CA5A}" type="pres">
      <dgm:prSet presAssocID="{2C618F2B-8E84-48C5-B33D-7AA998E3ED17}" presName="c16" presStyleLbl="node1" presStyleIdx="15" presStyleCnt="19"/>
      <dgm:spPr/>
    </dgm:pt>
    <dgm:pt modelId="{871F2C60-35A1-419D-B71D-3BAA1E68E8A3}" type="pres">
      <dgm:prSet presAssocID="{2C618F2B-8E84-48C5-B33D-7AA998E3ED17}" presName="c17" presStyleLbl="node1" presStyleIdx="16" presStyleCnt="19"/>
      <dgm:spPr/>
    </dgm:pt>
    <dgm:pt modelId="{A5F938A1-76D8-477C-9A8B-867E62096A00}" type="pres">
      <dgm:prSet presAssocID="{2C618F2B-8E84-48C5-B33D-7AA998E3ED17}" presName="c18" presStyleLbl="node1" presStyleIdx="17" presStyleCnt="19"/>
      <dgm:spPr/>
    </dgm:pt>
    <dgm:pt modelId="{71FC611E-4AD1-4ED0-A485-0F161BA32499}" type="pres">
      <dgm:prSet presAssocID="{5E2A82C4-98B8-47F4-A21B-CB1844DEB35B}" presName="chevronComposite1" presStyleCnt="0"/>
      <dgm:spPr/>
    </dgm:pt>
    <dgm:pt modelId="{A3CC3E93-F1D4-40CD-85D0-CFD9EB4D6015}" type="pres">
      <dgm:prSet presAssocID="{5E2A82C4-98B8-47F4-A21B-CB1844DEB35B}" presName="chevron1" presStyleLbl="sibTrans2D1" presStyleIdx="0" presStyleCnt="2"/>
      <dgm:spPr/>
    </dgm:pt>
    <dgm:pt modelId="{526639E6-4B70-4DA8-99E7-7CAFEA05C400}" type="pres">
      <dgm:prSet presAssocID="{5E2A82C4-98B8-47F4-A21B-CB1844DEB35B}" presName="spChevron1" presStyleCnt="0"/>
      <dgm:spPr/>
    </dgm:pt>
    <dgm:pt modelId="{C7EA1AB3-75CE-4E24-B465-5551E9D60CFD}" type="pres">
      <dgm:prSet presAssocID="{5E2A82C4-98B8-47F4-A21B-CB1844DEB35B}" presName="overlap" presStyleCnt="0"/>
      <dgm:spPr/>
    </dgm:pt>
    <dgm:pt modelId="{B332310C-F5A5-4B51-A9E7-9DCE925E0F89}" type="pres">
      <dgm:prSet presAssocID="{5E2A82C4-98B8-47F4-A21B-CB1844DEB35B}" presName="chevronComposite2" presStyleCnt="0"/>
      <dgm:spPr/>
    </dgm:pt>
    <dgm:pt modelId="{51D65710-E58D-462A-B96A-D455FFB4336C}" type="pres">
      <dgm:prSet presAssocID="{5E2A82C4-98B8-47F4-A21B-CB1844DEB35B}" presName="chevron2" presStyleLbl="sibTrans2D1" presStyleIdx="1" presStyleCnt="2"/>
      <dgm:spPr/>
    </dgm:pt>
    <dgm:pt modelId="{64FC8E9C-42BD-431F-8211-6DDA373B9669}" type="pres">
      <dgm:prSet presAssocID="{5E2A82C4-98B8-47F4-A21B-CB1844DEB35B}" presName="spChevron2" presStyleCnt="0"/>
      <dgm:spPr/>
    </dgm:pt>
    <dgm:pt modelId="{8E396FE1-DF7B-421A-96AD-AF37B0B99D26}" type="pres">
      <dgm:prSet presAssocID="{A9527D25-3E5F-4BC0-8423-E26A3A423A31}" presName="last" presStyleCnt="0"/>
      <dgm:spPr/>
    </dgm:pt>
    <dgm:pt modelId="{319D0B76-AF0F-4DE6-AA84-1873CCA04DD3}" type="pres">
      <dgm:prSet presAssocID="{A9527D25-3E5F-4BC0-8423-E26A3A423A31}" presName="circleTx" presStyleLbl="node1" presStyleIdx="18" presStyleCnt="19"/>
      <dgm:spPr/>
      <dgm:t>
        <a:bodyPr/>
        <a:lstStyle/>
        <a:p>
          <a:endParaRPr lang="ru-RU"/>
        </a:p>
      </dgm:t>
    </dgm:pt>
    <dgm:pt modelId="{DFAD6254-6F4C-4AFA-B618-7DAEB757AD9B}" type="pres">
      <dgm:prSet presAssocID="{A9527D25-3E5F-4BC0-8423-E26A3A423A31}" presName="spN" presStyleCnt="0"/>
      <dgm:spPr/>
    </dgm:pt>
  </dgm:ptLst>
  <dgm:cxnLst>
    <dgm:cxn modelId="{CA090F94-9979-4A5F-8645-47952AD89D1F}" type="presOf" srcId="{2C618F2B-8E84-48C5-B33D-7AA998E3ED17}" destId="{A0F8B9FB-4CF4-4D79-B624-9D80072076A4}" srcOrd="0" destOrd="0" presId="urn:microsoft.com/office/officeart/2009/3/layout/RandomtoResultProcess"/>
    <dgm:cxn modelId="{104D53F5-A223-418D-8D58-45A1D6B46D63}" srcId="{CD69610D-9018-4C32-8532-DB7C8BE5B003}" destId="{A9527D25-3E5F-4BC0-8423-E26A3A423A31}" srcOrd="1" destOrd="0" parTransId="{527DB9DD-C1BA-4686-979A-27845F5D0887}" sibTransId="{7D8FD772-F187-41E0-A0FE-A4AD84B1B25D}"/>
    <dgm:cxn modelId="{6BF635F0-051C-4A74-BF67-802037F66A40}" type="presOf" srcId="{A9527D25-3E5F-4BC0-8423-E26A3A423A31}" destId="{319D0B76-AF0F-4DE6-AA84-1873CCA04DD3}" srcOrd="0" destOrd="0" presId="urn:microsoft.com/office/officeart/2009/3/layout/RandomtoResultProcess"/>
    <dgm:cxn modelId="{4C2C7DAC-6561-40B8-B91A-F3EC2267014C}" srcId="{CD69610D-9018-4C32-8532-DB7C8BE5B003}" destId="{2C618F2B-8E84-48C5-B33D-7AA998E3ED17}" srcOrd="0" destOrd="0" parTransId="{008DDC62-8481-4A4D-B24E-84213A915A55}" sibTransId="{5E2A82C4-98B8-47F4-A21B-CB1844DEB35B}"/>
    <dgm:cxn modelId="{0F11E6F1-24D2-4E6C-A94C-A7D3F7756C20}" type="presOf" srcId="{CD69610D-9018-4C32-8532-DB7C8BE5B003}" destId="{ED4231A7-2C5C-416B-9251-F29A95171446}" srcOrd="0" destOrd="0" presId="urn:microsoft.com/office/officeart/2009/3/layout/RandomtoResultProcess"/>
    <dgm:cxn modelId="{2C9F7561-BA40-4A13-AD81-398E324FF389}" type="presParOf" srcId="{ED4231A7-2C5C-416B-9251-F29A95171446}" destId="{A03EFE22-3AE8-4693-803F-2697E77405A6}" srcOrd="0" destOrd="0" presId="urn:microsoft.com/office/officeart/2009/3/layout/RandomtoResultProcess"/>
    <dgm:cxn modelId="{C73FC936-41F9-4FB2-870B-D882CE20F70D}" type="presParOf" srcId="{A03EFE22-3AE8-4693-803F-2697E77405A6}" destId="{A0F8B9FB-4CF4-4D79-B624-9D80072076A4}" srcOrd="0" destOrd="0" presId="urn:microsoft.com/office/officeart/2009/3/layout/RandomtoResultProcess"/>
    <dgm:cxn modelId="{A40BA3E9-14E8-45D4-B59D-05D575709192}" type="presParOf" srcId="{A03EFE22-3AE8-4693-803F-2697E77405A6}" destId="{270CF158-0364-436E-87B9-BBC1C0AD98A5}" srcOrd="1" destOrd="0" presId="urn:microsoft.com/office/officeart/2009/3/layout/RandomtoResultProcess"/>
    <dgm:cxn modelId="{4CC84707-F91F-42E8-BBAC-E02F197DB862}" type="presParOf" srcId="{A03EFE22-3AE8-4693-803F-2697E77405A6}" destId="{E1FB4F62-8D0B-4E55-B7F9-8397EAA95755}" srcOrd="2" destOrd="0" presId="urn:microsoft.com/office/officeart/2009/3/layout/RandomtoResultProcess"/>
    <dgm:cxn modelId="{0B0DEBB3-7A6D-4D86-90B5-A6E273FE36FF}" type="presParOf" srcId="{A03EFE22-3AE8-4693-803F-2697E77405A6}" destId="{8CFD9E71-1F27-49E4-AD29-D57A84C7175F}" srcOrd="3" destOrd="0" presId="urn:microsoft.com/office/officeart/2009/3/layout/RandomtoResultProcess"/>
    <dgm:cxn modelId="{AD8428AA-2D6A-433A-A0ED-1BA6C1B380BA}" type="presParOf" srcId="{A03EFE22-3AE8-4693-803F-2697E77405A6}" destId="{CD65C982-D550-4B71-9152-59DD2FA8AD18}" srcOrd="4" destOrd="0" presId="urn:microsoft.com/office/officeart/2009/3/layout/RandomtoResultProcess"/>
    <dgm:cxn modelId="{E347F27B-1701-4D8D-98D2-252B7AEEFF6C}" type="presParOf" srcId="{A03EFE22-3AE8-4693-803F-2697E77405A6}" destId="{754195F9-ED57-44B8-845A-0BFD026FEB55}" srcOrd="5" destOrd="0" presId="urn:microsoft.com/office/officeart/2009/3/layout/RandomtoResultProcess"/>
    <dgm:cxn modelId="{03D6A882-7242-4B61-A7CB-BCD23C7311FB}" type="presParOf" srcId="{A03EFE22-3AE8-4693-803F-2697E77405A6}" destId="{90D22F4E-C363-4E49-9FB1-9BA62E5E1817}" srcOrd="6" destOrd="0" presId="urn:microsoft.com/office/officeart/2009/3/layout/RandomtoResultProcess"/>
    <dgm:cxn modelId="{9597DCDE-8191-4B55-90AE-2C7D827EE070}" type="presParOf" srcId="{A03EFE22-3AE8-4693-803F-2697E77405A6}" destId="{A4F9268C-E90A-4A66-9B6F-A1050F238875}" srcOrd="7" destOrd="0" presId="urn:microsoft.com/office/officeart/2009/3/layout/RandomtoResultProcess"/>
    <dgm:cxn modelId="{15796F71-6B92-421C-8B1B-5A796236C29D}" type="presParOf" srcId="{A03EFE22-3AE8-4693-803F-2697E77405A6}" destId="{9374FD04-0588-4F97-9B55-60D27587F12C}" srcOrd="8" destOrd="0" presId="urn:microsoft.com/office/officeart/2009/3/layout/RandomtoResultProcess"/>
    <dgm:cxn modelId="{E7C41F2A-C1C5-4B5A-81E2-6EA6243A90B8}" type="presParOf" srcId="{A03EFE22-3AE8-4693-803F-2697E77405A6}" destId="{20BD9806-2CAF-4F2A-8E3D-FD5F1699E8BE}" srcOrd="9" destOrd="0" presId="urn:microsoft.com/office/officeart/2009/3/layout/RandomtoResultProcess"/>
    <dgm:cxn modelId="{8A963B16-899B-414F-8570-352344E42AB8}" type="presParOf" srcId="{A03EFE22-3AE8-4693-803F-2697E77405A6}" destId="{CC681AAF-B860-45EB-9A3E-3FEE29461540}" srcOrd="10" destOrd="0" presId="urn:microsoft.com/office/officeart/2009/3/layout/RandomtoResultProcess"/>
    <dgm:cxn modelId="{024EA64D-C1C2-4842-9956-B39238C3137F}" type="presParOf" srcId="{A03EFE22-3AE8-4693-803F-2697E77405A6}" destId="{301015D1-1CB7-4A99-98E0-FEC616F17ECA}" srcOrd="11" destOrd="0" presId="urn:microsoft.com/office/officeart/2009/3/layout/RandomtoResultProcess"/>
    <dgm:cxn modelId="{C467CE61-DD1E-4E75-8C71-BC1D4DDB121F}" type="presParOf" srcId="{A03EFE22-3AE8-4693-803F-2697E77405A6}" destId="{988FBB83-8FEC-4346-B909-BD4190CABA6A}" srcOrd="12" destOrd="0" presId="urn:microsoft.com/office/officeart/2009/3/layout/RandomtoResultProcess"/>
    <dgm:cxn modelId="{17C60D8A-9515-4ED9-B530-9743A4920A45}" type="presParOf" srcId="{A03EFE22-3AE8-4693-803F-2697E77405A6}" destId="{801EF72C-7F3C-4E6C-B46A-D56E10C98E4E}" srcOrd="13" destOrd="0" presId="urn:microsoft.com/office/officeart/2009/3/layout/RandomtoResultProcess"/>
    <dgm:cxn modelId="{B4B1A00A-88E1-4EF9-9AD7-2CEDF2E91F3A}" type="presParOf" srcId="{A03EFE22-3AE8-4693-803F-2697E77405A6}" destId="{1C18B8E0-E88D-4376-9E57-DA864ABA2A97}" srcOrd="14" destOrd="0" presId="urn:microsoft.com/office/officeart/2009/3/layout/RandomtoResultProcess"/>
    <dgm:cxn modelId="{2B2FA898-0C61-4BE7-9267-69969BFD1345}" type="presParOf" srcId="{A03EFE22-3AE8-4693-803F-2697E77405A6}" destId="{4BCCCADB-9EAB-40CA-A0EA-433FE489233C}" srcOrd="15" destOrd="0" presId="urn:microsoft.com/office/officeart/2009/3/layout/RandomtoResultProcess"/>
    <dgm:cxn modelId="{6CD30E97-EB9F-44A9-83FB-522E4CD713CC}" type="presParOf" srcId="{A03EFE22-3AE8-4693-803F-2697E77405A6}" destId="{67A53858-BA6B-43E1-BB54-0B556F80CA5A}" srcOrd="16" destOrd="0" presId="urn:microsoft.com/office/officeart/2009/3/layout/RandomtoResultProcess"/>
    <dgm:cxn modelId="{7ACFE5D7-9C8C-4F9F-AB61-D7466CD60CF7}" type="presParOf" srcId="{A03EFE22-3AE8-4693-803F-2697E77405A6}" destId="{871F2C60-35A1-419D-B71D-3BAA1E68E8A3}" srcOrd="17" destOrd="0" presId="urn:microsoft.com/office/officeart/2009/3/layout/RandomtoResultProcess"/>
    <dgm:cxn modelId="{152F77FA-FF97-4F55-B5A4-675D8F2C2725}" type="presParOf" srcId="{A03EFE22-3AE8-4693-803F-2697E77405A6}" destId="{A5F938A1-76D8-477C-9A8B-867E62096A00}" srcOrd="18" destOrd="0" presId="urn:microsoft.com/office/officeart/2009/3/layout/RandomtoResultProcess"/>
    <dgm:cxn modelId="{C49E0840-4017-4BF8-B515-18FEE0F69972}" type="presParOf" srcId="{ED4231A7-2C5C-416B-9251-F29A95171446}" destId="{71FC611E-4AD1-4ED0-A485-0F161BA32499}" srcOrd="1" destOrd="0" presId="urn:microsoft.com/office/officeart/2009/3/layout/RandomtoResultProcess"/>
    <dgm:cxn modelId="{9F8EEF55-6201-48E8-ADAF-7F425B3835A8}" type="presParOf" srcId="{71FC611E-4AD1-4ED0-A485-0F161BA32499}" destId="{A3CC3E93-F1D4-40CD-85D0-CFD9EB4D6015}" srcOrd="0" destOrd="0" presId="urn:microsoft.com/office/officeart/2009/3/layout/RandomtoResultProcess"/>
    <dgm:cxn modelId="{0F395FBF-F30B-4CE8-B744-73A330468C91}" type="presParOf" srcId="{71FC611E-4AD1-4ED0-A485-0F161BA32499}" destId="{526639E6-4B70-4DA8-99E7-7CAFEA05C400}" srcOrd="1" destOrd="0" presId="urn:microsoft.com/office/officeart/2009/3/layout/RandomtoResultProcess"/>
    <dgm:cxn modelId="{B39FE6AE-C5C5-4651-B931-5B24ED3CD860}" type="presParOf" srcId="{ED4231A7-2C5C-416B-9251-F29A95171446}" destId="{C7EA1AB3-75CE-4E24-B465-5551E9D60CFD}" srcOrd="2" destOrd="0" presId="urn:microsoft.com/office/officeart/2009/3/layout/RandomtoResultProcess"/>
    <dgm:cxn modelId="{33460A8F-50C0-47B3-A7C9-DD4344BA0022}" type="presParOf" srcId="{ED4231A7-2C5C-416B-9251-F29A95171446}" destId="{B332310C-F5A5-4B51-A9E7-9DCE925E0F89}" srcOrd="3" destOrd="0" presId="urn:microsoft.com/office/officeart/2009/3/layout/RandomtoResultProcess"/>
    <dgm:cxn modelId="{646E2AA0-9A35-42C4-8ADB-957EBB64F744}" type="presParOf" srcId="{B332310C-F5A5-4B51-A9E7-9DCE925E0F89}" destId="{51D65710-E58D-462A-B96A-D455FFB4336C}" srcOrd="0" destOrd="0" presId="urn:microsoft.com/office/officeart/2009/3/layout/RandomtoResultProcess"/>
    <dgm:cxn modelId="{57CCC823-9026-43A1-B72B-1DB56FFA19F2}" type="presParOf" srcId="{B332310C-F5A5-4B51-A9E7-9DCE925E0F89}" destId="{64FC8E9C-42BD-431F-8211-6DDA373B9669}" srcOrd="1" destOrd="0" presId="urn:microsoft.com/office/officeart/2009/3/layout/RandomtoResultProcess"/>
    <dgm:cxn modelId="{2034B0BF-2EB8-420A-B558-B1179322A913}" type="presParOf" srcId="{ED4231A7-2C5C-416B-9251-F29A95171446}" destId="{8E396FE1-DF7B-421A-96AD-AF37B0B99D26}" srcOrd="4" destOrd="0" presId="urn:microsoft.com/office/officeart/2009/3/layout/RandomtoResultProcess"/>
    <dgm:cxn modelId="{131553A1-7586-41FE-8153-526A6E5994CD}" type="presParOf" srcId="{8E396FE1-DF7B-421A-96AD-AF37B0B99D26}" destId="{319D0B76-AF0F-4DE6-AA84-1873CCA04DD3}" srcOrd="0" destOrd="0" presId="urn:microsoft.com/office/officeart/2009/3/layout/RandomtoResultProcess"/>
    <dgm:cxn modelId="{13B4BA27-6728-4DC8-9F0B-E98E76DEE8C3}" type="presParOf" srcId="{8E396FE1-DF7B-421A-96AD-AF37B0B99D26}" destId="{DFAD6254-6F4C-4AFA-B618-7DAEB757AD9B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B40C5-7CE0-7349-9277-4AA43F1A8ADC}">
      <dsp:nvSpPr>
        <dsp:cNvPr id="0" name=""/>
        <dsp:cNvSpPr/>
      </dsp:nvSpPr>
      <dsp:spPr>
        <a:xfrm rot="16200000">
          <a:off x="-1598227" y="2317049"/>
          <a:ext cx="3687539" cy="387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1461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+mj-lt"/>
              <a:ea typeface="Times New Roman" charset="0"/>
              <a:cs typeface="Times New Roman" charset="0"/>
            </a:rPr>
            <a:t>Инициирование</a:t>
          </a:r>
          <a:endParaRPr lang="ru-RU" sz="2700" kern="1200" dirty="0">
            <a:latin typeface="+mj-lt"/>
            <a:ea typeface="Times New Roman" charset="0"/>
            <a:cs typeface="Times New Roman" charset="0"/>
          </a:endParaRPr>
        </a:p>
      </dsp:txBody>
      <dsp:txXfrm>
        <a:off x="-1598227" y="2317049"/>
        <a:ext cx="3687539" cy="387168"/>
      </dsp:txXfrm>
    </dsp:sp>
    <dsp:sp modelId="{CBB2D69A-6BAF-4E40-B45C-DA4C46F3515A}">
      <dsp:nvSpPr>
        <dsp:cNvPr id="0" name=""/>
        <dsp:cNvSpPr/>
      </dsp:nvSpPr>
      <dsp:spPr>
        <a:xfrm>
          <a:off x="439126" y="666863"/>
          <a:ext cx="1928508" cy="3687539"/>
        </a:xfrm>
        <a:prstGeom prst="rect">
          <a:avLst/>
        </a:prstGeom>
        <a:solidFill>
          <a:srgbClr val="0070C0"/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341461" rIns="156464" bIns="15646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latin typeface="+mj-lt"/>
              <a:ea typeface="Times New Roman" charset="0"/>
              <a:cs typeface="Times New Roman" charset="0"/>
            </a:rPr>
            <a:t>Разработка программы «Цифровая экономика» предусмотрена указанием Правительства РФ в рамках исполнения поручений Президента РФ №Пр-2346 от 5 декабря 2016 г.</a:t>
          </a:r>
          <a:endParaRPr lang="ru-RU" sz="1700" kern="1200" dirty="0">
            <a:latin typeface="+mj-lt"/>
            <a:ea typeface="Times New Roman" charset="0"/>
            <a:cs typeface="Times New Roman" charset="0"/>
          </a:endParaRPr>
        </a:p>
      </dsp:txBody>
      <dsp:txXfrm>
        <a:off x="439126" y="666863"/>
        <a:ext cx="1928508" cy="3687539"/>
      </dsp:txXfrm>
    </dsp:sp>
    <dsp:sp modelId="{5F430A5C-6657-9642-94DC-92F421B08FF6}">
      <dsp:nvSpPr>
        <dsp:cNvPr id="0" name=""/>
        <dsp:cNvSpPr/>
      </dsp:nvSpPr>
      <dsp:spPr>
        <a:xfrm>
          <a:off x="232463" y="356168"/>
          <a:ext cx="413325" cy="37360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81E1D3-9844-0043-8CDA-D1194F63242E}">
      <dsp:nvSpPr>
        <dsp:cNvPr id="0" name=""/>
        <dsp:cNvSpPr/>
      </dsp:nvSpPr>
      <dsp:spPr>
        <a:xfrm rot="16200000">
          <a:off x="1213010" y="2334092"/>
          <a:ext cx="3687539" cy="387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1461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+mj-lt"/>
              <a:ea typeface="Times New Roman" charset="0"/>
              <a:cs typeface="Times New Roman" charset="0"/>
            </a:rPr>
            <a:t>Цели</a:t>
          </a:r>
          <a:endParaRPr lang="ru-RU" sz="2700" kern="1200" dirty="0">
            <a:latin typeface="+mj-lt"/>
            <a:ea typeface="Times New Roman" charset="0"/>
            <a:cs typeface="Times New Roman" charset="0"/>
          </a:endParaRPr>
        </a:p>
      </dsp:txBody>
      <dsp:txXfrm>
        <a:off x="1213010" y="2334092"/>
        <a:ext cx="3687539" cy="387168"/>
      </dsp:txXfrm>
    </dsp:sp>
    <dsp:sp modelId="{63F85EB0-BCF4-BB43-AEAA-807453E02608}">
      <dsp:nvSpPr>
        <dsp:cNvPr id="0" name=""/>
        <dsp:cNvSpPr/>
      </dsp:nvSpPr>
      <dsp:spPr>
        <a:xfrm>
          <a:off x="3250364" y="683906"/>
          <a:ext cx="1928508" cy="3687539"/>
        </a:xfrm>
        <a:prstGeom prst="rect">
          <a:avLst/>
        </a:prstGeom>
        <a:solidFill>
          <a:srgbClr val="0070C0"/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41461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j-lt"/>
              <a:ea typeface="Times New Roman" charset="0"/>
              <a:cs typeface="Times New Roman" charset="0"/>
            </a:rPr>
            <a:t>Программа развития цифровой экономики создается в целях ускорения цифровой трансформации Российской Федерации</a:t>
          </a:r>
          <a:endParaRPr lang="ru-RU" sz="1600" kern="1200" dirty="0">
            <a:latin typeface="+mj-lt"/>
            <a:ea typeface="Times New Roman" charset="0"/>
            <a:cs typeface="Times New Roman" charset="0"/>
          </a:endParaRPr>
        </a:p>
      </dsp:txBody>
      <dsp:txXfrm>
        <a:off x="3250364" y="683906"/>
        <a:ext cx="1928508" cy="3687539"/>
      </dsp:txXfrm>
    </dsp:sp>
    <dsp:sp modelId="{E3123F86-C6F4-A944-9AA2-EB7CD19A3FC0}">
      <dsp:nvSpPr>
        <dsp:cNvPr id="0" name=""/>
        <dsp:cNvSpPr/>
      </dsp:nvSpPr>
      <dsp:spPr>
        <a:xfrm flipH="1">
          <a:off x="3042168" y="356168"/>
          <a:ext cx="416391" cy="40768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CBC519-2066-8A4C-8EDC-1846B3C77047}">
      <dsp:nvSpPr>
        <dsp:cNvPr id="0" name=""/>
        <dsp:cNvSpPr/>
      </dsp:nvSpPr>
      <dsp:spPr>
        <a:xfrm rot="16200000">
          <a:off x="4024248" y="2325640"/>
          <a:ext cx="3687539" cy="387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1461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+mj-lt"/>
              <a:ea typeface="Times New Roman" charset="0"/>
              <a:cs typeface="Times New Roman" charset="0"/>
            </a:rPr>
            <a:t>Сроки</a:t>
          </a:r>
          <a:endParaRPr lang="ru-RU" sz="2700" kern="1200" dirty="0">
            <a:latin typeface="+mj-lt"/>
            <a:ea typeface="Times New Roman" charset="0"/>
            <a:cs typeface="Times New Roman" charset="0"/>
          </a:endParaRPr>
        </a:p>
      </dsp:txBody>
      <dsp:txXfrm>
        <a:off x="4024248" y="2325640"/>
        <a:ext cx="3687539" cy="387168"/>
      </dsp:txXfrm>
    </dsp:sp>
    <dsp:sp modelId="{F2E7CABA-C070-2C46-886A-C7387746D004}">
      <dsp:nvSpPr>
        <dsp:cNvPr id="0" name=""/>
        <dsp:cNvSpPr/>
      </dsp:nvSpPr>
      <dsp:spPr>
        <a:xfrm>
          <a:off x="6061602" y="675454"/>
          <a:ext cx="1928508" cy="3687539"/>
        </a:xfrm>
        <a:prstGeom prst="rect">
          <a:avLst/>
        </a:prstGeom>
        <a:solidFill>
          <a:srgbClr val="0070C0"/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41461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j-lt"/>
              <a:ea typeface="Times New Roman" charset="0"/>
              <a:cs typeface="Times New Roman" charset="0"/>
            </a:rPr>
            <a:t>Программа «Цифровая экономика» была утверждена распоряжением Правительства РФ №1632-р от 28 июля 2017 года</a:t>
          </a:r>
          <a:endParaRPr lang="ru-RU" sz="1600" kern="1200" dirty="0">
            <a:latin typeface="+mj-lt"/>
            <a:ea typeface="Times New Roman" charset="0"/>
            <a:cs typeface="Times New Roman" charset="0"/>
          </a:endParaRPr>
        </a:p>
      </dsp:txBody>
      <dsp:txXfrm>
        <a:off x="6061602" y="675454"/>
        <a:ext cx="1928508" cy="3687539"/>
      </dsp:txXfrm>
    </dsp:sp>
    <dsp:sp modelId="{1A6DBECB-9252-C84B-B8FE-0FE8A7EB07C8}">
      <dsp:nvSpPr>
        <dsp:cNvPr id="0" name=""/>
        <dsp:cNvSpPr/>
      </dsp:nvSpPr>
      <dsp:spPr>
        <a:xfrm>
          <a:off x="5851870" y="356168"/>
          <a:ext cx="419465" cy="39078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0DD82-682F-1B4B-971A-CA44137D1710}">
      <dsp:nvSpPr>
        <dsp:cNvPr id="0" name=""/>
        <dsp:cNvSpPr/>
      </dsp:nvSpPr>
      <dsp:spPr>
        <a:xfrm>
          <a:off x="978703" y="684"/>
          <a:ext cx="1923384" cy="800888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j-lt"/>
              <a:ea typeface="Times New Roman" charset="0"/>
              <a:cs typeface="Times New Roman" charset="0"/>
            </a:rPr>
            <a:t>Роботизация</a:t>
          </a:r>
          <a:endParaRPr lang="ru-RU" sz="1600" kern="1200" dirty="0">
            <a:latin typeface="+mj-lt"/>
            <a:ea typeface="Times New Roman" charset="0"/>
            <a:cs typeface="Times New Roman" charset="0"/>
          </a:endParaRPr>
        </a:p>
      </dsp:txBody>
      <dsp:txXfrm>
        <a:off x="1002160" y="24141"/>
        <a:ext cx="1876470" cy="753974"/>
      </dsp:txXfrm>
    </dsp:sp>
    <dsp:sp modelId="{E43F45AB-23DE-5F40-B56C-5A8909541C92}">
      <dsp:nvSpPr>
        <dsp:cNvPr id="0" name=""/>
        <dsp:cNvSpPr/>
      </dsp:nvSpPr>
      <dsp:spPr>
        <a:xfrm rot="5400000">
          <a:off x="1790229" y="821595"/>
          <a:ext cx="300333" cy="360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+mj-lt"/>
            <a:ea typeface="Times New Roman" charset="0"/>
            <a:cs typeface="Times New Roman" charset="0"/>
          </a:endParaRPr>
        </a:p>
      </dsp:txBody>
      <dsp:txXfrm rot="-5400000">
        <a:off x="1832276" y="851628"/>
        <a:ext cx="216239" cy="210233"/>
      </dsp:txXfrm>
    </dsp:sp>
    <dsp:sp modelId="{F6DFC9B7-A694-CE4C-94BA-29585FE62E98}">
      <dsp:nvSpPr>
        <dsp:cNvPr id="0" name=""/>
        <dsp:cNvSpPr/>
      </dsp:nvSpPr>
      <dsp:spPr>
        <a:xfrm>
          <a:off x="978703" y="1202017"/>
          <a:ext cx="1923384" cy="800888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j-lt"/>
              <a:ea typeface="Times New Roman" charset="0"/>
              <a:cs typeface="Times New Roman" charset="0"/>
            </a:rPr>
            <a:t>Искусственный интеллект</a:t>
          </a:r>
          <a:endParaRPr lang="ru-RU" sz="1600" kern="1200" dirty="0">
            <a:latin typeface="+mj-lt"/>
            <a:ea typeface="Times New Roman" charset="0"/>
            <a:cs typeface="Times New Roman" charset="0"/>
          </a:endParaRPr>
        </a:p>
      </dsp:txBody>
      <dsp:txXfrm>
        <a:off x="1002160" y="1225474"/>
        <a:ext cx="1876470" cy="753974"/>
      </dsp:txXfrm>
    </dsp:sp>
    <dsp:sp modelId="{8B3A7A85-E937-0F42-9BD4-8E4A90CF4182}">
      <dsp:nvSpPr>
        <dsp:cNvPr id="0" name=""/>
        <dsp:cNvSpPr/>
      </dsp:nvSpPr>
      <dsp:spPr>
        <a:xfrm rot="5400000">
          <a:off x="1790229" y="2022928"/>
          <a:ext cx="300333" cy="360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+mj-lt"/>
            <a:ea typeface="Times New Roman" charset="0"/>
            <a:cs typeface="Times New Roman" charset="0"/>
          </a:endParaRPr>
        </a:p>
      </dsp:txBody>
      <dsp:txXfrm rot="-5400000">
        <a:off x="1832276" y="2052961"/>
        <a:ext cx="216239" cy="210233"/>
      </dsp:txXfrm>
    </dsp:sp>
    <dsp:sp modelId="{D12CA339-440F-204F-812B-A1E5159C84C5}">
      <dsp:nvSpPr>
        <dsp:cNvPr id="0" name=""/>
        <dsp:cNvSpPr/>
      </dsp:nvSpPr>
      <dsp:spPr>
        <a:xfrm>
          <a:off x="978703" y="2403351"/>
          <a:ext cx="1923384" cy="800888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j-lt"/>
              <a:ea typeface="Times New Roman" charset="0"/>
              <a:cs typeface="Times New Roman" charset="0"/>
            </a:rPr>
            <a:t>Интернет вещей</a:t>
          </a:r>
          <a:endParaRPr lang="ru-RU" sz="1600" kern="1200" dirty="0">
            <a:latin typeface="+mj-lt"/>
            <a:ea typeface="Times New Roman" charset="0"/>
            <a:cs typeface="Times New Roman" charset="0"/>
          </a:endParaRPr>
        </a:p>
      </dsp:txBody>
      <dsp:txXfrm>
        <a:off x="1002160" y="2426808"/>
        <a:ext cx="1876470" cy="753974"/>
      </dsp:txXfrm>
    </dsp:sp>
    <dsp:sp modelId="{FA51EAB4-3AF6-D940-9F3A-17C67CE021C6}">
      <dsp:nvSpPr>
        <dsp:cNvPr id="0" name=""/>
        <dsp:cNvSpPr/>
      </dsp:nvSpPr>
      <dsp:spPr>
        <a:xfrm rot="5400000">
          <a:off x="1790229" y="3224262"/>
          <a:ext cx="300333" cy="360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+mj-lt"/>
            <a:ea typeface="Times New Roman" charset="0"/>
            <a:cs typeface="Times New Roman" charset="0"/>
          </a:endParaRPr>
        </a:p>
      </dsp:txBody>
      <dsp:txXfrm rot="-5400000">
        <a:off x="1832276" y="3254295"/>
        <a:ext cx="216239" cy="210233"/>
      </dsp:txXfrm>
    </dsp:sp>
    <dsp:sp modelId="{F9B9EC31-0A37-8A46-AB85-C53AD6EA0214}">
      <dsp:nvSpPr>
        <dsp:cNvPr id="0" name=""/>
        <dsp:cNvSpPr/>
      </dsp:nvSpPr>
      <dsp:spPr>
        <a:xfrm>
          <a:off x="978703" y="3604684"/>
          <a:ext cx="1923384" cy="800888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latin typeface="+mj-lt"/>
              <a:ea typeface="Times New Roman" charset="0"/>
              <a:cs typeface="Times New Roman" charset="0"/>
            </a:rPr>
            <a:t>ERP-</a:t>
          </a:r>
          <a:r>
            <a:rPr lang="en-GB" sz="1600" kern="1200" baseline="0" dirty="0" smtClean="0">
              <a:latin typeface="+mj-lt"/>
              <a:ea typeface="Times New Roman" charset="0"/>
              <a:cs typeface="Times New Roman" charset="0"/>
            </a:rPr>
            <a:t> </a:t>
          </a:r>
          <a:r>
            <a:rPr lang="ru-RU" sz="1600" kern="1200" baseline="0" dirty="0" smtClean="0">
              <a:latin typeface="+mj-lt"/>
              <a:ea typeface="Times New Roman" charset="0"/>
              <a:cs typeface="Times New Roman" charset="0"/>
            </a:rPr>
            <a:t>и </a:t>
          </a:r>
          <a:r>
            <a:rPr lang="en-GB" sz="1600" kern="1200" baseline="0" dirty="0" smtClean="0">
              <a:latin typeface="+mj-lt"/>
              <a:ea typeface="Times New Roman" charset="0"/>
              <a:cs typeface="Times New Roman" charset="0"/>
            </a:rPr>
            <a:t>CRM-</a:t>
          </a:r>
          <a:r>
            <a:rPr lang="ru-RU" sz="1600" kern="1200" baseline="0" dirty="0" smtClean="0">
              <a:latin typeface="+mj-lt"/>
              <a:ea typeface="Times New Roman" charset="0"/>
              <a:cs typeface="Times New Roman" charset="0"/>
            </a:rPr>
            <a:t>системы</a:t>
          </a:r>
          <a:endParaRPr lang="ru-RU" sz="1600" kern="1200" dirty="0">
            <a:latin typeface="+mj-lt"/>
            <a:ea typeface="Times New Roman" charset="0"/>
            <a:cs typeface="Times New Roman" charset="0"/>
          </a:endParaRPr>
        </a:p>
      </dsp:txBody>
      <dsp:txXfrm>
        <a:off x="1002160" y="3628141"/>
        <a:ext cx="1876470" cy="753974"/>
      </dsp:txXfrm>
    </dsp:sp>
    <dsp:sp modelId="{58A069E7-ECFC-D74E-A9D1-6549391C1945}">
      <dsp:nvSpPr>
        <dsp:cNvPr id="0" name=""/>
        <dsp:cNvSpPr/>
      </dsp:nvSpPr>
      <dsp:spPr>
        <a:xfrm rot="5400000">
          <a:off x="1790229" y="4425595"/>
          <a:ext cx="300333" cy="360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+mj-lt"/>
            <a:ea typeface="Times New Roman" charset="0"/>
            <a:cs typeface="Times New Roman" charset="0"/>
          </a:endParaRPr>
        </a:p>
      </dsp:txBody>
      <dsp:txXfrm rot="-5400000">
        <a:off x="1832276" y="4455628"/>
        <a:ext cx="216239" cy="210233"/>
      </dsp:txXfrm>
    </dsp:sp>
    <dsp:sp modelId="{8EB317A0-C3AE-9245-B06F-3F2030C31DD8}">
      <dsp:nvSpPr>
        <dsp:cNvPr id="0" name=""/>
        <dsp:cNvSpPr/>
      </dsp:nvSpPr>
      <dsp:spPr>
        <a:xfrm>
          <a:off x="978703" y="4806017"/>
          <a:ext cx="1923384" cy="800888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solidFill>
            <a:srgbClr val="0070C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+mj-lt"/>
              <a:ea typeface="Times New Roman" charset="0"/>
              <a:cs typeface="Times New Roman" charset="0"/>
            </a:rPr>
            <a:t>Нейро</a:t>
          </a:r>
          <a:r>
            <a:rPr lang="ru-RU" sz="1600" kern="1200" dirty="0" smtClean="0">
              <a:latin typeface="+mj-lt"/>
              <a:ea typeface="Times New Roman" charset="0"/>
              <a:cs typeface="Times New Roman" charset="0"/>
            </a:rPr>
            <a:t>- и квантовые технологии</a:t>
          </a:r>
          <a:endParaRPr lang="ru-RU" sz="1600" kern="1200" dirty="0">
            <a:latin typeface="+mj-lt"/>
            <a:ea typeface="Times New Roman" charset="0"/>
            <a:cs typeface="Times New Roman" charset="0"/>
          </a:endParaRPr>
        </a:p>
      </dsp:txBody>
      <dsp:txXfrm>
        <a:off x="1002160" y="4829474"/>
        <a:ext cx="1876470" cy="7539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91952-4625-49D8-9F10-0672257EE976}">
      <dsp:nvSpPr>
        <dsp:cNvPr id="0" name=""/>
        <dsp:cNvSpPr/>
      </dsp:nvSpPr>
      <dsp:spPr>
        <a:xfrm>
          <a:off x="2857928" y="1882935"/>
          <a:ext cx="1510891" cy="1510891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Цифровая экономика</a:t>
          </a:r>
          <a:endParaRPr lang="ru-RU" sz="1400" b="1" kern="1200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sp:txBody>
      <dsp:txXfrm>
        <a:off x="3079193" y="2104200"/>
        <a:ext cx="1068361" cy="1068361"/>
      </dsp:txXfrm>
    </dsp:sp>
    <dsp:sp modelId="{5298E565-9E28-41EC-AB56-F8FACEC27245}">
      <dsp:nvSpPr>
        <dsp:cNvPr id="0" name=""/>
        <dsp:cNvSpPr/>
      </dsp:nvSpPr>
      <dsp:spPr>
        <a:xfrm rot="12470082">
          <a:off x="2482077" y="2154372"/>
          <a:ext cx="491702" cy="32963"/>
        </a:xfrm>
        <a:custGeom>
          <a:avLst/>
          <a:gdLst/>
          <a:ahLst/>
          <a:cxnLst/>
          <a:rect l="0" t="0" r="0" b="0"/>
          <a:pathLst>
            <a:path>
              <a:moveTo>
                <a:pt x="0" y="16481"/>
              </a:moveTo>
              <a:lnTo>
                <a:pt x="491702" y="164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sp:txBody>
      <dsp:txXfrm rot="10800000">
        <a:off x="2715636" y="2158561"/>
        <a:ext cx="24585" cy="24585"/>
      </dsp:txXfrm>
    </dsp:sp>
    <dsp:sp modelId="{3B0E6D01-F442-4D52-9DC6-3A6D5C3A3EC0}">
      <dsp:nvSpPr>
        <dsp:cNvPr id="0" name=""/>
        <dsp:cNvSpPr/>
      </dsp:nvSpPr>
      <dsp:spPr>
        <a:xfrm>
          <a:off x="630381" y="893128"/>
          <a:ext cx="2095636" cy="14469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Нормативное регулирование</a:t>
          </a:r>
          <a:endParaRPr lang="ru-RU" sz="1400" b="1" kern="1200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sp:txBody>
      <dsp:txXfrm>
        <a:off x="937280" y="1105022"/>
        <a:ext cx="1481838" cy="1023117"/>
      </dsp:txXfrm>
    </dsp:sp>
    <dsp:sp modelId="{863693AD-2A30-474F-8702-04614CB140DC}">
      <dsp:nvSpPr>
        <dsp:cNvPr id="0" name=""/>
        <dsp:cNvSpPr/>
      </dsp:nvSpPr>
      <dsp:spPr>
        <a:xfrm rot="1254985">
          <a:off x="4305759" y="2963534"/>
          <a:ext cx="402997" cy="32963"/>
        </a:xfrm>
        <a:custGeom>
          <a:avLst/>
          <a:gdLst/>
          <a:ahLst/>
          <a:cxnLst/>
          <a:rect l="0" t="0" r="0" b="0"/>
          <a:pathLst>
            <a:path>
              <a:moveTo>
                <a:pt x="0" y="16481"/>
              </a:moveTo>
              <a:lnTo>
                <a:pt x="402997" y="164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sp:txBody>
      <dsp:txXfrm>
        <a:off x="4497183" y="2969941"/>
        <a:ext cx="20149" cy="20149"/>
      </dsp:txXfrm>
    </dsp:sp>
    <dsp:sp modelId="{ADEF2933-E670-452F-94B4-370C859776B5}">
      <dsp:nvSpPr>
        <dsp:cNvPr id="0" name=""/>
        <dsp:cNvSpPr/>
      </dsp:nvSpPr>
      <dsp:spPr>
        <a:xfrm>
          <a:off x="4564397" y="2678868"/>
          <a:ext cx="2095636" cy="14469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Цифровое государственное управление</a:t>
          </a:r>
          <a:endParaRPr lang="ru-RU" sz="1400" b="1" kern="1200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sp:txBody>
      <dsp:txXfrm>
        <a:off x="4871296" y="2890762"/>
        <a:ext cx="1481838" cy="1023117"/>
      </dsp:txXfrm>
    </dsp:sp>
    <dsp:sp modelId="{6BBD7116-CBDC-4ED5-A118-F5C20CCBE42E}">
      <dsp:nvSpPr>
        <dsp:cNvPr id="0" name=""/>
        <dsp:cNvSpPr/>
      </dsp:nvSpPr>
      <dsp:spPr>
        <a:xfrm rot="5340865">
          <a:off x="3568258" y="3436352"/>
          <a:ext cx="118254" cy="32963"/>
        </a:xfrm>
        <a:custGeom>
          <a:avLst/>
          <a:gdLst/>
          <a:ahLst/>
          <a:cxnLst/>
          <a:rect l="0" t="0" r="0" b="0"/>
          <a:pathLst>
            <a:path>
              <a:moveTo>
                <a:pt x="0" y="16481"/>
              </a:moveTo>
              <a:lnTo>
                <a:pt x="118254" y="164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sp:txBody>
      <dsp:txXfrm>
        <a:off x="3624429" y="3449877"/>
        <a:ext cx="5912" cy="5912"/>
      </dsp:txXfrm>
    </dsp:sp>
    <dsp:sp modelId="{5309840C-BACB-4980-BCD4-8B1C032B0DE1}">
      <dsp:nvSpPr>
        <dsp:cNvPr id="0" name=""/>
        <dsp:cNvSpPr/>
      </dsp:nvSpPr>
      <dsp:spPr>
        <a:xfrm>
          <a:off x="2593029" y="3511901"/>
          <a:ext cx="2095636" cy="14469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Кадры и образование</a:t>
          </a:r>
          <a:endParaRPr lang="ru-RU" sz="1400" b="1" kern="1200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sp:txBody>
      <dsp:txXfrm>
        <a:off x="2899928" y="3723795"/>
        <a:ext cx="1481838" cy="1023117"/>
      </dsp:txXfrm>
    </dsp:sp>
    <dsp:sp modelId="{5A84E2B0-3D46-4A0A-8F90-7713FFD4BC70}">
      <dsp:nvSpPr>
        <dsp:cNvPr id="0" name=""/>
        <dsp:cNvSpPr/>
      </dsp:nvSpPr>
      <dsp:spPr>
        <a:xfrm rot="16451328">
          <a:off x="3559299" y="1750923"/>
          <a:ext cx="235727" cy="32963"/>
        </a:xfrm>
        <a:custGeom>
          <a:avLst/>
          <a:gdLst/>
          <a:ahLst/>
          <a:cxnLst/>
          <a:rect l="0" t="0" r="0" b="0"/>
          <a:pathLst>
            <a:path>
              <a:moveTo>
                <a:pt x="0" y="16481"/>
              </a:moveTo>
              <a:lnTo>
                <a:pt x="235727" y="164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sp:txBody>
      <dsp:txXfrm>
        <a:off x="3671270" y="1761511"/>
        <a:ext cx="11786" cy="11786"/>
      </dsp:txXfrm>
    </dsp:sp>
    <dsp:sp modelId="{BB029CBF-0F15-48D5-8024-A00988B195A1}">
      <dsp:nvSpPr>
        <dsp:cNvPr id="0" name=""/>
        <dsp:cNvSpPr/>
      </dsp:nvSpPr>
      <dsp:spPr>
        <a:xfrm>
          <a:off x="2690871" y="203873"/>
          <a:ext cx="2095636" cy="14469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Информационная инфраструктура</a:t>
          </a:r>
          <a:endParaRPr lang="ru-RU" sz="1400" b="1" kern="1200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sp:txBody>
      <dsp:txXfrm>
        <a:off x="2997770" y="415767"/>
        <a:ext cx="1481838" cy="1023117"/>
      </dsp:txXfrm>
    </dsp:sp>
    <dsp:sp modelId="{9C3FB627-65AA-4DCF-963C-5152C7A4CF6F}">
      <dsp:nvSpPr>
        <dsp:cNvPr id="0" name=""/>
        <dsp:cNvSpPr/>
      </dsp:nvSpPr>
      <dsp:spPr>
        <a:xfrm rot="9643395">
          <a:off x="2467459" y="2944801"/>
          <a:ext cx="445305" cy="32963"/>
        </a:xfrm>
        <a:custGeom>
          <a:avLst/>
          <a:gdLst/>
          <a:ahLst/>
          <a:cxnLst/>
          <a:rect l="0" t="0" r="0" b="0"/>
          <a:pathLst>
            <a:path>
              <a:moveTo>
                <a:pt x="0" y="16481"/>
              </a:moveTo>
              <a:lnTo>
                <a:pt x="445305" y="164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sp:txBody>
      <dsp:txXfrm rot="10800000">
        <a:off x="2678980" y="2950150"/>
        <a:ext cx="22265" cy="22265"/>
      </dsp:txXfrm>
    </dsp:sp>
    <dsp:sp modelId="{D6498387-6FFD-4A10-A2C0-F9E61D9E5413}">
      <dsp:nvSpPr>
        <dsp:cNvPr id="0" name=""/>
        <dsp:cNvSpPr/>
      </dsp:nvSpPr>
      <dsp:spPr>
        <a:xfrm>
          <a:off x="497642" y="2638383"/>
          <a:ext cx="2095395" cy="14465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Информационная безопасность</a:t>
          </a:r>
          <a:endParaRPr lang="ru-RU" sz="1400" b="1" kern="1200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sp:txBody>
      <dsp:txXfrm>
        <a:off x="804505" y="2850224"/>
        <a:ext cx="1481669" cy="1022860"/>
      </dsp:txXfrm>
    </dsp:sp>
    <dsp:sp modelId="{F4434388-B258-43CB-9F05-B417E9388F02}">
      <dsp:nvSpPr>
        <dsp:cNvPr id="0" name=""/>
        <dsp:cNvSpPr/>
      </dsp:nvSpPr>
      <dsp:spPr>
        <a:xfrm rot="20171431">
          <a:off x="4277880" y="2190537"/>
          <a:ext cx="626172" cy="32963"/>
        </a:xfrm>
        <a:custGeom>
          <a:avLst/>
          <a:gdLst/>
          <a:ahLst/>
          <a:cxnLst/>
          <a:rect l="0" t="0" r="0" b="0"/>
          <a:pathLst>
            <a:path>
              <a:moveTo>
                <a:pt x="0" y="16481"/>
              </a:moveTo>
              <a:lnTo>
                <a:pt x="626172" y="164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cap="none" spc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sp:txBody>
      <dsp:txXfrm>
        <a:off x="4575312" y="2191364"/>
        <a:ext cx="31308" cy="31308"/>
      </dsp:txXfrm>
    </dsp:sp>
    <dsp:sp modelId="{4AD4DF72-F751-4976-B451-5D5AF7B31482}">
      <dsp:nvSpPr>
        <dsp:cNvPr id="0" name=""/>
        <dsp:cNvSpPr/>
      </dsp:nvSpPr>
      <dsp:spPr>
        <a:xfrm>
          <a:off x="4712501" y="967588"/>
          <a:ext cx="2095636" cy="1446905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rPr>
            <a:t>Цифровые технологии</a:t>
          </a:r>
          <a:endParaRPr lang="ru-RU" sz="1400" b="1" kern="1200" cap="none" spc="0" dirty="0">
            <a:ln w="19050">
              <a:solidFill>
                <a:schemeClr val="tx2">
                  <a:tint val="1000"/>
                </a:schemeClr>
              </a:solidFill>
              <a:prstDash val="solid"/>
            </a:ln>
            <a:solidFill>
              <a:schemeClr val="accent3"/>
            </a:solidFill>
            <a:effectLst>
              <a:outerShdw blurRad="50000" dist="50800" dir="7500000" algn="tl">
                <a:srgbClr val="000000">
                  <a:shade val="5000"/>
                  <a:alpha val="35000"/>
                </a:srgbClr>
              </a:outerShdw>
            </a:effectLst>
          </a:endParaRPr>
        </a:p>
      </dsp:txBody>
      <dsp:txXfrm>
        <a:off x="5019400" y="1179482"/>
        <a:ext cx="1481838" cy="10231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7BEBB-0845-4C42-B93C-D7900D8162C8}">
      <dsp:nvSpPr>
        <dsp:cNvPr id="0" name=""/>
        <dsp:cNvSpPr/>
      </dsp:nvSpPr>
      <dsp:spPr>
        <a:xfrm>
          <a:off x="0" y="0"/>
          <a:ext cx="54829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989D9-92D2-4FC0-8EAB-AD53440AA9D8}">
      <dsp:nvSpPr>
        <dsp:cNvPr id="0" name=""/>
        <dsp:cNvSpPr/>
      </dsp:nvSpPr>
      <dsp:spPr>
        <a:xfrm>
          <a:off x="0" y="0"/>
          <a:ext cx="1096583" cy="4326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0" y="0"/>
        <a:ext cx="1096583" cy="4326310"/>
      </dsp:txXfrm>
    </dsp:sp>
    <dsp:sp modelId="{CC91B2A3-CFE0-4F9C-A04C-BB1AB9BEC3B2}">
      <dsp:nvSpPr>
        <dsp:cNvPr id="0" name=""/>
        <dsp:cNvSpPr/>
      </dsp:nvSpPr>
      <dsp:spPr>
        <a:xfrm>
          <a:off x="1178827" y="50857"/>
          <a:ext cx="4304091" cy="1017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Утверждение  концепции создания и развития сетей 5G</a:t>
          </a:r>
          <a:endParaRPr lang="ru-RU" sz="1800" kern="1200" dirty="0"/>
        </a:p>
      </dsp:txBody>
      <dsp:txXfrm>
        <a:off x="1178827" y="50857"/>
        <a:ext cx="4304091" cy="1017147"/>
      </dsp:txXfrm>
    </dsp:sp>
    <dsp:sp modelId="{A11666C8-8CF0-41BE-93F9-8B9B53C38DA4}">
      <dsp:nvSpPr>
        <dsp:cNvPr id="0" name=""/>
        <dsp:cNvSpPr/>
      </dsp:nvSpPr>
      <dsp:spPr>
        <a:xfrm>
          <a:off x="1096583" y="1068004"/>
          <a:ext cx="43863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AEF4F-04C1-4ECA-BB8F-2E322156F0AA}">
      <dsp:nvSpPr>
        <dsp:cNvPr id="0" name=""/>
        <dsp:cNvSpPr/>
      </dsp:nvSpPr>
      <dsp:spPr>
        <a:xfrm>
          <a:off x="1178827" y="1118862"/>
          <a:ext cx="4304091" cy="1017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Определение диапазонов радиочастот для создания сетей связи пятого поколения в России</a:t>
          </a:r>
          <a:endParaRPr lang="ru-RU" sz="1800" kern="1200" dirty="0"/>
        </a:p>
      </dsp:txBody>
      <dsp:txXfrm>
        <a:off x="1178827" y="1118862"/>
        <a:ext cx="4304091" cy="1017147"/>
      </dsp:txXfrm>
    </dsp:sp>
    <dsp:sp modelId="{5AA8C1E8-C2E9-4FB7-8E87-EF7F28E96B09}">
      <dsp:nvSpPr>
        <dsp:cNvPr id="0" name=""/>
        <dsp:cNvSpPr/>
      </dsp:nvSpPr>
      <dsp:spPr>
        <a:xfrm>
          <a:off x="1096583" y="2136009"/>
          <a:ext cx="43863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FE557-C259-4BC9-B3A8-56307C9241D0}">
      <dsp:nvSpPr>
        <dsp:cNvPr id="0" name=""/>
        <dsp:cNvSpPr/>
      </dsp:nvSpPr>
      <dsp:spPr>
        <a:xfrm>
          <a:off x="1178827" y="2186867"/>
          <a:ext cx="4304091" cy="1017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Подключение к интернету почти 14 тыс. населенных пунктов с численностью населения 250–500 чел.</a:t>
          </a:r>
          <a:endParaRPr lang="ru-RU" sz="1800" kern="1200" dirty="0"/>
        </a:p>
      </dsp:txBody>
      <dsp:txXfrm>
        <a:off x="1178827" y="2186867"/>
        <a:ext cx="4304091" cy="1017147"/>
      </dsp:txXfrm>
    </dsp:sp>
    <dsp:sp modelId="{C1DBE86C-0C40-4D09-8225-E83433634450}">
      <dsp:nvSpPr>
        <dsp:cNvPr id="0" name=""/>
        <dsp:cNvSpPr/>
      </dsp:nvSpPr>
      <dsp:spPr>
        <a:xfrm>
          <a:off x="1096583" y="3204014"/>
          <a:ext cx="43863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6D35F-65DC-4F85-BC03-365940AAF855}">
      <dsp:nvSpPr>
        <dsp:cNvPr id="0" name=""/>
        <dsp:cNvSpPr/>
      </dsp:nvSpPr>
      <dsp:spPr>
        <a:xfrm>
          <a:off x="1178827" y="3254872"/>
          <a:ext cx="4304091" cy="1017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Запуск общедоступного бесплатного онлайн-сервиса по повышению цифровой грамотности россиян</a:t>
          </a:r>
          <a:endParaRPr lang="ru-RU" sz="1800" kern="1200" dirty="0"/>
        </a:p>
      </dsp:txBody>
      <dsp:txXfrm>
        <a:off x="1178827" y="3254872"/>
        <a:ext cx="4304091" cy="1017147"/>
      </dsp:txXfrm>
    </dsp:sp>
    <dsp:sp modelId="{C38881A9-E8DC-4407-8F67-78C9BE47373F}">
      <dsp:nvSpPr>
        <dsp:cNvPr id="0" name=""/>
        <dsp:cNvSpPr/>
      </dsp:nvSpPr>
      <dsp:spPr>
        <a:xfrm>
          <a:off x="1096583" y="4272019"/>
          <a:ext cx="43863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7BEBB-0845-4C42-B93C-D7900D8162C8}">
      <dsp:nvSpPr>
        <dsp:cNvPr id="0" name=""/>
        <dsp:cNvSpPr/>
      </dsp:nvSpPr>
      <dsp:spPr>
        <a:xfrm>
          <a:off x="0" y="2112"/>
          <a:ext cx="54829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989D9-92D2-4FC0-8EAB-AD53440AA9D8}">
      <dsp:nvSpPr>
        <dsp:cNvPr id="0" name=""/>
        <dsp:cNvSpPr/>
      </dsp:nvSpPr>
      <dsp:spPr>
        <a:xfrm>
          <a:off x="0" y="2112"/>
          <a:ext cx="1096583" cy="4322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0" y="2112"/>
        <a:ext cx="1096583" cy="4322085"/>
      </dsp:txXfrm>
    </dsp:sp>
    <dsp:sp modelId="{CC91B2A3-CFE0-4F9C-A04C-BB1AB9BEC3B2}">
      <dsp:nvSpPr>
        <dsp:cNvPr id="0" name=""/>
        <dsp:cNvSpPr/>
      </dsp:nvSpPr>
      <dsp:spPr>
        <a:xfrm>
          <a:off x="1178827" y="52920"/>
          <a:ext cx="4304091" cy="1016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Более 70% программного обеспечения, закупаемого или арендуемого госорганами, будет российским</a:t>
          </a:r>
          <a:endParaRPr lang="ru-RU" sz="1800" kern="1200" dirty="0"/>
        </a:p>
      </dsp:txBody>
      <dsp:txXfrm>
        <a:off x="1178827" y="52920"/>
        <a:ext cx="4304091" cy="1016154"/>
      </dsp:txXfrm>
    </dsp:sp>
    <dsp:sp modelId="{A11666C8-8CF0-41BE-93F9-8B9B53C38DA4}">
      <dsp:nvSpPr>
        <dsp:cNvPr id="0" name=""/>
        <dsp:cNvSpPr/>
      </dsp:nvSpPr>
      <dsp:spPr>
        <a:xfrm>
          <a:off x="1096583" y="1069074"/>
          <a:ext cx="43863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5AEF4F-04C1-4ECA-BB8F-2E322156F0AA}">
      <dsp:nvSpPr>
        <dsp:cNvPr id="0" name=""/>
        <dsp:cNvSpPr/>
      </dsp:nvSpPr>
      <dsp:spPr>
        <a:xfrm>
          <a:off x="1178827" y="1119882"/>
          <a:ext cx="4304091" cy="1016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Будет законодательно закреплена предустановка отечественных антивирусных программ на компьютерах</a:t>
          </a:r>
          <a:endParaRPr lang="ru-RU" sz="1800" kern="1200" dirty="0"/>
        </a:p>
      </dsp:txBody>
      <dsp:txXfrm>
        <a:off x="1178827" y="1119882"/>
        <a:ext cx="4304091" cy="1016154"/>
      </dsp:txXfrm>
    </dsp:sp>
    <dsp:sp modelId="{5AA8C1E8-C2E9-4FB7-8E87-EF7F28E96B09}">
      <dsp:nvSpPr>
        <dsp:cNvPr id="0" name=""/>
        <dsp:cNvSpPr/>
      </dsp:nvSpPr>
      <dsp:spPr>
        <a:xfrm>
          <a:off x="1096583" y="2136036"/>
          <a:ext cx="43863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9A1F74-BF14-4C2F-BD3A-03AE13206BE1}">
      <dsp:nvSpPr>
        <dsp:cNvPr id="0" name=""/>
        <dsp:cNvSpPr/>
      </dsp:nvSpPr>
      <dsp:spPr>
        <a:xfrm>
          <a:off x="1157522" y="2105246"/>
          <a:ext cx="4304091" cy="1016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Пилотный проект по созданию сетей связи 5G в РФ будет реализован минимум в одном городе с населением более 1 млн чел.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</dsp:txBody>
      <dsp:txXfrm>
        <a:off x="1157522" y="2105246"/>
        <a:ext cx="4304091" cy="1016154"/>
      </dsp:txXfrm>
    </dsp:sp>
    <dsp:sp modelId="{18D3AC50-CD43-4478-9D0F-EB282A829503}">
      <dsp:nvSpPr>
        <dsp:cNvPr id="0" name=""/>
        <dsp:cNvSpPr/>
      </dsp:nvSpPr>
      <dsp:spPr>
        <a:xfrm>
          <a:off x="1096583" y="3202998"/>
          <a:ext cx="43863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FE557-C259-4BC9-B3A8-56307C9241D0}">
      <dsp:nvSpPr>
        <dsp:cNvPr id="0" name=""/>
        <dsp:cNvSpPr/>
      </dsp:nvSpPr>
      <dsp:spPr>
        <a:xfrm>
          <a:off x="1178827" y="3253806"/>
          <a:ext cx="4304091" cy="1016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Будут утверждены стратегии цифровой трансформации минимум 20 госкомпаний и компаний с государственным участием</a:t>
          </a:r>
          <a:endParaRPr lang="ru-RU" sz="1800" kern="1200" dirty="0"/>
        </a:p>
      </dsp:txBody>
      <dsp:txXfrm>
        <a:off x="1178827" y="3253806"/>
        <a:ext cx="4304091" cy="1016154"/>
      </dsp:txXfrm>
    </dsp:sp>
    <dsp:sp modelId="{C1DBE86C-0C40-4D09-8225-E83433634450}">
      <dsp:nvSpPr>
        <dsp:cNvPr id="0" name=""/>
        <dsp:cNvSpPr/>
      </dsp:nvSpPr>
      <dsp:spPr>
        <a:xfrm>
          <a:off x="1096583" y="4269960"/>
          <a:ext cx="438633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B390F-2067-B643-A7AB-58DB0288FEDB}">
      <dsp:nvSpPr>
        <dsp:cNvPr id="0" name=""/>
        <dsp:cNvSpPr/>
      </dsp:nvSpPr>
      <dsp:spPr>
        <a:xfrm>
          <a:off x="0" y="676358"/>
          <a:ext cx="2725938" cy="1635563"/>
        </a:xfrm>
        <a:prstGeom prst="rect">
          <a:avLst/>
        </a:prstGeom>
        <a:solidFill>
          <a:schemeClr val="bg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charset="0"/>
              <a:cs typeface="Times New Roman" charset="0"/>
            </a:rPr>
            <a:t>Портал </a:t>
          </a:r>
          <a:r>
            <a:rPr lang="ru-RU" sz="1200" b="1" kern="1200" dirty="0" err="1" smtClean="0">
              <a:solidFill>
                <a:schemeClr val="tx1"/>
              </a:solidFill>
              <a:latin typeface="Times New Roman" charset="0"/>
              <a:cs typeface="Times New Roman" charset="0"/>
            </a:rPr>
            <a:t>Госуслуг</a:t>
          </a:r>
          <a:endParaRPr lang="ru-RU" sz="1200" b="1" kern="1200" dirty="0" smtClean="0">
            <a:solidFill>
              <a:schemeClr val="tx1"/>
            </a:solidFill>
            <a:latin typeface="Times New Roman" charset="0"/>
            <a:cs typeface="Times New Roman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  <a:latin typeface="Times New Roman" charset="0"/>
              <a:cs typeface="Times New Roman" charset="0"/>
            </a:rPr>
            <a:t>Количество граждан, зарегистрированных на портале </a:t>
          </a:r>
          <a:r>
            <a:rPr lang="ru-RU" sz="1200" b="0" kern="1200" dirty="0" err="1" smtClean="0">
              <a:solidFill>
                <a:schemeClr val="tx1"/>
              </a:solidFill>
              <a:latin typeface="Times New Roman" charset="0"/>
              <a:cs typeface="Times New Roman" charset="0"/>
            </a:rPr>
            <a:t>госуслуг</a:t>
          </a:r>
          <a:r>
            <a:rPr lang="ru-RU" sz="1200" b="0" kern="1200" dirty="0" smtClean="0">
              <a:solidFill>
                <a:schemeClr val="tx1"/>
              </a:solidFill>
              <a:latin typeface="Times New Roman" charset="0"/>
              <a:cs typeface="Times New Roman" charset="0"/>
            </a:rPr>
            <a:t>, превысило отметку в 100 млн. В течение 2019 года новыми пользователями ежемесячно становились в среднем 1,4 млн человек.</a:t>
          </a:r>
          <a:endParaRPr lang="ru-RU" sz="1200" b="0" kern="1200" dirty="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0" y="676358"/>
        <a:ext cx="2725938" cy="1635563"/>
      </dsp:txXfrm>
    </dsp:sp>
    <dsp:sp modelId="{7FEFDBBD-66AD-774D-9010-63063E125A3C}">
      <dsp:nvSpPr>
        <dsp:cNvPr id="0" name=""/>
        <dsp:cNvSpPr/>
      </dsp:nvSpPr>
      <dsp:spPr>
        <a:xfrm>
          <a:off x="2998532" y="676358"/>
          <a:ext cx="2725938" cy="1635563"/>
        </a:xfrm>
        <a:prstGeom prst="rect">
          <a:avLst/>
        </a:prstGeom>
        <a:solidFill>
          <a:schemeClr val="bg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Устранение цифрового неравенства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всей стране «Ростелеком» строит беспроводные точки доступа в интернет. Они обеспечивают возможность передачи данных в радиусе до 100 метров на скорости не менее 10 Мбит/с.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ea typeface="Times New Roman" charset="0"/>
            <a:cs typeface="Times New Roman" panose="02020603050405020304" pitchFamily="18" charset="0"/>
          </a:endParaRPr>
        </a:p>
      </dsp:txBody>
      <dsp:txXfrm>
        <a:off x="2998532" y="676358"/>
        <a:ext cx="2725938" cy="1635563"/>
      </dsp:txXfrm>
    </dsp:sp>
    <dsp:sp modelId="{1D4FB934-5B33-184E-8916-DF9DE041EA54}">
      <dsp:nvSpPr>
        <dsp:cNvPr id="0" name=""/>
        <dsp:cNvSpPr/>
      </dsp:nvSpPr>
      <dsp:spPr>
        <a:xfrm>
          <a:off x="5997065" y="676358"/>
          <a:ext cx="2725938" cy="1635563"/>
        </a:xfrm>
        <a:prstGeom prst="rect">
          <a:avLst/>
        </a:prstGeom>
        <a:solidFill>
          <a:schemeClr val="bg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charset="0"/>
              <a:cs typeface="Times New Roman" charset="0"/>
            </a:rPr>
            <a:t>Единая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charset="0"/>
              <a:cs typeface="Times New Roman" charset="0"/>
            </a:rPr>
            <a:t>биометрических система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charset="0"/>
              <a:cs typeface="Times New Roman" charset="0"/>
            </a:rPr>
            <a:t>Ростелеком создает банкоматы с функцией распознавания лиц.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ВТБ создает собственную биометрическую систему.</a:t>
          </a:r>
          <a:endParaRPr lang="ru-RU" sz="1200" kern="1200" dirty="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997065" y="676358"/>
        <a:ext cx="2725938" cy="1635563"/>
      </dsp:txXfrm>
    </dsp:sp>
    <dsp:sp modelId="{1B7D5EAF-F5BE-ED4C-85BB-34BF7BE9FD6B}">
      <dsp:nvSpPr>
        <dsp:cNvPr id="0" name=""/>
        <dsp:cNvSpPr/>
      </dsp:nvSpPr>
      <dsp:spPr>
        <a:xfrm>
          <a:off x="1448672" y="2622788"/>
          <a:ext cx="2725938" cy="1635563"/>
        </a:xfrm>
        <a:prstGeom prst="rect">
          <a:avLst/>
        </a:prstGeom>
        <a:solidFill>
          <a:schemeClr val="bg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charset="0"/>
              <a:cs typeface="Times New Roman" charset="0"/>
            </a:rPr>
            <a:t>Видеонаблюдение на выборах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charset="0"/>
              <a:cs typeface="Times New Roman" charset="0"/>
            </a:rPr>
            <a:t>Президента РФ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charset="0"/>
              <a:cs typeface="Times New Roman" charset="0"/>
            </a:rPr>
            <a:t>Организовано на 43 тыс. участковых и 2,8 тыс. территориальных избирательных комиссий.</a:t>
          </a:r>
          <a:endParaRPr lang="ru-RU" sz="1200" kern="1200" dirty="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1448672" y="2622788"/>
        <a:ext cx="2725938" cy="1635563"/>
      </dsp:txXfrm>
    </dsp:sp>
    <dsp:sp modelId="{147BEE37-4346-4143-86D7-FC12B819F7DC}">
      <dsp:nvSpPr>
        <dsp:cNvPr id="0" name=""/>
        <dsp:cNvSpPr/>
      </dsp:nvSpPr>
      <dsp:spPr>
        <a:xfrm>
          <a:off x="4438482" y="2608607"/>
          <a:ext cx="2725938" cy="1635563"/>
        </a:xfrm>
        <a:prstGeom prst="rect">
          <a:avLst/>
        </a:prstGeom>
        <a:solidFill>
          <a:schemeClr val="bg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charset="0"/>
              <a:cs typeface="Times New Roman" charset="0"/>
            </a:rPr>
            <a:t>Здравоохранение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chemeClr val="tx1"/>
              </a:solidFill>
              <a:latin typeface="Times New Roman" charset="0"/>
              <a:cs typeface="Times New Roman" charset="0"/>
            </a:rPr>
            <a:t>К 2024 году планируется полный переход всех медицинских учреждений России на электронный документооборот.</a:t>
          </a:r>
          <a:endParaRPr lang="ru-RU" sz="1200" b="0" kern="1200" dirty="0">
            <a:solidFill>
              <a:schemeClr val="tx1"/>
            </a:solidFill>
            <a:latin typeface="Times New Roman" panose="02020603050405020304" pitchFamily="18" charset="0"/>
            <a:ea typeface="Times New Roman" charset="0"/>
            <a:cs typeface="Times New Roman" panose="02020603050405020304" pitchFamily="18" charset="0"/>
          </a:endParaRPr>
        </a:p>
      </dsp:txBody>
      <dsp:txXfrm>
        <a:off x="4438482" y="2608607"/>
        <a:ext cx="2725938" cy="16355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8AE2A-9409-4C6D-BF3D-506C1DAD163E}">
      <dsp:nvSpPr>
        <dsp:cNvPr id="0" name=""/>
        <dsp:cNvSpPr/>
      </dsp:nvSpPr>
      <dsp:spPr>
        <a:xfrm>
          <a:off x="3033" y="782476"/>
          <a:ext cx="2406208" cy="1443725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Новые возможности трудоустройства</a:t>
          </a:r>
          <a:endParaRPr lang="ru-RU" sz="18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sp:txBody>
      <dsp:txXfrm>
        <a:off x="3033" y="782476"/>
        <a:ext cx="2406208" cy="1443725"/>
      </dsp:txXfrm>
    </dsp:sp>
    <dsp:sp modelId="{A6AB5139-FB76-43EC-A62B-A4AC04402742}">
      <dsp:nvSpPr>
        <dsp:cNvPr id="0" name=""/>
        <dsp:cNvSpPr/>
      </dsp:nvSpPr>
      <dsp:spPr>
        <a:xfrm>
          <a:off x="2649862" y="782476"/>
          <a:ext cx="2406208" cy="1443725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Рост покупательной способности населения</a:t>
          </a:r>
          <a:endParaRPr lang="ru-RU" sz="18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sp:txBody>
      <dsp:txXfrm>
        <a:off x="2649862" y="782476"/>
        <a:ext cx="2406208" cy="1443725"/>
      </dsp:txXfrm>
    </dsp:sp>
    <dsp:sp modelId="{3D951DEB-B957-467B-B609-79A131135C5D}">
      <dsp:nvSpPr>
        <dsp:cNvPr id="0" name=""/>
        <dsp:cNvSpPr/>
      </dsp:nvSpPr>
      <dsp:spPr>
        <a:xfrm>
          <a:off x="5296691" y="782476"/>
          <a:ext cx="2406208" cy="1443725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Социальный лифт и рост вовлеченности</a:t>
          </a:r>
          <a:endParaRPr lang="ru-RU" sz="18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sp:txBody>
      <dsp:txXfrm>
        <a:off x="5296691" y="782476"/>
        <a:ext cx="2406208" cy="1443725"/>
      </dsp:txXfrm>
    </dsp:sp>
    <dsp:sp modelId="{DC268F9C-4FE4-4A25-9FE0-1F211DF61B8B}">
      <dsp:nvSpPr>
        <dsp:cNvPr id="0" name=""/>
        <dsp:cNvSpPr/>
      </dsp:nvSpPr>
      <dsp:spPr>
        <a:xfrm>
          <a:off x="7943520" y="782476"/>
          <a:ext cx="2406208" cy="1443725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Доступная, качественная медицина и образование</a:t>
          </a:r>
          <a:endParaRPr lang="ru-RU" sz="18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sp:txBody>
      <dsp:txXfrm>
        <a:off x="7943520" y="782476"/>
        <a:ext cx="2406208" cy="1443725"/>
      </dsp:txXfrm>
    </dsp:sp>
    <dsp:sp modelId="{3DEE42C9-F6AA-466C-81EC-D5BBBF13C14E}">
      <dsp:nvSpPr>
        <dsp:cNvPr id="0" name=""/>
        <dsp:cNvSpPr/>
      </dsp:nvSpPr>
      <dsp:spPr>
        <a:xfrm>
          <a:off x="3033" y="2466822"/>
          <a:ext cx="2406208" cy="1443725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Комфортные для жизни города</a:t>
          </a:r>
          <a:endParaRPr lang="ru-RU" sz="18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sp:txBody>
      <dsp:txXfrm>
        <a:off x="3033" y="2466822"/>
        <a:ext cx="2406208" cy="1443725"/>
      </dsp:txXfrm>
    </dsp:sp>
    <dsp:sp modelId="{67A543F0-FB4E-4EB2-AF98-844550ECF4AD}">
      <dsp:nvSpPr>
        <dsp:cNvPr id="0" name=""/>
        <dsp:cNvSpPr/>
      </dsp:nvSpPr>
      <dsp:spPr>
        <a:xfrm>
          <a:off x="2649862" y="2466822"/>
          <a:ext cx="2406208" cy="1443725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Привлекательность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экономики для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квалифицированных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кадров</a:t>
          </a:r>
          <a:endParaRPr lang="ru-RU" sz="18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sp:txBody>
      <dsp:txXfrm>
        <a:off x="2649862" y="2466822"/>
        <a:ext cx="2406208" cy="1443725"/>
      </dsp:txXfrm>
    </dsp:sp>
    <dsp:sp modelId="{CD849E80-F811-4A0D-BB48-0F32C34D4D9C}">
      <dsp:nvSpPr>
        <dsp:cNvPr id="0" name=""/>
        <dsp:cNvSpPr/>
      </dsp:nvSpPr>
      <dsp:spPr>
        <a:xfrm>
          <a:off x="5296691" y="2466822"/>
          <a:ext cx="2406208" cy="1443725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Удобные цифровые сервисы и государственные услуги </a:t>
          </a:r>
          <a:endParaRPr lang="ru-RU" sz="18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sp:txBody>
      <dsp:txXfrm>
        <a:off x="5296691" y="2466822"/>
        <a:ext cx="2406208" cy="1443725"/>
      </dsp:txXfrm>
    </dsp:sp>
    <dsp:sp modelId="{76F0F182-B82C-4FCE-87CE-FA2E09CE1DA1}">
      <dsp:nvSpPr>
        <dsp:cNvPr id="0" name=""/>
        <dsp:cNvSpPr/>
      </dsp:nvSpPr>
      <dsp:spPr>
        <a:xfrm>
          <a:off x="7943520" y="2466822"/>
          <a:ext cx="2406208" cy="1443725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Национальная,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экономическая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и общественная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rPr>
            <a:t>безопасность</a:t>
          </a:r>
          <a:endParaRPr lang="ru-RU" sz="1800" kern="1200" dirty="0">
            <a:solidFill>
              <a:schemeClr val="tx1"/>
            </a:solidFill>
            <a:latin typeface="+mj-lt"/>
            <a:cs typeface="Times New Roman" panose="02020603050405020304" pitchFamily="18" charset="0"/>
          </a:endParaRPr>
        </a:p>
      </dsp:txBody>
      <dsp:txXfrm>
        <a:off x="7943520" y="2466822"/>
        <a:ext cx="2406208" cy="14437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11FE6-10A0-4C84-A497-DA9D7AC4D0D4}">
      <dsp:nvSpPr>
        <dsp:cNvPr id="0" name=""/>
        <dsp:cNvSpPr/>
      </dsp:nvSpPr>
      <dsp:spPr>
        <a:xfrm rot="5400000">
          <a:off x="-120340" y="122307"/>
          <a:ext cx="802269" cy="561588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+mj-lt"/>
              <a:cs typeface="Times New Roman" panose="02020603050405020304" pitchFamily="18" charset="0"/>
            </a:rPr>
            <a:t>1</a:t>
          </a:r>
          <a:endParaRPr lang="ru-RU" sz="15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1" y="282760"/>
        <a:ext cx="561588" cy="240681"/>
      </dsp:txXfrm>
    </dsp:sp>
    <dsp:sp modelId="{40C7EF91-5711-4F75-BD95-69E50526965C}">
      <dsp:nvSpPr>
        <dsp:cNvPr id="0" name=""/>
        <dsp:cNvSpPr/>
      </dsp:nvSpPr>
      <dsp:spPr>
        <a:xfrm rot="5400000">
          <a:off x="5901026" y="-5337470"/>
          <a:ext cx="521475" cy="112003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j-lt"/>
              <a:cs typeface="Times New Roman" panose="02020603050405020304" pitchFamily="18" charset="0"/>
            </a:rPr>
            <a:t>Активизация российско-германского диалога на самом высоком общественно-политическом уровне для использования европейского опыта и лучших практик в сфере </a:t>
          </a:r>
          <a:r>
            <a:rPr lang="ru-RU" sz="1600" kern="1200" dirty="0" err="1" smtClean="0">
              <a:latin typeface="+mj-lt"/>
              <a:cs typeface="Times New Roman" panose="02020603050405020304" pitchFamily="18" charset="0"/>
            </a:rPr>
            <a:t>цифровизации</a:t>
          </a:r>
          <a:r>
            <a:rPr lang="ru-RU" sz="1600" kern="1200" dirty="0" smtClean="0">
              <a:latin typeface="+mj-lt"/>
              <a:cs typeface="Times New Roman" panose="02020603050405020304" pitchFamily="18" charset="0"/>
            </a:rPr>
            <a:t> и развития инноваций</a:t>
          </a:r>
          <a:endParaRPr lang="ru-RU" sz="16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561589" y="27423"/>
        <a:ext cx="11174894" cy="470563"/>
      </dsp:txXfrm>
    </dsp:sp>
    <dsp:sp modelId="{D3ADB02C-5F3F-4C95-89DA-A39DB3399BA4}">
      <dsp:nvSpPr>
        <dsp:cNvPr id="0" name=""/>
        <dsp:cNvSpPr/>
      </dsp:nvSpPr>
      <dsp:spPr>
        <a:xfrm rot="5400000">
          <a:off x="-120340" y="767901"/>
          <a:ext cx="802269" cy="561588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+mj-lt"/>
              <a:cs typeface="Times New Roman" panose="02020603050405020304" pitchFamily="18" charset="0"/>
            </a:rPr>
            <a:t>2</a:t>
          </a:r>
          <a:endParaRPr lang="ru-RU" sz="15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1" y="928354"/>
        <a:ext cx="561588" cy="240681"/>
      </dsp:txXfrm>
    </dsp:sp>
    <dsp:sp modelId="{118209B7-5381-4E67-B3BC-04902EDE1D76}">
      <dsp:nvSpPr>
        <dsp:cNvPr id="0" name=""/>
        <dsp:cNvSpPr/>
      </dsp:nvSpPr>
      <dsp:spPr>
        <a:xfrm rot="5400000">
          <a:off x="5901026" y="-4691876"/>
          <a:ext cx="521475" cy="112003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j-lt"/>
              <a:cs typeface="Times New Roman" panose="02020603050405020304" pitchFamily="18" charset="0"/>
            </a:rPr>
            <a:t>Ускорение трансформации российской экономики и увеличение конкурентных преимуществ немецкой и российской продукции за счет обмена опытом и создания  эталонных моделей взаимодействия</a:t>
          </a:r>
          <a:endParaRPr lang="ru-RU" sz="16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561589" y="673017"/>
        <a:ext cx="11174894" cy="470563"/>
      </dsp:txXfrm>
    </dsp:sp>
    <dsp:sp modelId="{F03101CE-060F-44B0-A5B0-0FC9FB376DD2}">
      <dsp:nvSpPr>
        <dsp:cNvPr id="0" name=""/>
        <dsp:cNvSpPr/>
      </dsp:nvSpPr>
      <dsp:spPr>
        <a:xfrm rot="5400000">
          <a:off x="-120340" y="1413495"/>
          <a:ext cx="802269" cy="561588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+mj-lt"/>
              <a:cs typeface="Times New Roman" panose="02020603050405020304" pitchFamily="18" charset="0"/>
            </a:rPr>
            <a:t>3</a:t>
          </a:r>
          <a:endParaRPr lang="ru-RU" sz="15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1" y="1573948"/>
        <a:ext cx="561588" cy="240681"/>
      </dsp:txXfrm>
    </dsp:sp>
    <dsp:sp modelId="{EB28202D-878A-4BEB-A906-A4CE1FA532AC}">
      <dsp:nvSpPr>
        <dsp:cNvPr id="0" name=""/>
        <dsp:cNvSpPr/>
      </dsp:nvSpPr>
      <dsp:spPr>
        <a:xfrm rot="5400000">
          <a:off x="5901026" y="-4046282"/>
          <a:ext cx="521475" cy="112003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j-lt"/>
              <a:cs typeface="Times New Roman" panose="02020603050405020304" pitchFamily="18" charset="0"/>
            </a:rPr>
            <a:t>Расширение присутствия компаний на рынках стран-партнеров GRID, а также налаживание путей взаимодействия между организациями, формирующими российскую экономику, и лидерами рынков Европы</a:t>
          </a:r>
          <a:endParaRPr lang="ru-RU" sz="16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561589" y="1318611"/>
        <a:ext cx="11174894" cy="470563"/>
      </dsp:txXfrm>
    </dsp:sp>
    <dsp:sp modelId="{04077883-A223-46B6-B731-D45B542ECA62}">
      <dsp:nvSpPr>
        <dsp:cNvPr id="0" name=""/>
        <dsp:cNvSpPr/>
      </dsp:nvSpPr>
      <dsp:spPr>
        <a:xfrm rot="5400000">
          <a:off x="-120340" y="2059089"/>
          <a:ext cx="802269" cy="561588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+mj-lt"/>
              <a:cs typeface="Times New Roman" panose="02020603050405020304" pitchFamily="18" charset="0"/>
            </a:rPr>
            <a:t>4</a:t>
          </a:r>
          <a:endParaRPr lang="ru-RU" sz="15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1" y="2219542"/>
        <a:ext cx="561588" cy="240681"/>
      </dsp:txXfrm>
    </dsp:sp>
    <dsp:sp modelId="{F06083BD-275A-4DC7-B707-C723381B04BF}">
      <dsp:nvSpPr>
        <dsp:cNvPr id="0" name=""/>
        <dsp:cNvSpPr/>
      </dsp:nvSpPr>
      <dsp:spPr>
        <a:xfrm rot="5400000">
          <a:off x="5901026" y="-3400688"/>
          <a:ext cx="521475" cy="112003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+mj-lt"/>
              <a:cs typeface="Times New Roman" panose="02020603050405020304" pitchFamily="18" charset="0"/>
            </a:rPr>
            <a:t>Поддержка российских организаций в формировании и реализации их стратегии по </a:t>
          </a:r>
          <a:r>
            <a:rPr lang="ru-RU" sz="1600" kern="1200" dirty="0" err="1" smtClean="0">
              <a:latin typeface="+mj-lt"/>
              <a:cs typeface="Times New Roman" panose="02020603050405020304" pitchFamily="18" charset="0"/>
            </a:rPr>
            <a:t>цифровизации</a:t>
          </a:r>
          <a:r>
            <a:rPr lang="ru-RU" sz="1600" kern="1200" dirty="0" smtClean="0">
              <a:latin typeface="+mj-lt"/>
              <a:cs typeface="Times New Roman" panose="02020603050405020304" pitchFamily="18" charset="0"/>
            </a:rPr>
            <a:t> коммерческого сектора и экономики страны</a:t>
          </a:r>
          <a:endParaRPr lang="ru-RU" sz="16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561589" y="1964205"/>
        <a:ext cx="11174894" cy="47056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8B9FB-4CF4-4D79-B624-9D80072076A4}">
      <dsp:nvSpPr>
        <dsp:cNvPr id="0" name=""/>
        <dsp:cNvSpPr/>
      </dsp:nvSpPr>
      <dsp:spPr>
        <a:xfrm>
          <a:off x="270414" y="834214"/>
          <a:ext cx="2278425" cy="750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Карта российских технологий</a:t>
          </a:r>
          <a:endParaRPr lang="ru-RU" sz="1700" kern="1200" dirty="0"/>
        </a:p>
      </dsp:txBody>
      <dsp:txXfrm>
        <a:off x="270414" y="834214"/>
        <a:ext cx="2278425" cy="750844"/>
      </dsp:txXfrm>
    </dsp:sp>
    <dsp:sp modelId="{270CF158-0364-436E-87B9-BBC1C0AD98A5}">
      <dsp:nvSpPr>
        <dsp:cNvPr id="0" name=""/>
        <dsp:cNvSpPr/>
      </dsp:nvSpPr>
      <dsp:spPr>
        <a:xfrm>
          <a:off x="267825" y="605854"/>
          <a:ext cx="181238" cy="1812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B4F62-8D0B-4E55-B7F9-8397EAA95755}">
      <dsp:nvSpPr>
        <dsp:cNvPr id="0" name=""/>
        <dsp:cNvSpPr/>
      </dsp:nvSpPr>
      <dsp:spPr>
        <a:xfrm>
          <a:off x="394692" y="352120"/>
          <a:ext cx="181238" cy="1812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D9E71-1F27-49E4-AD29-D57A84C7175F}">
      <dsp:nvSpPr>
        <dsp:cNvPr id="0" name=""/>
        <dsp:cNvSpPr/>
      </dsp:nvSpPr>
      <dsp:spPr>
        <a:xfrm>
          <a:off x="699172" y="402867"/>
          <a:ext cx="284803" cy="2848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5C982-D550-4B71-9152-59DD2FA8AD18}">
      <dsp:nvSpPr>
        <dsp:cNvPr id="0" name=""/>
        <dsp:cNvSpPr/>
      </dsp:nvSpPr>
      <dsp:spPr>
        <a:xfrm>
          <a:off x="952906" y="123760"/>
          <a:ext cx="181238" cy="1812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4195F9-ED57-44B8-845A-0BFD026FEB55}">
      <dsp:nvSpPr>
        <dsp:cNvPr id="0" name=""/>
        <dsp:cNvSpPr/>
      </dsp:nvSpPr>
      <dsp:spPr>
        <a:xfrm>
          <a:off x="1282760" y="22266"/>
          <a:ext cx="181238" cy="1812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22F4E-C363-4E49-9FB1-9BA62E5E1817}">
      <dsp:nvSpPr>
        <dsp:cNvPr id="0" name=""/>
        <dsp:cNvSpPr/>
      </dsp:nvSpPr>
      <dsp:spPr>
        <a:xfrm>
          <a:off x="1688734" y="199880"/>
          <a:ext cx="181238" cy="1812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9268C-E90A-4A66-9B6F-A1050F238875}">
      <dsp:nvSpPr>
        <dsp:cNvPr id="0" name=""/>
        <dsp:cNvSpPr/>
      </dsp:nvSpPr>
      <dsp:spPr>
        <a:xfrm>
          <a:off x="1942467" y="326747"/>
          <a:ext cx="284803" cy="2848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74FD04-0588-4F97-9B55-60D27587F12C}">
      <dsp:nvSpPr>
        <dsp:cNvPr id="0" name=""/>
        <dsp:cNvSpPr/>
      </dsp:nvSpPr>
      <dsp:spPr>
        <a:xfrm>
          <a:off x="2297695" y="605854"/>
          <a:ext cx="181238" cy="1812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BD9806-2CAF-4F2A-8E3D-FD5F1699E8BE}">
      <dsp:nvSpPr>
        <dsp:cNvPr id="0" name=""/>
        <dsp:cNvSpPr/>
      </dsp:nvSpPr>
      <dsp:spPr>
        <a:xfrm>
          <a:off x="2449935" y="884961"/>
          <a:ext cx="181238" cy="1812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681AAF-B860-45EB-9A3E-3FEE29461540}">
      <dsp:nvSpPr>
        <dsp:cNvPr id="0" name=""/>
        <dsp:cNvSpPr/>
      </dsp:nvSpPr>
      <dsp:spPr>
        <a:xfrm>
          <a:off x="1130519" y="352120"/>
          <a:ext cx="466041" cy="4660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1015D1-1CB7-4A99-98E0-FEC616F17ECA}">
      <dsp:nvSpPr>
        <dsp:cNvPr id="0" name=""/>
        <dsp:cNvSpPr/>
      </dsp:nvSpPr>
      <dsp:spPr>
        <a:xfrm>
          <a:off x="140958" y="1316309"/>
          <a:ext cx="181238" cy="1812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FBB83-8FEC-4346-B909-BD4190CABA6A}">
      <dsp:nvSpPr>
        <dsp:cNvPr id="0" name=""/>
        <dsp:cNvSpPr/>
      </dsp:nvSpPr>
      <dsp:spPr>
        <a:xfrm>
          <a:off x="293198" y="1544669"/>
          <a:ext cx="284803" cy="2848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EF72C-7F3C-4E6C-B46A-D56E10C98E4E}">
      <dsp:nvSpPr>
        <dsp:cNvPr id="0" name=""/>
        <dsp:cNvSpPr/>
      </dsp:nvSpPr>
      <dsp:spPr>
        <a:xfrm>
          <a:off x="673799" y="1747656"/>
          <a:ext cx="414259" cy="4142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18B8E0-E88D-4376-9E57-DA864ABA2A97}">
      <dsp:nvSpPr>
        <dsp:cNvPr id="0" name=""/>
        <dsp:cNvSpPr/>
      </dsp:nvSpPr>
      <dsp:spPr>
        <a:xfrm>
          <a:off x="1206639" y="2077510"/>
          <a:ext cx="181238" cy="1812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CCADB-9EAB-40CA-A0EA-433FE489233C}">
      <dsp:nvSpPr>
        <dsp:cNvPr id="0" name=""/>
        <dsp:cNvSpPr/>
      </dsp:nvSpPr>
      <dsp:spPr>
        <a:xfrm>
          <a:off x="1308133" y="1747656"/>
          <a:ext cx="284803" cy="2848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53858-BA6B-43E1-BB54-0B556F80CA5A}">
      <dsp:nvSpPr>
        <dsp:cNvPr id="0" name=""/>
        <dsp:cNvSpPr/>
      </dsp:nvSpPr>
      <dsp:spPr>
        <a:xfrm>
          <a:off x="1561867" y="2102883"/>
          <a:ext cx="181238" cy="1812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1F2C60-35A1-419D-B71D-3BAA1E68E8A3}">
      <dsp:nvSpPr>
        <dsp:cNvPr id="0" name=""/>
        <dsp:cNvSpPr/>
      </dsp:nvSpPr>
      <dsp:spPr>
        <a:xfrm>
          <a:off x="1790227" y="1696909"/>
          <a:ext cx="414259" cy="4142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938A1-76D8-477C-9A8B-867E62096A00}">
      <dsp:nvSpPr>
        <dsp:cNvPr id="0" name=""/>
        <dsp:cNvSpPr/>
      </dsp:nvSpPr>
      <dsp:spPr>
        <a:xfrm>
          <a:off x="2348441" y="1595416"/>
          <a:ext cx="284803" cy="2848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C3E93-F1D4-40CD-85D0-CFD9EB4D6015}">
      <dsp:nvSpPr>
        <dsp:cNvPr id="0" name=""/>
        <dsp:cNvSpPr/>
      </dsp:nvSpPr>
      <dsp:spPr>
        <a:xfrm>
          <a:off x="2633245" y="402445"/>
          <a:ext cx="836426" cy="1596829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65710-E58D-462A-B96A-D455FFB4336C}">
      <dsp:nvSpPr>
        <dsp:cNvPr id="0" name=""/>
        <dsp:cNvSpPr/>
      </dsp:nvSpPr>
      <dsp:spPr>
        <a:xfrm>
          <a:off x="3317593" y="402445"/>
          <a:ext cx="836426" cy="1596829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D0B76-AF0F-4DE6-AA84-1873CCA04DD3}">
      <dsp:nvSpPr>
        <dsp:cNvPr id="0" name=""/>
        <dsp:cNvSpPr/>
      </dsp:nvSpPr>
      <dsp:spPr>
        <a:xfrm>
          <a:off x="4245266" y="270480"/>
          <a:ext cx="1938988" cy="19389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Среда обмена опытом и информацией</a:t>
          </a:r>
          <a:endParaRPr lang="ru-RU" sz="1700" kern="1200" dirty="0"/>
        </a:p>
      </dsp:txBody>
      <dsp:txXfrm>
        <a:off x="4529224" y="554438"/>
        <a:ext cx="1371072" cy="1371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D2F92-B2A0-4283-8C40-14999474783C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B4529-E846-4A8A-B659-3F2EB2CF23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04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4529-E846-4A8A-B659-3F2EB2CF23F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205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4529-E846-4A8A-B659-3F2EB2CF23F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205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4529-E846-4A8A-B659-3F2EB2CF23F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205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4529-E846-4A8A-B659-3F2EB2CF23F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205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4529-E846-4A8A-B659-3F2EB2CF23F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205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4529-E846-4A8A-B659-3F2EB2CF23F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205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4529-E846-4A8A-B659-3F2EB2CF23F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205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4529-E846-4A8A-B659-3F2EB2CF23F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205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4529-E846-4A8A-B659-3F2EB2CF23F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205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4529-E846-4A8A-B659-3F2EB2CF23F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205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4529-E846-4A8A-B659-3F2EB2CF23F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856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4529-E846-4A8A-B659-3F2EB2CF23F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205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4529-E846-4A8A-B659-3F2EB2CF23F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205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4529-E846-4A8A-B659-3F2EB2CF23F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205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4529-E846-4A8A-B659-3F2EB2CF23F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205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4529-E846-4A8A-B659-3F2EB2CF23F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205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4529-E846-4A8A-B659-3F2EB2CF23F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205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4529-E846-4A8A-B659-3F2EB2CF23F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585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B4529-E846-4A8A-B659-3F2EB2CF23F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205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ED674D-D31C-48C5-9FDE-089066B39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ABC3F57-7D6C-466D-AAFA-2DF5EEBDE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AEB3BFE-359F-47CE-9B6C-06328A344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55D8-15CF-4098-B028-4D98DB4FFD95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494EE0B-FABD-4643-9542-CAEB7ADD0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BC2BA0-FD13-4FC7-A977-548AEB60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CD16-71B4-4600-BF3A-F07850C64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532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974FF1-8D3A-4120-BB7D-669B70C65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A839829-469F-4FD9-8CC7-ECFD4E5A6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45278A3-0DE5-42DF-97DB-74BE35390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55D8-15CF-4098-B028-4D98DB4FFD95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8E28BAF-6263-4508-8430-1ADC22494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E008A5C-F47B-4953-A866-29A7C793F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CD16-71B4-4600-BF3A-F07850C64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58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0E3D186-B542-47A6-9997-63E16A96F2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F6BAC55-6ED6-4D79-B511-7D3A81563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ED1365-41E7-4694-8357-065A9E968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55D8-15CF-4098-B028-4D98DB4FFD95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A7AE329-3DFA-424F-BC8E-31F1B602B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0E4FD4-E303-43DB-9F11-D667C3871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CD16-71B4-4600-BF3A-F07850C64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82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9D5932-3D3F-4E35-9DAF-5DC743C26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3188AE-6779-4916-AC2E-681BE5281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DB25054-6E20-474B-BFD5-9BB16706C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55D8-15CF-4098-B028-4D98DB4FFD95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5209A1-68D4-4B4B-A7BC-87E40A03C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6FD28FD-D6C5-4E78-976E-1EA71696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CD16-71B4-4600-BF3A-F07850C64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0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A15052-5F5F-4D61-A3C4-4ED066103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983CC8C-02B0-43B9-AD91-37BE00F7E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FC23CC-42B1-44E1-B2BA-37114A9CE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55D8-15CF-4098-B028-4D98DB4FFD95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14C5327-0EB6-4004-8447-9BFC3D72A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14D0784-8A9B-4270-9CA4-40DDEF6EA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CD16-71B4-4600-BF3A-F07850C64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050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40C5A6-AB26-4353-B539-C0CD59689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634FBA-75BE-43EF-B691-643C201150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98B3396-FB80-4DCD-AB02-EC4BAEA4A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D5009E2-AFD7-4F0D-88E6-1D96A71BC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55D8-15CF-4098-B028-4D98DB4FFD95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8465FB0-116D-45C3-93DC-1176DC4B4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690938E-CF2D-4FCA-8AA1-EF88D6516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CD16-71B4-4600-BF3A-F07850C64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78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CE70AA-C656-4525-A2EC-8B2EB75B5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DAB6A11-31EA-4613-BDAC-B16D5F3BB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4769525-8F78-499D-9D2F-5CBD1D50B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282C42D-9DA1-4890-BA5B-4B778014F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074774B-3435-4E08-A6E4-47EDA47A90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16B1E0F-BD14-4AAB-8B20-4126965F2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55D8-15CF-4098-B028-4D98DB4FFD95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BA5A17A-E56F-4F1D-AD80-3D4D55146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48D424C-7EF8-450E-821D-2E892C031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CD16-71B4-4600-BF3A-F07850C64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6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737BF7-597E-4711-B5E5-120046770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7CA18C4-2BBB-44D8-A77E-23FE5D4BF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55D8-15CF-4098-B028-4D98DB4FFD95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493D54C-7CC1-41E4-9593-326C92507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1F3DD5E-173A-45BF-95E2-BECBF9886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CD16-71B4-4600-BF3A-F07850C64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35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AE4508C-4F74-4015-A256-D1E1AA1B2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55D8-15CF-4098-B028-4D98DB4FFD95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2290E3A-9174-46C0-B767-C1E96D9FE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C71FFA2-D5D8-47EA-976F-B287A12A1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CD16-71B4-4600-BF3A-F07850C64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269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DD856D-6926-4AAE-9DE7-1C7E366AF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0D1AB8-FB93-4073-8402-5D2CBD063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F980C35-E3B5-4238-B8A0-E1C39FC76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B56C35D-030A-4E6B-A0BA-BCAF982C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55D8-15CF-4098-B028-4D98DB4FFD95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6C54468-BAD6-437A-AB0A-E28B39DD4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C36F527-2455-4399-BB18-B5D6239BE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CD16-71B4-4600-BF3A-F07850C64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06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5D487F-7612-407E-BD57-88976E05E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4E871E0-E53D-42D6-80D0-492D77F112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EE44E04-37FE-46FB-A972-D87C1F3D5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51B6931-7BD0-4574-9E8E-4716B727B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D55D8-15CF-4098-B028-4D98DB4FFD95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38BD330-477F-40D7-8A6F-FE368065D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DC43B54-84A5-450D-A064-4837C52DD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FCD16-71B4-4600-BF3A-F07850C64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35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B06CE0-5CE0-4542-B692-9D8F83352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FCE9B56-E0A8-4B0C-BE44-03D57CC9F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5E04CD-173B-471B-8B0D-BC2E98C7BD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D55D8-15CF-4098-B028-4D98DB4FFD95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9ADA3C3-0FB6-4DF9-A620-5D65A3F74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615B5D9-620A-46FC-A7D1-947EA9F0F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FCD16-71B4-4600-BF3A-F07850C64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6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diagramQuickStyle" Target="../diagrams/quickStyle6.xml"/><Relationship Id="rId5" Type="http://schemas.openxmlformats.org/officeDocument/2006/relationships/image" Target="../media/image20.jpeg"/><Relationship Id="rId15" Type="http://schemas.openxmlformats.org/officeDocument/2006/relationships/image" Target="../media/image25.png"/><Relationship Id="rId10" Type="http://schemas.openxmlformats.org/officeDocument/2006/relationships/diagramLayout" Target="../diagrams/layout6.xml"/><Relationship Id="rId4" Type="http://schemas.openxmlformats.org/officeDocument/2006/relationships/image" Target="../media/image1.jpeg"/><Relationship Id="rId9" Type="http://schemas.openxmlformats.org/officeDocument/2006/relationships/diagramData" Target="../diagrams/data6.xml"/><Relationship Id="rId1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1.jpeg"/><Relationship Id="rId9" Type="http://schemas.microsoft.com/office/2007/relationships/diagramDrawing" Target="../diagrams/drawin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8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openxmlformats.org/officeDocument/2006/relationships/image" Target="../media/image31.png"/><Relationship Id="rId4" Type="http://schemas.openxmlformats.org/officeDocument/2006/relationships/diagramData" Target="../diagrams/data8.xml"/><Relationship Id="rId9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image" Target="../media/image36.jpe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11" Type="http://schemas.openxmlformats.org/officeDocument/2006/relationships/diagramColors" Target="../diagrams/colors9.xml"/><Relationship Id="rId5" Type="http://schemas.microsoft.com/office/2007/relationships/hdphoto" Target="../media/hdphoto2.wdp"/><Relationship Id="rId10" Type="http://schemas.openxmlformats.org/officeDocument/2006/relationships/diagramQuickStyle" Target="../diagrams/quickStyle9.xml"/><Relationship Id="rId4" Type="http://schemas.openxmlformats.org/officeDocument/2006/relationships/image" Target="../media/image34.png"/><Relationship Id="rId9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Data" Target="../diagrams/data2.xml"/><Relationship Id="rId5" Type="http://schemas.openxmlformats.org/officeDocument/2006/relationships/diagramData" Target="../diagrams/data1.xml"/><Relationship Id="rId15" Type="http://schemas.microsoft.com/office/2007/relationships/diagramDrawing" Target="../diagrams/drawing2.xml"/><Relationship Id="rId10" Type="http://schemas.openxmlformats.org/officeDocument/2006/relationships/image" Target="../media/image4.tiff"/><Relationship Id="rId4" Type="http://schemas.openxmlformats.org/officeDocument/2006/relationships/image" Target="../media/image1.jpeg"/><Relationship Id="rId9" Type="http://schemas.microsoft.com/office/2007/relationships/diagramDrawing" Target="../diagrams/drawing1.xml"/><Relationship Id="rId14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17.jpeg"/><Relationship Id="rId4" Type="http://schemas.openxmlformats.org/officeDocument/2006/relationships/image" Target="../media/image1.jpe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diagramQuickStyle" Target="../diagrams/quickStyle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12" Type="http://schemas.openxmlformats.org/officeDocument/2006/relationships/diagramLayout" Target="../diagrams/layout5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11" Type="http://schemas.openxmlformats.org/officeDocument/2006/relationships/diagramData" Target="../diagrams/data5.xml"/><Relationship Id="rId5" Type="http://schemas.openxmlformats.org/officeDocument/2006/relationships/diagramData" Target="../diagrams/data4.xml"/><Relationship Id="rId15" Type="http://schemas.microsoft.com/office/2007/relationships/diagramDrawing" Target="../diagrams/drawing5.xml"/><Relationship Id="rId10" Type="http://schemas.openxmlformats.org/officeDocument/2006/relationships/image" Target="../media/image18.png"/><Relationship Id="rId4" Type="http://schemas.openxmlformats.org/officeDocument/2006/relationships/image" Target="../media/image1.jpeg"/><Relationship Id="rId9" Type="http://schemas.microsoft.com/office/2007/relationships/diagramDrawing" Target="../diagrams/drawing4.xml"/><Relationship Id="rId14" Type="http://schemas.openxmlformats.org/officeDocument/2006/relationships/diagramColors" Target="../diagrams/colors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F1F4CF18-CC3F-4042-81D5-BFBD5FD77663}"/>
              </a:ext>
            </a:extLst>
          </p:cNvPr>
          <p:cNvCxnSpPr>
            <a:cxnSpLocks/>
          </p:cNvCxnSpPr>
          <p:nvPr/>
        </p:nvCxnSpPr>
        <p:spPr>
          <a:xfrm>
            <a:off x="258662" y="6293224"/>
            <a:ext cx="114450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50C829A-EBD5-4605-8EBC-D21DE82384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926"/>
            <a:ext cx="1785579" cy="441930"/>
          </a:xfrm>
          <a:prstGeom prst="rect">
            <a:avLst/>
          </a:prstGeom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xmlns="" id="{D8AA244A-30FF-4000-B4B9-7383966D9331}"/>
              </a:ext>
            </a:extLst>
          </p:cNvPr>
          <p:cNvPicPr/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4706" y="2722398"/>
            <a:ext cx="3096009" cy="2910364"/>
          </a:xfrm>
          <a:prstGeom prst="rect">
            <a:avLst/>
          </a:prstGeom>
        </p:spPr>
      </p:pic>
      <p:pic>
        <p:nvPicPr>
          <p:cNvPr id="23" name="Picture 12">
            <a:extLst>
              <a:ext uri="{FF2B5EF4-FFF2-40B4-BE49-F238E27FC236}">
                <a16:creationId xmlns:a16="http://schemas.microsoft.com/office/drawing/2014/main" xmlns="" id="{50F363C2-038F-41CE-BC75-73AFBDE10DCC}"/>
              </a:ext>
            </a:extLst>
          </p:cNvPr>
          <p:cNvPicPr/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275" y="380139"/>
            <a:ext cx="5192081" cy="527988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/>
              <a:t>Перспективы </a:t>
            </a:r>
            <a:r>
              <a:rPr lang="ru-RU" b="1" dirty="0"/>
              <a:t>развития Цифровой </a:t>
            </a:r>
            <a:r>
              <a:rPr lang="ru-RU" b="1" dirty="0" smtClean="0"/>
              <a:t>экономики: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</a:t>
            </a:r>
            <a:r>
              <a:rPr lang="ru-RU" dirty="0" smtClean="0"/>
              <a:t> </a:t>
            </a:r>
            <a:r>
              <a:rPr lang="ru-RU" dirty="0"/>
              <a:t>чему готовиться бизнесу и власти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636038" y="4452942"/>
            <a:ext cx="7067679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3000" b="1" dirty="0">
                <a:latin typeface="+mj-lt"/>
                <a:ea typeface="+mj-ea"/>
                <a:cs typeface="+mj-cs"/>
              </a:rPr>
              <a:t>Мытенков Сергей </a:t>
            </a:r>
            <a:r>
              <a:rPr lang="ru-RU" sz="3000" b="1" dirty="0" smtClean="0">
                <a:latin typeface="+mj-lt"/>
                <a:ea typeface="+mj-ea"/>
                <a:cs typeface="+mj-cs"/>
              </a:rPr>
              <a:t>Сергеевич</a:t>
            </a:r>
          </a:p>
          <a:p>
            <a:pPr marL="0" indent="0" algn="r">
              <a:buNone/>
            </a:pPr>
            <a:r>
              <a:rPr lang="ru-RU" sz="1800" dirty="0">
                <a:latin typeface="+mj-lt"/>
                <a:ea typeface="+mj-ea"/>
                <a:cs typeface="+mj-cs"/>
              </a:rPr>
              <a:t>Преподаватель кафедры теории и практики взаимодействия бизнеса и </a:t>
            </a:r>
            <a:r>
              <a:rPr lang="ru-RU" sz="1800" dirty="0" smtClean="0">
                <a:latin typeface="+mj-lt"/>
                <a:ea typeface="+mj-ea"/>
                <a:cs typeface="+mj-cs"/>
              </a:rPr>
              <a:t>власти НИУ ВШЭ</a:t>
            </a:r>
            <a:endParaRPr lang="ru-RU" sz="1800" dirty="0">
              <a:latin typeface="+mj-lt"/>
              <a:ea typeface="+mj-ea"/>
              <a:cs typeface="+mj-cs"/>
            </a:endParaRPr>
          </a:p>
          <a:p>
            <a:pPr marL="0" indent="0" algn="r">
              <a:buNone/>
            </a:pPr>
            <a:r>
              <a:rPr lang="ru-RU" sz="1800" dirty="0" smtClean="0">
                <a:latin typeface="+mj-lt"/>
                <a:ea typeface="+mj-ea"/>
                <a:cs typeface="+mj-cs"/>
              </a:rPr>
              <a:t>Вице-президент </a:t>
            </a:r>
            <a:r>
              <a:rPr lang="ru-RU" sz="1800" dirty="0">
                <a:latin typeface="+mj-lt"/>
                <a:ea typeface="+mj-ea"/>
                <a:cs typeface="+mj-cs"/>
              </a:rPr>
              <a:t>Российского союза промышленников и предпринимателей (РСПП</a:t>
            </a:r>
            <a:r>
              <a:rPr lang="ru-RU" sz="1800" dirty="0" smtClean="0">
                <a:latin typeface="+mj-lt"/>
                <a:ea typeface="+mj-ea"/>
                <a:cs typeface="+mj-cs"/>
              </a:rPr>
              <a:t>)</a:t>
            </a:r>
            <a:endParaRPr lang="ru-RU" sz="1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506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F1F4CF18-CC3F-4042-81D5-BFBD5FD77663}"/>
              </a:ext>
            </a:extLst>
          </p:cNvPr>
          <p:cNvCxnSpPr>
            <a:cxnSpLocks/>
          </p:cNvCxnSpPr>
          <p:nvPr/>
        </p:nvCxnSpPr>
        <p:spPr>
          <a:xfrm>
            <a:off x="258662" y="6293224"/>
            <a:ext cx="114450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Picture 12">
            <a:extLst>
              <a:ext uri="{FF2B5EF4-FFF2-40B4-BE49-F238E27FC236}">
                <a16:creationId xmlns:a16="http://schemas.microsoft.com/office/drawing/2014/main" xmlns="" id="{D8AA244A-30FF-4000-B4B9-7383966D9331}"/>
              </a:ext>
            </a:extLst>
          </p:cNvPr>
          <p:cNvPicPr/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4706" y="2722398"/>
            <a:ext cx="3096009" cy="2910364"/>
          </a:xfrm>
          <a:prstGeom prst="rect">
            <a:avLst/>
          </a:prstGeom>
        </p:spPr>
      </p:pic>
      <p:pic>
        <p:nvPicPr>
          <p:cNvPr id="23" name="Picture 12">
            <a:extLst>
              <a:ext uri="{FF2B5EF4-FFF2-40B4-BE49-F238E27FC236}">
                <a16:creationId xmlns:a16="http://schemas.microsoft.com/office/drawing/2014/main" xmlns="" id="{50F363C2-038F-41CE-BC75-73AFBDE10DCC}"/>
              </a:ext>
            </a:extLst>
          </p:cNvPr>
          <p:cNvPicPr/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275" y="380139"/>
            <a:ext cx="5192081" cy="527988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0576" y="573604"/>
            <a:ext cx="10515600" cy="4399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Российские </a:t>
            </a:r>
            <a:r>
              <a:rPr lang="ru-RU" sz="4000" dirty="0"/>
              <a:t>инфраструктурные </a:t>
            </a:r>
            <a:r>
              <a:rPr lang="ru-RU" sz="4000" dirty="0" smtClean="0"/>
              <a:t>проекты</a:t>
            </a:r>
            <a:endParaRPr lang="ru-RU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974CCCB-B8CC-9449-8463-946C930B6DE7}"/>
              </a:ext>
            </a:extLst>
          </p:cNvPr>
          <p:cNvSpPr txBox="1"/>
          <p:nvPr/>
        </p:nvSpPr>
        <p:spPr>
          <a:xfrm>
            <a:off x="2547900" y="1547921"/>
            <a:ext cx="1025013" cy="23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ts val="1056"/>
              </a:lnSpc>
            </a:pPr>
            <a:r>
              <a:rPr lang="ru-RU" sz="113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13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974CCCB-B8CC-9449-8463-946C930B6DE7}"/>
              </a:ext>
            </a:extLst>
          </p:cNvPr>
          <p:cNvSpPr txBox="1"/>
          <p:nvPr/>
        </p:nvSpPr>
        <p:spPr>
          <a:xfrm>
            <a:off x="5923908" y="1547924"/>
            <a:ext cx="1025013" cy="23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ts val="1056"/>
              </a:lnSpc>
            </a:pPr>
            <a:r>
              <a:rPr lang="ru-RU" sz="113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13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50C829A-EBD5-4605-8EBC-D21DE82384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926"/>
            <a:ext cx="1785579" cy="441930"/>
          </a:xfrm>
          <a:prstGeom prst="rect">
            <a:avLst/>
          </a:prstGeom>
        </p:spPr>
      </p:pic>
      <p:pic>
        <p:nvPicPr>
          <p:cNvPr id="20" name="Picture 2" descr="http://mosdep.info/upload/resize_cache/iblock/4d9/300_0_1/4d9d22c89d58e018d80f8098124c6db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"/>
          <a:stretch/>
        </p:blipFill>
        <p:spPr bwMode="auto">
          <a:xfrm>
            <a:off x="10169437" y="1224145"/>
            <a:ext cx="1853165" cy="144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s://zagranpasport.pro/wp-content/uploads/2016/11/zagranpasport-gosuslugi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4" r="26351" b="6732"/>
          <a:stretch/>
        </p:blipFill>
        <p:spPr bwMode="auto">
          <a:xfrm>
            <a:off x="10966176" y="0"/>
            <a:ext cx="1056426" cy="120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http://mirtelecoma.ru/upload/iblock/82e/82ed1d5a6c8d5e98bd6c11a62d5687ab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" t="18439" r="52925" b="24340"/>
          <a:stretch/>
        </p:blipFill>
        <p:spPr bwMode="auto">
          <a:xfrm>
            <a:off x="9689439" y="2791441"/>
            <a:ext cx="2333163" cy="111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http://xn-----6kccjkeyb3ad4bzaggj6d1j.xn--p1ai/d/710630/d/yeis_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" r="1739" b="17847"/>
          <a:stretch/>
        </p:blipFill>
        <p:spPr bwMode="auto">
          <a:xfrm>
            <a:off x="9248633" y="3907293"/>
            <a:ext cx="2880986" cy="107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3570277413"/>
              </p:ext>
            </p:extLst>
          </p:nvPr>
        </p:nvGraphicFramePr>
        <p:xfrm>
          <a:off x="450576" y="1324085"/>
          <a:ext cx="8723004" cy="4896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884" y="5079700"/>
            <a:ext cx="1566718" cy="88605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03" y="5119338"/>
            <a:ext cx="1316471" cy="102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56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F1F4CF18-CC3F-4042-81D5-BFBD5FD77663}"/>
              </a:ext>
            </a:extLst>
          </p:cNvPr>
          <p:cNvCxnSpPr>
            <a:cxnSpLocks/>
          </p:cNvCxnSpPr>
          <p:nvPr/>
        </p:nvCxnSpPr>
        <p:spPr>
          <a:xfrm>
            <a:off x="258662" y="6293224"/>
            <a:ext cx="114450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Picture 12">
            <a:extLst>
              <a:ext uri="{FF2B5EF4-FFF2-40B4-BE49-F238E27FC236}">
                <a16:creationId xmlns:a16="http://schemas.microsoft.com/office/drawing/2014/main" xmlns="" id="{D8AA244A-30FF-4000-B4B9-7383966D9331}"/>
              </a:ext>
            </a:extLst>
          </p:cNvPr>
          <p:cNvPicPr/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4706" y="2722398"/>
            <a:ext cx="3096009" cy="2910364"/>
          </a:xfrm>
          <a:prstGeom prst="rect">
            <a:avLst/>
          </a:prstGeom>
        </p:spPr>
      </p:pic>
      <p:pic>
        <p:nvPicPr>
          <p:cNvPr id="23" name="Picture 12">
            <a:extLst>
              <a:ext uri="{FF2B5EF4-FFF2-40B4-BE49-F238E27FC236}">
                <a16:creationId xmlns:a16="http://schemas.microsoft.com/office/drawing/2014/main" xmlns="" id="{50F363C2-038F-41CE-BC75-73AFBDE10DCC}"/>
              </a:ext>
            </a:extLst>
          </p:cNvPr>
          <p:cNvPicPr/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275" y="380139"/>
            <a:ext cx="5192081" cy="527988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0576" y="573604"/>
            <a:ext cx="10515600" cy="4399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Меры </a:t>
            </a:r>
            <a:r>
              <a:rPr lang="ru-RU" sz="4000" dirty="0"/>
              <a:t>по защите персональных </a:t>
            </a:r>
            <a:r>
              <a:rPr lang="ru-RU" sz="4000" dirty="0" smtClean="0"/>
              <a:t>данных</a:t>
            </a:r>
            <a:endParaRPr lang="ru-RU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974CCCB-B8CC-9449-8463-946C930B6DE7}"/>
              </a:ext>
            </a:extLst>
          </p:cNvPr>
          <p:cNvSpPr txBox="1"/>
          <p:nvPr/>
        </p:nvSpPr>
        <p:spPr>
          <a:xfrm>
            <a:off x="2547900" y="1547921"/>
            <a:ext cx="1025013" cy="23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ts val="1056"/>
              </a:lnSpc>
            </a:pPr>
            <a:r>
              <a:rPr lang="ru-RU" sz="113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13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974CCCB-B8CC-9449-8463-946C930B6DE7}"/>
              </a:ext>
            </a:extLst>
          </p:cNvPr>
          <p:cNvSpPr txBox="1"/>
          <p:nvPr/>
        </p:nvSpPr>
        <p:spPr>
          <a:xfrm>
            <a:off x="5923908" y="1547924"/>
            <a:ext cx="1025013" cy="23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ts val="1056"/>
              </a:lnSpc>
            </a:pPr>
            <a:r>
              <a:rPr lang="ru-RU" sz="113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13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50C829A-EBD5-4605-8EBC-D21DE82384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926"/>
            <a:ext cx="1785579" cy="44193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65379" y="1216106"/>
            <a:ext cx="9167136" cy="82372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Разработка единого, универсального документа, имеющего статус международного договора, устанавливающего основные стандарты 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и с требования: </a:t>
            </a:r>
            <a:endParaRPr lang="ru-RU" sz="2000" dirty="0">
              <a:solidFill>
                <a:schemeClr val="tx1"/>
              </a:solidFill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0575" y="3876589"/>
            <a:ext cx="9181939" cy="784752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Принятие государствами 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ограничений на </a:t>
            </a:r>
            <a:r>
              <a:rPr lang="ru-RU" sz="2000" dirty="0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передачу особо чувствительной  информации за рубеж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381" y="2203606"/>
            <a:ext cx="998168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charset="0"/>
              <a:buChar char="•"/>
            </a:pPr>
            <a:r>
              <a:rPr lang="ru-RU" sz="1600" dirty="0" smtClean="0">
                <a:latin typeface="+mj-lt"/>
                <a:ea typeface="Times New Roman" charset="0"/>
                <a:cs typeface="Times New Roman" charset="0"/>
              </a:rPr>
              <a:t>к </a:t>
            </a:r>
            <a:r>
              <a:rPr lang="ru-RU" sz="1600" dirty="0">
                <a:latin typeface="+mj-lt"/>
                <a:ea typeface="Times New Roman" charset="0"/>
                <a:cs typeface="Times New Roman" charset="0"/>
              </a:rPr>
              <a:t>законодательству о защите персональных данных; </a:t>
            </a:r>
          </a:p>
          <a:p>
            <a:pPr marL="285750" lvl="0" indent="-285750">
              <a:buFont typeface="Arial" charset="0"/>
              <a:buChar char="•"/>
            </a:pPr>
            <a:r>
              <a:rPr lang="ru-RU" sz="1600" dirty="0" smtClean="0">
                <a:latin typeface="+mj-lt"/>
                <a:ea typeface="Times New Roman" charset="0"/>
                <a:cs typeface="Times New Roman" charset="0"/>
              </a:rPr>
              <a:t>к </a:t>
            </a:r>
            <a:r>
              <a:rPr lang="ru-RU" sz="1600" dirty="0">
                <a:latin typeface="+mj-lt"/>
                <a:ea typeface="Times New Roman" charset="0"/>
                <a:cs typeface="Times New Roman" charset="0"/>
              </a:rPr>
              <a:t>ответственности за правонарушения, связанные с оборотом персональных данных;</a:t>
            </a:r>
          </a:p>
          <a:p>
            <a:pPr marL="285750" lvl="0" indent="-285750">
              <a:buFont typeface="Arial" charset="0"/>
              <a:buChar char="•"/>
            </a:pPr>
            <a:r>
              <a:rPr lang="ru-RU" sz="1600" dirty="0">
                <a:latin typeface="+mj-lt"/>
                <a:ea typeface="Times New Roman" charset="0"/>
                <a:cs typeface="Times New Roman" charset="0"/>
              </a:rPr>
              <a:t>о</a:t>
            </a:r>
            <a:r>
              <a:rPr lang="ru-RU" sz="1600" dirty="0" smtClean="0">
                <a:latin typeface="+mj-lt"/>
                <a:ea typeface="Times New Roman" charset="0"/>
                <a:cs typeface="Times New Roman" charset="0"/>
              </a:rPr>
              <a:t>граничения </a:t>
            </a:r>
            <a:r>
              <a:rPr lang="ru-RU" sz="1600" dirty="0">
                <a:latin typeface="+mj-lt"/>
                <a:ea typeface="Times New Roman" charset="0"/>
                <a:cs typeface="Times New Roman" charset="0"/>
              </a:rPr>
              <a:t>по передаче персональных данных в </a:t>
            </a:r>
            <a:r>
              <a:rPr lang="ru-RU" sz="1600" dirty="0" smtClean="0">
                <a:latin typeface="+mj-lt"/>
                <a:ea typeface="Times New Roman" charset="0"/>
                <a:cs typeface="Times New Roman" charset="0"/>
              </a:rPr>
              <a:t>государствах, </a:t>
            </a:r>
            <a:r>
              <a:rPr lang="ru-RU" sz="1600" dirty="0">
                <a:latin typeface="+mj-lt"/>
                <a:ea typeface="Times New Roman" charset="0"/>
                <a:cs typeface="Times New Roman" charset="0"/>
              </a:rPr>
              <a:t>не </a:t>
            </a:r>
            <a:r>
              <a:rPr lang="ru-RU" sz="1600" dirty="0" smtClean="0">
                <a:latin typeface="+mj-lt"/>
                <a:ea typeface="Times New Roman" charset="0"/>
                <a:cs typeface="Times New Roman" charset="0"/>
              </a:rPr>
              <a:t>обеспечивающих </a:t>
            </a:r>
            <a:r>
              <a:rPr lang="ru-RU" sz="1600" dirty="0">
                <a:latin typeface="+mj-lt"/>
                <a:ea typeface="Times New Roman" charset="0"/>
                <a:cs typeface="Times New Roman" charset="0"/>
              </a:rPr>
              <a:t>адекватный уровень защиты персональных данных;</a:t>
            </a:r>
          </a:p>
          <a:p>
            <a:pPr marL="285750" lvl="0" indent="-285750">
              <a:buFont typeface="Arial" charset="0"/>
              <a:buChar char="•"/>
            </a:pPr>
            <a:r>
              <a:rPr lang="ru-RU" sz="1600" dirty="0">
                <a:latin typeface="+mj-lt"/>
                <a:ea typeface="Times New Roman" charset="0"/>
                <a:cs typeface="Times New Roman" charset="0"/>
              </a:rPr>
              <a:t>Разработка универсального международного договора о борьбе с </a:t>
            </a:r>
            <a:r>
              <a:rPr lang="ru-RU" sz="1600" dirty="0" err="1" smtClean="0">
                <a:latin typeface="+mj-lt"/>
                <a:ea typeface="Times New Roman" charset="0"/>
                <a:cs typeface="Times New Roman" charset="0"/>
              </a:rPr>
              <a:t>киберпреступностью</a:t>
            </a:r>
            <a:endParaRPr lang="ru-RU" sz="1600" dirty="0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0869" y="5120012"/>
            <a:ext cx="9171645" cy="784752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На </a:t>
            </a:r>
            <a:r>
              <a:rPr lang="ru-RU" sz="2000" dirty="0" smtClean="0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правительственном </a:t>
            </a:r>
            <a:r>
              <a:rPr lang="ru-RU" sz="2000" dirty="0">
                <a:solidFill>
                  <a:schemeClr val="tx1"/>
                </a:solidFill>
                <a:latin typeface="+mj-lt"/>
                <a:ea typeface="Times New Roman" charset="0"/>
                <a:cs typeface="Times New Roman" charset="0"/>
              </a:rPr>
              <a:t>уровне демонстрировать лидерство и приверженность защите неприкосновенности частной жизни и свободному обмену информацией </a:t>
            </a:r>
          </a:p>
        </p:txBody>
      </p:sp>
    </p:spTree>
    <p:extLst>
      <p:ext uri="{BB962C8B-B14F-4D97-AF65-F5344CB8AC3E}">
        <p14:creationId xmlns:p14="http://schemas.microsoft.com/office/powerpoint/2010/main" val="106010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2">
            <a:extLst>
              <a:ext uri="{FF2B5EF4-FFF2-40B4-BE49-F238E27FC236}">
                <a16:creationId xmlns:a16="http://schemas.microsoft.com/office/drawing/2014/main" xmlns="" id="{D8AA244A-30FF-4000-B4B9-7383966D9331}"/>
              </a:ext>
            </a:extLst>
          </p:cNvPr>
          <p:cNvPicPr/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200" y="3551274"/>
            <a:ext cx="2622712" cy="262645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666108" y="165003"/>
            <a:ext cx="10515600" cy="4399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/>
              <a:t>Оценка готовности отраслей к </a:t>
            </a:r>
            <a:r>
              <a:rPr lang="ru-RU" sz="3600" dirty="0" err="1" smtClean="0"/>
              <a:t>цифровизации</a:t>
            </a:r>
            <a:endParaRPr lang="ru-RU" sz="3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974CCCB-B8CC-9449-8463-946C930B6DE7}"/>
              </a:ext>
            </a:extLst>
          </p:cNvPr>
          <p:cNvSpPr txBox="1"/>
          <p:nvPr/>
        </p:nvSpPr>
        <p:spPr>
          <a:xfrm>
            <a:off x="2547900" y="1547921"/>
            <a:ext cx="1025013" cy="23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ts val="1056"/>
              </a:lnSpc>
            </a:pPr>
            <a:r>
              <a:rPr lang="ru-RU" sz="113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13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974CCCB-B8CC-9449-8463-946C930B6DE7}"/>
              </a:ext>
            </a:extLst>
          </p:cNvPr>
          <p:cNvSpPr txBox="1"/>
          <p:nvPr/>
        </p:nvSpPr>
        <p:spPr>
          <a:xfrm>
            <a:off x="5923908" y="1547924"/>
            <a:ext cx="1025013" cy="23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ts val="1056"/>
              </a:lnSpc>
            </a:pPr>
            <a:r>
              <a:rPr lang="ru-RU" sz="113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13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158" y="870068"/>
            <a:ext cx="9101470" cy="58780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98" y="1485635"/>
            <a:ext cx="2031038" cy="7725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1026" y="2576103"/>
            <a:ext cx="3093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</a:rPr>
              <a:t>Для каждой отрасли приведены ключевые отраслевые тренды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489" y="6396335"/>
            <a:ext cx="5151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Ежегодное исследование Ростелеком </a:t>
            </a:r>
          </a:p>
          <a:p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«Мониторинг глобальных трендов </a:t>
            </a:r>
            <a:r>
              <a:rPr lang="ru-RU" sz="1200" dirty="0" err="1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цифровизации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2019»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832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F1F4CF18-CC3F-4042-81D5-BFBD5FD77663}"/>
              </a:ext>
            </a:extLst>
          </p:cNvPr>
          <p:cNvCxnSpPr>
            <a:cxnSpLocks/>
          </p:cNvCxnSpPr>
          <p:nvPr/>
        </p:nvCxnSpPr>
        <p:spPr>
          <a:xfrm>
            <a:off x="258662" y="6293224"/>
            <a:ext cx="114450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Picture 12">
            <a:extLst>
              <a:ext uri="{FF2B5EF4-FFF2-40B4-BE49-F238E27FC236}">
                <a16:creationId xmlns:a16="http://schemas.microsoft.com/office/drawing/2014/main" xmlns="" id="{D8AA244A-30FF-4000-B4B9-7383966D9331}"/>
              </a:ext>
            </a:extLst>
          </p:cNvPr>
          <p:cNvPicPr/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4706" y="2722398"/>
            <a:ext cx="3096009" cy="2910364"/>
          </a:xfrm>
          <a:prstGeom prst="rect">
            <a:avLst/>
          </a:prstGeom>
        </p:spPr>
      </p:pic>
      <p:pic>
        <p:nvPicPr>
          <p:cNvPr id="23" name="Picture 12">
            <a:extLst>
              <a:ext uri="{FF2B5EF4-FFF2-40B4-BE49-F238E27FC236}">
                <a16:creationId xmlns:a16="http://schemas.microsoft.com/office/drawing/2014/main" xmlns="" id="{50F363C2-038F-41CE-BC75-73AFBDE10DCC}"/>
              </a:ext>
            </a:extLst>
          </p:cNvPr>
          <p:cNvPicPr/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275" y="380139"/>
            <a:ext cx="5192081" cy="527988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0575" y="573604"/>
            <a:ext cx="11253141" cy="6915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Результаты цифровой трансформации: повышение </a:t>
            </a:r>
            <a:r>
              <a:rPr lang="ru-RU" sz="4000" dirty="0"/>
              <a:t>качества </a:t>
            </a:r>
            <a:r>
              <a:rPr lang="ru-RU" sz="4000" dirty="0" smtClean="0"/>
              <a:t>жизни</a:t>
            </a:r>
            <a:endParaRPr lang="ru-RU" sz="4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974CCCB-B8CC-9449-8463-946C930B6DE7}"/>
              </a:ext>
            </a:extLst>
          </p:cNvPr>
          <p:cNvSpPr txBox="1"/>
          <p:nvPr/>
        </p:nvSpPr>
        <p:spPr>
          <a:xfrm>
            <a:off x="5923908" y="1547924"/>
            <a:ext cx="1025013" cy="23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ts val="1056"/>
              </a:lnSpc>
            </a:pPr>
            <a:r>
              <a:rPr lang="ru-RU" sz="113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13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50C829A-EBD5-4605-8EBC-D21DE82384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926"/>
            <a:ext cx="1785579" cy="441930"/>
          </a:xfrm>
          <a:prstGeom prst="rect">
            <a:avLst/>
          </a:prstGeom>
        </p:spPr>
      </p:pic>
      <p:graphicFrame>
        <p:nvGraphicFramePr>
          <p:cNvPr id="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0554317"/>
              </p:ext>
            </p:extLst>
          </p:nvPr>
        </p:nvGraphicFramePr>
        <p:xfrm>
          <a:off x="919619" y="1600200"/>
          <a:ext cx="10352762" cy="4693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4429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F1F4CF18-CC3F-4042-81D5-BFBD5FD77663}"/>
              </a:ext>
            </a:extLst>
          </p:cNvPr>
          <p:cNvCxnSpPr>
            <a:cxnSpLocks/>
          </p:cNvCxnSpPr>
          <p:nvPr/>
        </p:nvCxnSpPr>
        <p:spPr>
          <a:xfrm>
            <a:off x="258662" y="6293224"/>
            <a:ext cx="114450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Picture 12">
            <a:extLst>
              <a:ext uri="{FF2B5EF4-FFF2-40B4-BE49-F238E27FC236}">
                <a16:creationId xmlns:a16="http://schemas.microsoft.com/office/drawing/2014/main" xmlns="" id="{D8AA244A-30FF-4000-B4B9-7383966D9331}"/>
              </a:ext>
            </a:extLst>
          </p:cNvPr>
          <p:cNvPicPr/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4706" y="2722398"/>
            <a:ext cx="3096009" cy="2910364"/>
          </a:xfrm>
          <a:prstGeom prst="rect">
            <a:avLst/>
          </a:prstGeom>
        </p:spPr>
      </p:pic>
      <p:pic>
        <p:nvPicPr>
          <p:cNvPr id="23" name="Picture 12">
            <a:extLst>
              <a:ext uri="{FF2B5EF4-FFF2-40B4-BE49-F238E27FC236}">
                <a16:creationId xmlns:a16="http://schemas.microsoft.com/office/drawing/2014/main" xmlns="" id="{50F363C2-038F-41CE-BC75-73AFBDE10DCC}"/>
              </a:ext>
            </a:extLst>
          </p:cNvPr>
          <p:cNvPicPr/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275" y="380139"/>
            <a:ext cx="5192081" cy="527988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0576" y="573604"/>
            <a:ext cx="10515600" cy="4399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Сотрудничество </a:t>
            </a:r>
            <a:r>
              <a:rPr lang="ru-RU" sz="4000" dirty="0"/>
              <a:t>«Власть-бизнес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974CCCB-B8CC-9449-8463-946C930B6DE7}"/>
              </a:ext>
            </a:extLst>
          </p:cNvPr>
          <p:cNvSpPr txBox="1"/>
          <p:nvPr/>
        </p:nvSpPr>
        <p:spPr>
          <a:xfrm>
            <a:off x="2547900" y="1547921"/>
            <a:ext cx="1025013" cy="23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ts val="1056"/>
              </a:lnSpc>
            </a:pPr>
            <a:r>
              <a:rPr lang="ru-RU" sz="113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13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974CCCB-B8CC-9449-8463-946C930B6DE7}"/>
              </a:ext>
            </a:extLst>
          </p:cNvPr>
          <p:cNvSpPr txBox="1"/>
          <p:nvPr/>
        </p:nvSpPr>
        <p:spPr>
          <a:xfrm>
            <a:off x="5923908" y="1547924"/>
            <a:ext cx="1025013" cy="23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ts val="1056"/>
              </a:lnSpc>
            </a:pPr>
            <a:r>
              <a:rPr lang="ru-RU" sz="113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13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50C829A-EBD5-4605-8EBC-D21DE82384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926"/>
            <a:ext cx="1785579" cy="441930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2859334" y="1666255"/>
            <a:ext cx="7128792" cy="15841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Видоизменение операций профессий, потребность в новых подходах 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к обучению </a:t>
            </a: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 и 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готовность к </a:t>
            </a: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массовому переобучению кадров;</a:t>
            </a:r>
            <a:endParaRPr lang="ru-RU" sz="1600" dirty="0"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Необходимость совершенствования  регулирования 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и повышения его </a:t>
            </a: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гибкости;</a:t>
            </a:r>
            <a:endParaRPr lang="ru-RU" sz="1600" dirty="0"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Вовлечение населения 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цифровую экономику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обеспечение граждан 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доступной инфраструктурой </a:t>
            </a: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ИКТ.</a:t>
            </a:r>
            <a:endParaRPr lang="ru-RU"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59334" y="4454923"/>
            <a:ext cx="7128792" cy="1584176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  <a:cs typeface="Times New Roman" panose="02020603050405020304" pitchFamily="18" charset="0"/>
              </a:rPr>
              <a:t>Необходимость развития культуры постоянных инноваций по образцу  цифровых компаний;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  <a:cs typeface="Times New Roman" panose="02020603050405020304" pitchFamily="18" charset="0"/>
              </a:rPr>
              <a:t>заблаговременные инвестиции в технологии «Индустрии 4.0»;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  <a:cs typeface="Times New Roman" panose="02020603050405020304" pitchFamily="18" charset="0"/>
              </a:rPr>
              <a:t>активное сотрудничества  с образовательными и исследовательскими организациями, а также  высокотехнологичными компаниями. </a:t>
            </a:r>
          </a:p>
        </p:txBody>
      </p:sp>
      <p:pic>
        <p:nvPicPr>
          <p:cNvPr id="20" name="Picture 2" descr="http://www.centreks.ru/images/img_4848f9bf0059f5be629f312c292dbf88.jpg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36" y="2291477"/>
            <a:ext cx="179219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www.shareicon.net/data/2015/11/22/676019_tool_512x5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505" y="4991699"/>
            <a:ext cx="1047399" cy="104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404149" y="1666255"/>
            <a:ext cx="125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j-lt"/>
                <a:cs typeface="Times New Roman" panose="02020603050405020304" pitchFamily="18" charset="0"/>
              </a:rPr>
              <a:t>ВЛАСТЬ</a:t>
            </a:r>
            <a:endParaRPr lang="ru-RU" sz="2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04149" y="4254868"/>
            <a:ext cx="125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j-lt"/>
                <a:cs typeface="Times New Roman" panose="02020603050405020304" pitchFamily="18" charset="0"/>
              </a:rPr>
              <a:t>БИЗНЕС</a:t>
            </a:r>
            <a:endParaRPr lang="ru-RU" sz="20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01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F1F4CF18-CC3F-4042-81D5-BFBD5FD77663}"/>
              </a:ext>
            </a:extLst>
          </p:cNvPr>
          <p:cNvCxnSpPr>
            <a:cxnSpLocks/>
          </p:cNvCxnSpPr>
          <p:nvPr/>
        </p:nvCxnSpPr>
        <p:spPr>
          <a:xfrm>
            <a:off x="258662" y="6293224"/>
            <a:ext cx="114450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Picture 12">
            <a:extLst>
              <a:ext uri="{FF2B5EF4-FFF2-40B4-BE49-F238E27FC236}">
                <a16:creationId xmlns:a16="http://schemas.microsoft.com/office/drawing/2014/main" xmlns="" id="{D8AA244A-30FF-4000-B4B9-7383966D9331}"/>
              </a:ext>
            </a:extLst>
          </p:cNvPr>
          <p:cNvPicPr/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4706" y="2722398"/>
            <a:ext cx="3096009" cy="2910364"/>
          </a:xfrm>
          <a:prstGeom prst="rect">
            <a:avLst/>
          </a:prstGeom>
        </p:spPr>
      </p:pic>
      <p:pic>
        <p:nvPicPr>
          <p:cNvPr id="23" name="Picture 12">
            <a:extLst>
              <a:ext uri="{FF2B5EF4-FFF2-40B4-BE49-F238E27FC236}">
                <a16:creationId xmlns:a16="http://schemas.microsoft.com/office/drawing/2014/main" xmlns="" id="{50F363C2-038F-41CE-BC75-73AFBDE10DCC}"/>
              </a:ext>
            </a:extLst>
          </p:cNvPr>
          <p:cNvPicPr/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209" y="379959"/>
            <a:ext cx="5192081" cy="527988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974CCCB-B8CC-9449-8463-946C930B6DE7}"/>
              </a:ext>
            </a:extLst>
          </p:cNvPr>
          <p:cNvSpPr txBox="1"/>
          <p:nvPr/>
        </p:nvSpPr>
        <p:spPr>
          <a:xfrm>
            <a:off x="2547900" y="1547921"/>
            <a:ext cx="1025013" cy="23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ts val="1056"/>
              </a:lnSpc>
            </a:pPr>
            <a:r>
              <a:rPr lang="ru-RU" sz="113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13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974CCCB-B8CC-9449-8463-946C930B6DE7}"/>
              </a:ext>
            </a:extLst>
          </p:cNvPr>
          <p:cNvSpPr txBox="1"/>
          <p:nvPr/>
        </p:nvSpPr>
        <p:spPr>
          <a:xfrm>
            <a:off x="5923908" y="1547924"/>
            <a:ext cx="1025013" cy="23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ts val="1056"/>
              </a:lnSpc>
            </a:pPr>
            <a:r>
              <a:rPr lang="ru-RU" sz="113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13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50C829A-EBD5-4605-8EBC-D21DE82384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926"/>
            <a:ext cx="1785579" cy="44193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Первый франко-российский форум «Индустрия будущего»</a:t>
            </a:r>
            <a:endParaRPr lang="ru-RU" sz="36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84200" y="1816287"/>
            <a:ext cx="4927600" cy="435133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+mj-lt"/>
              </a:rPr>
              <a:t>Александр Шохин, Президент РСПП,</a:t>
            </a:r>
            <a:r>
              <a:rPr lang="ru-RU" sz="2400" dirty="0">
                <a:latin typeface="+mj-lt"/>
              </a:rPr>
              <a:t> рассказал о том, что Индустрия 4.0 заставляет совершенствовать нормативную базу, в связи с чем скоро будет создан </a:t>
            </a:r>
            <a:r>
              <a:rPr lang="ru-RU" sz="2400" b="1" dirty="0">
                <a:latin typeface="+mj-lt"/>
              </a:rPr>
              <a:t>механизм правовых песочниц</a:t>
            </a:r>
            <a:r>
              <a:rPr lang="ru-RU" sz="2400" dirty="0">
                <a:latin typeface="+mj-lt"/>
              </a:rPr>
              <a:t> для </a:t>
            </a:r>
            <a:r>
              <a:rPr lang="ru-RU" sz="2400" dirty="0" err="1">
                <a:latin typeface="+mj-lt"/>
              </a:rPr>
              <a:t>регуляторно</a:t>
            </a:r>
            <a:r>
              <a:rPr lang="ru-RU" sz="2400" dirty="0">
                <a:latin typeface="+mj-lt"/>
              </a:rPr>
              <a:t>-правовых экспериментов. Также он подчеркнул, что Индустрия 4.0 – это </a:t>
            </a:r>
            <a:r>
              <a:rPr lang="ru-RU" sz="2400" b="1" dirty="0">
                <a:latin typeface="+mj-lt"/>
              </a:rPr>
              <a:t>переход</a:t>
            </a:r>
            <a:r>
              <a:rPr lang="ru-RU" sz="2400" dirty="0">
                <a:latin typeface="+mj-lt"/>
              </a:rPr>
              <a:t> к новому типу производства, новому типу </a:t>
            </a:r>
            <a:r>
              <a:rPr lang="ru-RU" sz="2400" b="1" dirty="0">
                <a:latin typeface="+mj-lt"/>
              </a:rPr>
              <a:t>общественной жизни</a:t>
            </a:r>
            <a:r>
              <a:rPr lang="ru-RU" sz="2400" dirty="0">
                <a:latin typeface="+mj-lt"/>
              </a:rPr>
              <a:t> и ее восприятия.</a:t>
            </a:r>
          </a:p>
        </p:txBody>
      </p:sp>
      <p:pic>
        <p:nvPicPr>
          <p:cNvPr id="2050" name="Picture 2" descr="$$page_h1$$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189" y="1869034"/>
            <a:ext cx="5635791" cy="3763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64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F1F4CF18-CC3F-4042-81D5-BFBD5FD77663}"/>
              </a:ext>
            </a:extLst>
          </p:cNvPr>
          <p:cNvCxnSpPr>
            <a:cxnSpLocks/>
          </p:cNvCxnSpPr>
          <p:nvPr/>
        </p:nvCxnSpPr>
        <p:spPr>
          <a:xfrm>
            <a:off x="258662" y="6293224"/>
            <a:ext cx="114450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50C829A-EBD5-4605-8EBC-D21DE82384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2" y="6377891"/>
            <a:ext cx="1785579" cy="4419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76C718B-1AC6-46A0-B416-4438A64B7F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282" y="6433727"/>
            <a:ext cx="1477117" cy="33025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93982" y="186233"/>
            <a:ext cx="10515600" cy="4399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cap="all" dirty="0"/>
              <a:t>РОССИЙСКО-НЕМЕЦКАЯ ИНИЦИАТИВА ПО ЦИФРОВИЗАЦИИ (GRID</a:t>
            </a:r>
            <a:r>
              <a:rPr lang="ru-RU" sz="3200" b="1" cap="all" dirty="0" smtClean="0"/>
              <a:t>)</a:t>
            </a:r>
            <a:endParaRPr lang="ru-RU" sz="3200" b="1" cap="al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75D2849-87AF-5643-AAB7-3743AD6FC75B}"/>
              </a:ext>
            </a:extLst>
          </p:cNvPr>
          <p:cNvSpPr txBox="1"/>
          <p:nvPr/>
        </p:nvSpPr>
        <p:spPr>
          <a:xfrm>
            <a:off x="815599" y="1547921"/>
            <a:ext cx="1025013" cy="23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ts val="1056"/>
              </a:lnSpc>
            </a:pPr>
            <a:r>
              <a:rPr lang="ru-RU" sz="113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13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974CCCB-B8CC-9449-8463-946C930B6DE7}"/>
              </a:ext>
            </a:extLst>
          </p:cNvPr>
          <p:cNvSpPr txBox="1"/>
          <p:nvPr/>
        </p:nvSpPr>
        <p:spPr>
          <a:xfrm>
            <a:off x="2547900" y="1547921"/>
            <a:ext cx="1025013" cy="23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ts val="1056"/>
              </a:lnSpc>
            </a:pPr>
            <a:r>
              <a:rPr lang="ru-RU" sz="113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13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974CCCB-B8CC-9449-8463-946C930B6DE7}"/>
              </a:ext>
            </a:extLst>
          </p:cNvPr>
          <p:cNvSpPr txBox="1"/>
          <p:nvPr/>
        </p:nvSpPr>
        <p:spPr>
          <a:xfrm>
            <a:off x="5923908" y="1547924"/>
            <a:ext cx="1025013" cy="23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ts val="1056"/>
              </a:lnSpc>
            </a:pPr>
            <a:r>
              <a:rPr lang="ru-RU" sz="113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13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&quot;шохин иннопром grid&quot;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95" y="1203970"/>
            <a:ext cx="5023908" cy="3241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шохин иннопром grid&quot;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908" y="1203970"/>
            <a:ext cx="5162550" cy="3241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8195" y="4553314"/>
            <a:ext cx="107101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/>
            <a:r>
              <a:rPr lang="ru-RU" dirty="0">
                <a:latin typeface="+mj-lt"/>
              </a:rPr>
              <a:t>6 июля 2019 года президент РСПП Александр Шохин провел выездное заседание Германо-Российской инициативы по </a:t>
            </a:r>
            <a:r>
              <a:rPr lang="ru-RU" dirty="0" err="1">
                <a:latin typeface="+mj-lt"/>
              </a:rPr>
              <a:t>цифровизации</a:t>
            </a:r>
            <a:r>
              <a:rPr lang="ru-RU" dirty="0">
                <a:latin typeface="+mj-lt"/>
              </a:rPr>
              <a:t> экономики в Екатеринбурге</a:t>
            </a:r>
            <a:r>
              <a:rPr lang="ru-RU" dirty="0" smtClean="0">
                <a:latin typeface="+mj-lt"/>
              </a:rPr>
              <a:t>.</a:t>
            </a:r>
          </a:p>
          <a:p>
            <a:pPr indent="360000"/>
            <a:r>
              <a:rPr lang="ru-RU" i="1" dirty="0" smtClean="0">
                <a:latin typeface="+mj-lt"/>
              </a:rPr>
              <a:t>«Уверен</a:t>
            </a:r>
            <a:r>
              <a:rPr lang="ru-RU" i="1" dirty="0">
                <a:latin typeface="+mj-lt"/>
              </a:rPr>
              <a:t>, что и дальнейшее взаимодействие наших компаний и организаций по вопросу </a:t>
            </a:r>
            <a:r>
              <a:rPr lang="ru-RU" i="1" dirty="0" err="1">
                <a:latin typeface="+mj-lt"/>
              </a:rPr>
              <a:t>цифровизации</a:t>
            </a:r>
            <a:r>
              <a:rPr lang="ru-RU" i="1" dirty="0">
                <a:latin typeface="+mj-lt"/>
              </a:rPr>
              <a:t> экономики и не только будет служить общему делу, способствовать обмену опытом и развитию деловых инициатив российских и немецких компаний в </a:t>
            </a:r>
            <a:r>
              <a:rPr lang="ru-RU" i="1" dirty="0" smtClean="0">
                <a:latin typeface="+mj-lt"/>
              </a:rPr>
              <a:t>будущем»,</a:t>
            </a:r>
            <a:r>
              <a:rPr lang="ru-RU" i="1" dirty="0">
                <a:latin typeface="+mj-lt"/>
              </a:rPr>
              <a:t> - </a:t>
            </a:r>
            <a:r>
              <a:rPr lang="ru-RU" dirty="0">
                <a:latin typeface="+mj-lt"/>
              </a:rPr>
              <a:t>отметил Александр Шохин, президент Российского союза промышленников и предпринимателей.</a:t>
            </a:r>
          </a:p>
        </p:txBody>
      </p:sp>
    </p:spTree>
    <p:extLst>
      <p:ext uri="{BB962C8B-B14F-4D97-AF65-F5344CB8AC3E}">
        <p14:creationId xmlns:p14="http://schemas.microsoft.com/office/powerpoint/2010/main" val="244443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F1F4CF18-CC3F-4042-81D5-BFBD5FD77663}"/>
              </a:ext>
            </a:extLst>
          </p:cNvPr>
          <p:cNvCxnSpPr>
            <a:cxnSpLocks/>
          </p:cNvCxnSpPr>
          <p:nvPr/>
        </p:nvCxnSpPr>
        <p:spPr>
          <a:xfrm>
            <a:off x="258662" y="6293224"/>
            <a:ext cx="114450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Picture 12">
            <a:extLst>
              <a:ext uri="{FF2B5EF4-FFF2-40B4-BE49-F238E27FC236}">
                <a16:creationId xmlns:a16="http://schemas.microsoft.com/office/drawing/2014/main" xmlns="" id="{D8AA244A-30FF-4000-B4B9-7383966D9331}"/>
              </a:ext>
            </a:extLst>
          </p:cNvPr>
          <p:cNvPicPr/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4706" y="2722398"/>
            <a:ext cx="3096009" cy="2910364"/>
          </a:xfrm>
          <a:prstGeom prst="rect">
            <a:avLst/>
          </a:prstGeom>
        </p:spPr>
      </p:pic>
      <p:pic>
        <p:nvPicPr>
          <p:cNvPr id="23" name="Picture 12">
            <a:extLst>
              <a:ext uri="{FF2B5EF4-FFF2-40B4-BE49-F238E27FC236}">
                <a16:creationId xmlns:a16="http://schemas.microsoft.com/office/drawing/2014/main" xmlns="" id="{50F363C2-038F-41CE-BC75-73AFBDE10DCC}"/>
              </a:ext>
            </a:extLst>
          </p:cNvPr>
          <p:cNvPicPr/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275" y="380139"/>
            <a:ext cx="5192081" cy="5279884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959183933"/>
              </p:ext>
            </p:extLst>
          </p:nvPr>
        </p:nvGraphicFramePr>
        <p:xfrm>
          <a:off x="125260" y="1208460"/>
          <a:ext cx="11761939" cy="2742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450576" y="573604"/>
            <a:ext cx="10515600" cy="4399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Цели инициативы</a:t>
            </a:r>
            <a:endParaRPr lang="ru-RU" sz="4000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94E32FD6-3966-D74B-A05F-8F5E6B5D6ED7}"/>
              </a:ext>
            </a:extLst>
          </p:cNvPr>
          <p:cNvSpPr/>
          <p:nvPr/>
        </p:nvSpPr>
        <p:spPr>
          <a:xfrm>
            <a:off x="5205367" y="4402878"/>
            <a:ext cx="1390036" cy="16956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Проведение регулярных мероприятий на уровне бизнеса и органов власти для продвижения темы </a:t>
            </a:r>
            <a:r>
              <a:rPr lang="ru-RU" sz="12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цифровизации</a:t>
            </a:r>
            <a:r>
              <a:rPr lang="ru-RU" sz="1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и обмена опытом</a:t>
            </a:r>
            <a:endParaRPr lang="ru-RU" sz="1138" dirty="0">
              <a:solidFill>
                <a:schemeClr val="tx1"/>
              </a:solidFill>
              <a:latin typeface="+mj-lt"/>
              <a:ea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A58119A1-A51E-444A-A07E-263A1CD31B24}"/>
              </a:ext>
            </a:extLst>
          </p:cNvPr>
          <p:cNvSpPr/>
          <p:nvPr/>
        </p:nvSpPr>
        <p:spPr>
          <a:xfrm>
            <a:off x="5205367" y="3951450"/>
            <a:ext cx="1390036" cy="4514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38" b="1" dirty="0">
                <a:latin typeface="+mj-lt"/>
                <a:ea typeface="Lato Black" panose="020F0502020204030203" pitchFamily="34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D2849-87AF-5643-AAB7-3743AD6FC75B}"/>
              </a:ext>
            </a:extLst>
          </p:cNvPr>
          <p:cNvSpPr txBox="1"/>
          <p:nvPr/>
        </p:nvSpPr>
        <p:spPr>
          <a:xfrm>
            <a:off x="5570390" y="4045699"/>
            <a:ext cx="1025013" cy="23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ts val="1056"/>
              </a:lnSpc>
            </a:pPr>
            <a:r>
              <a:rPr lang="ru-RU" sz="1138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Цель</a:t>
            </a:r>
            <a:endParaRPr lang="ru-RU" sz="1138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70992440-E202-9748-9EC8-4296C0710169}"/>
              </a:ext>
            </a:extLst>
          </p:cNvPr>
          <p:cNvSpPr/>
          <p:nvPr/>
        </p:nvSpPr>
        <p:spPr>
          <a:xfrm>
            <a:off x="6937673" y="4402883"/>
            <a:ext cx="1390036" cy="12298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Создание модели и механизмов эффективного международного и межсекторного взаимодействия для реализации концепции</a:t>
            </a:r>
            <a:endParaRPr lang="ru-RU" sz="900" dirty="0">
              <a:solidFill>
                <a:schemeClr val="tx1"/>
              </a:solidFill>
              <a:latin typeface="+mj-lt"/>
              <a:ea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405087D5-F8DB-154E-BDFF-90BC5C8B5648}"/>
              </a:ext>
            </a:extLst>
          </p:cNvPr>
          <p:cNvSpPr/>
          <p:nvPr/>
        </p:nvSpPr>
        <p:spPr>
          <a:xfrm>
            <a:off x="6937673" y="3951446"/>
            <a:ext cx="1390036" cy="4514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38" b="1" dirty="0" smtClean="0">
                <a:solidFill>
                  <a:schemeClr val="bg1"/>
                </a:solidFill>
                <a:latin typeface="+mj-lt"/>
                <a:ea typeface="Lato Black" panose="020F0502020204030203" pitchFamily="34" charset="0"/>
                <a:cs typeface="Times New Roman" panose="02020603050405020304" pitchFamily="18" charset="0"/>
              </a:rPr>
              <a:t>02</a:t>
            </a:r>
            <a:endParaRPr lang="ru-RU" sz="2438" b="1" dirty="0">
              <a:solidFill>
                <a:schemeClr val="bg1"/>
              </a:solidFill>
              <a:latin typeface="+mj-lt"/>
              <a:ea typeface="Lato Black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974CCCB-B8CC-9449-8463-946C930B6DE7}"/>
              </a:ext>
            </a:extLst>
          </p:cNvPr>
          <p:cNvSpPr txBox="1"/>
          <p:nvPr/>
        </p:nvSpPr>
        <p:spPr>
          <a:xfrm>
            <a:off x="7302691" y="4045699"/>
            <a:ext cx="1025013" cy="23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ts val="1056"/>
              </a:lnSpc>
            </a:pPr>
            <a:r>
              <a:rPr lang="ru-RU" sz="1138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Цель</a:t>
            </a:r>
            <a:endParaRPr lang="ru-RU" sz="1138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AE063EB5-23AE-3747-BC2F-EFE078438585}"/>
              </a:ext>
            </a:extLst>
          </p:cNvPr>
          <p:cNvSpPr/>
          <p:nvPr/>
        </p:nvSpPr>
        <p:spPr>
          <a:xfrm>
            <a:off x="6937673" y="5632762"/>
            <a:ext cx="1390036" cy="4514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+mj-lt"/>
                <a:cs typeface="Times New Roman" panose="02020603050405020304" pitchFamily="18" charset="0"/>
              </a:rPr>
              <a:t>«Индустрия 4.0»</a:t>
            </a:r>
            <a:endParaRPr lang="ru-RU" sz="1600" b="1" dirty="0">
              <a:solidFill>
                <a:srgbClr val="92D050"/>
              </a:solidFill>
              <a:latin typeface="+mj-lt"/>
              <a:ea typeface="Lato Black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94E32FD6-3966-D74B-A05F-8F5E6B5D6ED7}"/>
              </a:ext>
            </a:extLst>
          </p:cNvPr>
          <p:cNvSpPr/>
          <p:nvPr/>
        </p:nvSpPr>
        <p:spPr>
          <a:xfrm>
            <a:off x="8593857" y="4402877"/>
            <a:ext cx="1390036" cy="16956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Разработка дорожной карты, конкретных мер и рекомендаций по решению вопросов </a:t>
            </a:r>
            <a:r>
              <a:rPr lang="ru-RU" sz="1200" dirty="0" err="1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цифровизации</a:t>
            </a:r>
            <a:r>
              <a:rPr lang="ru-RU" sz="12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в экономическом секторе</a:t>
            </a:r>
            <a:endParaRPr lang="ru-RU" sz="1138" dirty="0">
              <a:solidFill>
                <a:schemeClr val="tx1"/>
              </a:solidFill>
              <a:latin typeface="+mj-lt"/>
              <a:ea typeface="Lato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A58119A1-A51E-444A-A07E-263A1CD31B24}"/>
              </a:ext>
            </a:extLst>
          </p:cNvPr>
          <p:cNvSpPr/>
          <p:nvPr/>
        </p:nvSpPr>
        <p:spPr>
          <a:xfrm>
            <a:off x="8593857" y="3951449"/>
            <a:ext cx="1390036" cy="4514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38" b="1" dirty="0" smtClean="0">
                <a:latin typeface="+mj-lt"/>
                <a:ea typeface="Lato Black" panose="020F0502020204030203" pitchFamily="34" charset="0"/>
                <a:cs typeface="Times New Roman" panose="02020603050405020304" pitchFamily="18" charset="0"/>
              </a:rPr>
              <a:t>03</a:t>
            </a:r>
            <a:endParaRPr lang="ru-RU" sz="2438" b="1" dirty="0">
              <a:latin typeface="+mj-lt"/>
              <a:ea typeface="Lato Black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75D2849-87AF-5643-AAB7-3743AD6FC75B}"/>
              </a:ext>
            </a:extLst>
          </p:cNvPr>
          <p:cNvSpPr txBox="1"/>
          <p:nvPr/>
        </p:nvSpPr>
        <p:spPr>
          <a:xfrm>
            <a:off x="8958873" y="4045703"/>
            <a:ext cx="1025013" cy="23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ts val="1056"/>
              </a:lnSpc>
            </a:pPr>
            <a:r>
              <a:rPr lang="ru-RU" sz="1138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Цель</a:t>
            </a:r>
            <a:endParaRPr lang="ru-RU" sz="1138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70992440-E202-9748-9EC8-4296C0710169}"/>
              </a:ext>
            </a:extLst>
          </p:cNvPr>
          <p:cNvSpPr/>
          <p:nvPr/>
        </p:nvSpPr>
        <p:spPr>
          <a:xfrm>
            <a:off x="10313681" y="4402886"/>
            <a:ext cx="1390036" cy="12298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Демонстрация </a:t>
            </a:r>
            <a:r>
              <a:rPr lang="ru-RU" sz="12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достижений предприятий </a:t>
            </a:r>
            <a:r>
              <a:rPr lang="ru-RU" sz="1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по реализации концепции и </a:t>
            </a:r>
            <a:r>
              <a:rPr lang="ru-RU" sz="120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цифровизации</a:t>
            </a:r>
            <a:r>
              <a:rPr lang="ru-RU" sz="12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экономики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405087D5-F8DB-154E-BDFF-90BC5C8B5648}"/>
              </a:ext>
            </a:extLst>
          </p:cNvPr>
          <p:cNvSpPr/>
          <p:nvPr/>
        </p:nvSpPr>
        <p:spPr>
          <a:xfrm>
            <a:off x="10313681" y="3951449"/>
            <a:ext cx="1390036" cy="4514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38" b="1" dirty="0" smtClean="0">
                <a:solidFill>
                  <a:schemeClr val="bg1"/>
                </a:solidFill>
                <a:latin typeface="+mj-lt"/>
                <a:ea typeface="Lato Black" panose="020F0502020204030203" pitchFamily="34" charset="0"/>
                <a:cs typeface="Times New Roman" panose="02020603050405020304" pitchFamily="18" charset="0"/>
              </a:rPr>
              <a:t>04</a:t>
            </a:r>
            <a:endParaRPr lang="ru-RU" sz="2438" b="1" dirty="0">
              <a:solidFill>
                <a:schemeClr val="bg1"/>
              </a:solidFill>
              <a:latin typeface="+mj-lt"/>
              <a:ea typeface="Lato Black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974CCCB-B8CC-9449-8463-946C930B6DE7}"/>
              </a:ext>
            </a:extLst>
          </p:cNvPr>
          <p:cNvSpPr txBox="1"/>
          <p:nvPr/>
        </p:nvSpPr>
        <p:spPr>
          <a:xfrm>
            <a:off x="10678699" y="4045702"/>
            <a:ext cx="1025013" cy="23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ts val="1056"/>
              </a:lnSpc>
            </a:pPr>
            <a:r>
              <a:rPr lang="ru-RU" sz="1138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Цель</a:t>
            </a:r>
            <a:endParaRPr lang="ru-RU" sz="1138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AE063EB5-23AE-3747-BC2F-EFE078438585}"/>
              </a:ext>
            </a:extLst>
          </p:cNvPr>
          <p:cNvSpPr/>
          <p:nvPr/>
        </p:nvSpPr>
        <p:spPr>
          <a:xfrm>
            <a:off x="10313681" y="5632765"/>
            <a:ext cx="1390036" cy="4514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+mj-lt"/>
                <a:cs typeface="Times New Roman" panose="02020603050405020304" pitchFamily="18" charset="0"/>
              </a:rPr>
              <a:t>Ш</a:t>
            </a:r>
            <a:r>
              <a:rPr lang="ru-RU" sz="2000" dirty="0" smtClean="0">
                <a:latin typeface="+mj-lt"/>
                <a:cs typeface="Times New Roman" panose="02020603050405020304" pitchFamily="18" charset="0"/>
              </a:rPr>
              <a:t>оу-</a:t>
            </a:r>
            <a:r>
              <a:rPr lang="ru-RU" sz="2000" dirty="0" err="1" smtClean="0">
                <a:latin typeface="+mj-lt"/>
                <a:cs typeface="Times New Roman" panose="02020603050405020304" pitchFamily="18" charset="0"/>
              </a:rPr>
              <a:t>рум</a:t>
            </a:r>
            <a:endParaRPr lang="ru-RU" sz="2000" b="1" dirty="0">
              <a:solidFill>
                <a:srgbClr val="92D050"/>
              </a:solidFill>
              <a:latin typeface="+mj-lt"/>
              <a:ea typeface="Lato Black" panose="020F050202020403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1837922" y="5192820"/>
            <a:ext cx="2934494" cy="6656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Первый этап</a:t>
            </a:r>
            <a:endParaRPr lang="ru-RU" sz="4000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50C829A-EBD5-4605-8EBC-D21DE82384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2" y="6377891"/>
            <a:ext cx="1785579" cy="44193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A76C718B-1AC6-46A0-B416-4438A64B7F3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282" y="6433727"/>
            <a:ext cx="1477117" cy="33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F1F4CF18-CC3F-4042-81D5-BFBD5FD77663}"/>
              </a:ext>
            </a:extLst>
          </p:cNvPr>
          <p:cNvCxnSpPr>
            <a:cxnSpLocks/>
          </p:cNvCxnSpPr>
          <p:nvPr/>
        </p:nvCxnSpPr>
        <p:spPr>
          <a:xfrm>
            <a:off x="258662" y="6293224"/>
            <a:ext cx="114450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Picture 12">
            <a:extLst>
              <a:ext uri="{FF2B5EF4-FFF2-40B4-BE49-F238E27FC236}">
                <a16:creationId xmlns:a16="http://schemas.microsoft.com/office/drawing/2014/main" xmlns="" id="{D8AA244A-30FF-4000-B4B9-7383966D9331}"/>
              </a:ext>
            </a:extLst>
          </p:cNvPr>
          <p:cNvPicPr/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4706" y="2722398"/>
            <a:ext cx="3096009" cy="2910364"/>
          </a:xfrm>
          <a:prstGeom prst="rect">
            <a:avLst/>
          </a:prstGeom>
        </p:spPr>
      </p:pic>
      <p:pic>
        <p:nvPicPr>
          <p:cNvPr id="23" name="Picture 12">
            <a:extLst>
              <a:ext uri="{FF2B5EF4-FFF2-40B4-BE49-F238E27FC236}">
                <a16:creationId xmlns:a16="http://schemas.microsoft.com/office/drawing/2014/main" xmlns="" id="{50F363C2-038F-41CE-BC75-73AFBDE10DCC}"/>
              </a:ext>
            </a:extLst>
          </p:cNvPr>
          <p:cNvPicPr/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740" y="-796909"/>
            <a:ext cx="4592551" cy="482664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23389" y="247984"/>
            <a:ext cx="10515600" cy="4399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/>
              <a:t>Развитие российских </a:t>
            </a:r>
            <a:r>
              <a:rPr lang="en-US" sz="3600" dirty="0" smtClean="0"/>
              <a:t>IT</a:t>
            </a:r>
            <a:r>
              <a:rPr lang="ru-RU" sz="3600" dirty="0" smtClean="0"/>
              <a:t>-решений в рамках работы Комитета РСПП по цифровой экономике</a:t>
            </a:r>
            <a:endParaRPr lang="ru-RU" sz="3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D2849-87AF-5643-AAB7-3743AD6FC75B}"/>
              </a:ext>
            </a:extLst>
          </p:cNvPr>
          <p:cNvSpPr txBox="1"/>
          <p:nvPr/>
        </p:nvSpPr>
        <p:spPr>
          <a:xfrm>
            <a:off x="5570390" y="4045699"/>
            <a:ext cx="1025013" cy="23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ts val="1056"/>
              </a:lnSpc>
            </a:pPr>
            <a:r>
              <a:rPr lang="ru-RU" sz="1138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Цель</a:t>
            </a:r>
            <a:endParaRPr lang="ru-RU" sz="1138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974CCCB-B8CC-9449-8463-946C930B6DE7}"/>
              </a:ext>
            </a:extLst>
          </p:cNvPr>
          <p:cNvSpPr txBox="1"/>
          <p:nvPr/>
        </p:nvSpPr>
        <p:spPr>
          <a:xfrm>
            <a:off x="7302691" y="4045699"/>
            <a:ext cx="1025013" cy="23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ts val="1056"/>
              </a:lnSpc>
            </a:pPr>
            <a:r>
              <a:rPr lang="ru-RU" sz="1138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Цель</a:t>
            </a:r>
            <a:endParaRPr lang="ru-RU" sz="1138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75D2849-87AF-5643-AAB7-3743AD6FC75B}"/>
              </a:ext>
            </a:extLst>
          </p:cNvPr>
          <p:cNvSpPr txBox="1"/>
          <p:nvPr/>
        </p:nvSpPr>
        <p:spPr>
          <a:xfrm>
            <a:off x="8958873" y="4045703"/>
            <a:ext cx="1025013" cy="23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ts val="1056"/>
              </a:lnSpc>
            </a:pPr>
            <a:r>
              <a:rPr lang="ru-RU" sz="1138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Цель</a:t>
            </a:r>
            <a:endParaRPr lang="ru-RU" sz="1138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50C829A-EBD5-4605-8EBC-D21DE82384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2" y="6377891"/>
            <a:ext cx="1785579" cy="441930"/>
          </a:xfrm>
          <a:prstGeom prst="rect">
            <a:avLst/>
          </a:prstGeom>
        </p:spPr>
      </p:pic>
      <p:sp>
        <p:nvSpPr>
          <p:cNvPr id="4" name="Блок-схема: типовой процесс 3"/>
          <p:cNvSpPr/>
          <p:nvPr/>
        </p:nvSpPr>
        <p:spPr>
          <a:xfrm>
            <a:off x="258662" y="1945757"/>
            <a:ext cx="3813608" cy="4167963"/>
          </a:xfrm>
          <a:prstGeom prst="flowChartPredefinedProcess">
            <a:avLst/>
          </a:prstGeom>
          <a:solidFill>
            <a:schemeClr val="lt1">
              <a:alpha val="59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Разработка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Карты российских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технологий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Выработка механизмов совместного финансирования отечественных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разработок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Создание площадок и механизмов обмена опытом в части собственных разработок госкомпаний, свободного ПО (СПО) и пилотируемого ПО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980" y="1446904"/>
            <a:ext cx="3848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Направления деятельности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4" y="1493933"/>
            <a:ext cx="414636" cy="41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2724478"/>
              </p:ext>
            </p:extLst>
          </p:nvPr>
        </p:nvGraphicFramePr>
        <p:xfrm>
          <a:off x="4471280" y="1446904"/>
          <a:ext cx="6416460" cy="2306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Овал 6"/>
          <p:cNvSpPr/>
          <p:nvPr/>
        </p:nvSpPr>
        <p:spPr>
          <a:xfrm>
            <a:off x="4465674" y="3859620"/>
            <a:ext cx="2348725" cy="2129966"/>
          </a:xfrm>
          <a:prstGeom prst="ellipse">
            <a:avLst/>
          </a:prstGeom>
          <a:solidFill>
            <a:schemeClr val="accent1"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+mj-lt"/>
              </a:rPr>
              <a:t>Разработан формат Реестра результатов внедрения и пилотирования отечественного ПО</a:t>
            </a:r>
            <a:endParaRPr lang="ru-RU" sz="1200" dirty="0">
              <a:latin typeface="+mj-lt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6814400" y="4074421"/>
            <a:ext cx="2349796" cy="2148676"/>
          </a:xfrm>
          <a:prstGeom prst="ellipse">
            <a:avLst/>
          </a:prstGeom>
          <a:solidFill>
            <a:schemeClr val="accent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+mj-lt"/>
              </a:rPr>
              <a:t>Распределена ответственность за заполнение Реестра по 12 типам ПО между представителями госкомпаний в комитете</a:t>
            </a:r>
            <a:endParaRPr lang="ru-RU" sz="1200" dirty="0">
              <a:latin typeface="+mj-lt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9164196" y="3871529"/>
            <a:ext cx="2278910" cy="2106148"/>
          </a:xfrm>
          <a:prstGeom prst="ellipse">
            <a:avLst/>
          </a:prstGeom>
          <a:solidFill>
            <a:schemeClr val="accen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+mj-lt"/>
              </a:rPr>
              <a:t>Запущен и опубликован портал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https://</a:t>
            </a:r>
            <a:r>
              <a:rPr lang="en-US" sz="1200" b="1" dirty="0" smtClean="0">
                <a:solidFill>
                  <a:schemeClr val="bg1"/>
                </a:solidFill>
                <a:latin typeface="+mj-lt"/>
              </a:rPr>
              <a:t>workingteam-rspp.ru/</a:t>
            </a:r>
            <a:r>
              <a:rPr lang="ru-RU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200" dirty="0" smtClean="0">
                <a:latin typeface="+mj-lt"/>
              </a:rPr>
              <a:t>для совместного ведения Карты членами комитета</a:t>
            </a:r>
            <a:endParaRPr lang="ru-RU" sz="1200" dirty="0">
              <a:latin typeface="+mj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240" y="6330352"/>
            <a:ext cx="1549565" cy="52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1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F1F4CF18-CC3F-4042-81D5-BFBD5FD77663}"/>
              </a:ext>
            </a:extLst>
          </p:cNvPr>
          <p:cNvCxnSpPr>
            <a:cxnSpLocks/>
          </p:cNvCxnSpPr>
          <p:nvPr/>
        </p:nvCxnSpPr>
        <p:spPr>
          <a:xfrm>
            <a:off x="258662" y="6293224"/>
            <a:ext cx="114450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Picture 12">
            <a:extLst>
              <a:ext uri="{FF2B5EF4-FFF2-40B4-BE49-F238E27FC236}">
                <a16:creationId xmlns:a16="http://schemas.microsoft.com/office/drawing/2014/main" xmlns="" id="{D8AA244A-30FF-4000-B4B9-7383966D9331}"/>
              </a:ext>
            </a:extLst>
          </p:cNvPr>
          <p:cNvPicPr/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4706" y="2722398"/>
            <a:ext cx="3096009" cy="2910364"/>
          </a:xfrm>
          <a:prstGeom prst="rect">
            <a:avLst/>
          </a:prstGeom>
        </p:spPr>
      </p:pic>
      <p:pic>
        <p:nvPicPr>
          <p:cNvPr id="23" name="Picture 12">
            <a:extLst>
              <a:ext uri="{FF2B5EF4-FFF2-40B4-BE49-F238E27FC236}">
                <a16:creationId xmlns:a16="http://schemas.microsoft.com/office/drawing/2014/main" xmlns="" id="{50F363C2-038F-41CE-BC75-73AFBDE10DCC}"/>
              </a:ext>
            </a:extLst>
          </p:cNvPr>
          <p:cNvPicPr/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275" y="380139"/>
            <a:ext cx="5192081" cy="527988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974CCCB-B8CC-9449-8463-946C930B6DE7}"/>
              </a:ext>
            </a:extLst>
          </p:cNvPr>
          <p:cNvSpPr txBox="1"/>
          <p:nvPr/>
        </p:nvSpPr>
        <p:spPr>
          <a:xfrm>
            <a:off x="2547900" y="1547921"/>
            <a:ext cx="1025013" cy="23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ts val="1056"/>
              </a:lnSpc>
            </a:pPr>
            <a:r>
              <a:rPr lang="ru-RU" sz="113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13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974CCCB-B8CC-9449-8463-946C930B6DE7}"/>
              </a:ext>
            </a:extLst>
          </p:cNvPr>
          <p:cNvSpPr txBox="1"/>
          <p:nvPr/>
        </p:nvSpPr>
        <p:spPr>
          <a:xfrm>
            <a:off x="5923908" y="1547924"/>
            <a:ext cx="1025013" cy="23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ts val="1056"/>
              </a:lnSpc>
            </a:pPr>
            <a:r>
              <a:rPr lang="ru-RU" sz="113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13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Текст 2"/>
          <p:cNvSpPr txBox="1">
            <a:spLocks/>
          </p:cNvSpPr>
          <p:nvPr/>
        </p:nvSpPr>
        <p:spPr>
          <a:xfrm>
            <a:off x="8676350" y="2068883"/>
            <a:ext cx="338437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400" dirty="0" smtClean="0">
                <a:solidFill>
                  <a:schemeClr val="tx1"/>
                </a:solidFill>
                <a:latin typeface="+mj-lt"/>
              </a:rPr>
              <a:t>109240, 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г. Москва,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</a:rPr>
              <a:t>Котельническая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 наб., д. 17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+mj-lt"/>
              </a:rPr>
              <a:t>Российский союз промышленников и предпринимателей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Текст 3"/>
          <p:cNvSpPr txBox="1">
            <a:spLocks/>
          </p:cNvSpPr>
          <p:nvPr/>
        </p:nvSpPr>
        <p:spPr>
          <a:xfrm>
            <a:off x="9695039" y="1684677"/>
            <a:ext cx="2230724" cy="266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 smtClean="0">
                <a:solidFill>
                  <a:schemeClr val="tx1"/>
                </a:solidFill>
                <a:latin typeface="+mj-lt"/>
              </a:rPr>
              <a:t>Офис в Москве:</a:t>
            </a:r>
            <a:endParaRPr lang="ru-RU" sz="1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Текст 4"/>
          <p:cNvSpPr txBox="1">
            <a:spLocks/>
          </p:cNvSpPr>
          <p:nvPr/>
        </p:nvSpPr>
        <p:spPr>
          <a:xfrm>
            <a:off x="9113282" y="3517506"/>
            <a:ext cx="2812481" cy="798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  <a:latin typeface="+mj-lt"/>
              </a:rPr>
              <a:t>(4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95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) 663-04-04 доб.1150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MitenkovSS@rspp.ru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Текст 5"/>
          <p:cNvSpPr txBox="1">
            <a:spLocks/>
          </p:cNvSpPr>
          <p:nvPr/>
        </p:nvSpPr>
        <p:spPr>
          <a:xfrm>
            <a:off x="9773842" y="3231921"/>
            <a:ext cx="2151921" cy="26664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800" b="1" dirty="0" smtClean="0">
                <a:latin typeface="+mj-lt"/>
              </a:rPr>
              <a:t>Контакты:</a:t>
            </a:r>
            <a:endParaRPr lang="ru-RU" sz="1200" dirty="0">
              <a:latin typeface="+mj-lt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440175"/>
            <a:ext cx="3934612" cy="20399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/>
              <a:t>Благодарю </a:t>
            </a:r>
          </a:p>
          <a:p>
            <a:pPr algn="ctr"/>
            <a:r>
              <a:rPr lang="ru-RU" sz="4000" dirty="0" smtClean="0"/>
              <a:t>за </a:t>
            </a:r>
          </a:p>
          <a:p>
            <a:pPr algn="ctr"/>
            <a:r>
              <a:rPr lang="ru-RU" sz="4000" dirty="0" smtClean="0"/>
              <a:t>внимание!</a:t>
            </a:r>
            <a:endParaRPr lang="ru-RU" sz="400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50C829A-EBD5-4605-8EBC-D21DE82384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926"/>
            <a:ext cx="1785579" cy="4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1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F1F4CF18-CC3F-4042-81D5-BFBD5FD77663}"/>
              </a:ext>
            </a:extLst>
          </p:cNvPr>
          <p:cNvCxnSpPr>
            <a:cxnSpLocks/>
          </p:cNvCxnSpPr>
          <p:nvPr/>
        </p:nvCxnSpPr>
        <p:spPr>
          <a:xfrm>
            <a:off x="258662" y="6293224"/>
            <a:ext cx="114450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Picture 12">
            <a:extLst>
              <a:ext uri="{FF2B5EF4-FFF2-40B4-BE49-F238E27FC236}">
                <a16:creationId xmlns:a16="http://schemas.microsoft.com/office/drawing/2014/main" xmlns="" id="{D8AA244A-30FF-4000-B4B9-7383966D9331}"/>
              </a:ext>
            </a:extLst>
          </p:cNvPr>
          <p:cNvPicPr/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4706" y="2722398"/>
            <a:ext cx="3096009" cy="291036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09843" y="310639"/>
            <a:ext cx="10515600" cy="4399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О спикере</a:t>
            </a:r>
            <a:endParaRPr lang="ru-RU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974CCCB-B8CC-9449-8463-946C930B6DE7}"/>
              </a:ext>
            </a:extLst>
          </p:cNvPr>
          <p:cNvSpPr txBox="1"/>
          <p:nvPr/>
        </p:nvSpPr>
        <p:spPr>
          <a:xfrm>
            <a:off x="2547900" y="1547921"/>
            <a:ext cx="1025013" cy="23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ts val="1056"/>
              </a:lnSpc>
            </a:pPr>
            <a:r>
              <a:rPr lang="ru-RU" sz="113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13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974CCCB-B8CC-9449-8463-946C930B6DE7}"/>
              </a:ext>
            </a:extLst>
          </p:cNvPr>
          <p:cNvSpPr txBox="1"/>
          <p:nvPr/>
        </p:nvSpPr>
        <p:spPr>
          <a:xfrm>
            <a:off x="5923908" y="1547924"/>
            <a:ext cx="1025013" cy="23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ts val="1056"/>
              </a:lnSpc>
            </a:pPr>
            <a:r>
              <a:rPr lang="ru-RU" sz="113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13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50C829A-EBD5-4605-8EBC-D21DE82384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926"/>
            <a:ext cx="1785579" cy="4419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0135" y="867542"/>
            <a:ext cx="754102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j-lt"/>
              </a:rPr>
              <a:t>Мытенков Сергей Сергеевич – </a:t>
            </a:r>
            <a:r>
              <a:rPr lang="ru-RU" dirty="0">
                <a:latin typeface="+mj-lt"/>
              </a:rPr>
              <a:t>Заслуженный работник связи Российской Федерации </a:t>
            </a:r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r>
              <a:rPr lang="ru-RU" dirty="0" smtClean="0"/>
              <a:t>04.2019 </a:t>
            </a:r>
            <a:r>
              <a:rPr lang="ru-RU" dirty="0"/>
              <a:t>– </a:t>
            </a:r>
            <a:r>
              <a:rPr lang="ru-RU" dirty="0" err="1"/>
              <a:t>н.в</a:t>
            </a:r>
            <a:r>
              <a:rPr lang="ru-RU" dirty="0"/>
              <a:t>. – Вице-президент - Управляющий директор Управления </a:t>
            </a:r>
            <a:r>
              <a:rPr lang="ru-RU" dirty="0" smtClean="0"/>
              <a:t>корпоративных коммуникаций РСПП</a:t>
            </a:r>
            <a:endParaRPr lang="ru-RU" dirty="0">
              <a:latin typeface="+mj-lt"/>
            </a:endParaRPr>
          </a:p>
          <a:p>
            <a:r>
              <a:rPr lang="ru-RU" dirty="0" smtClean="0">
                <a:latin typeface="+mj-lt"/>
              </a:rPr>
              <a:t>08.2015 </a:t>
            </a:r>
            <a:r>
              <a:rPr lang="ru-RU" dirty="0">
                <a:latin typeface="+mj-lt"/>
              </a:rPr>
              <a:t>– </a:t>
            </a:r>
            <a:r>
              <a:rPr lang="ru-RU" dirty="0" err="1">
                <a:latin typeface="+mj-lt"/>
              </a:rPr>
              <a:t>н.в</a:t>
            </a:r>
            <a:r>
              <a:rPr lang="ru-RU" dirty="0">
                <a:latin typeface="+mj-lt"/>
              </a:rPr>
              <a:t>. – Вице-президент - Управляющий директор Управления информационных и коммуникационных технологий Российский союз промышленников и предпринимателей (РСПП)</a:t>
            </a:r>
          </a:p>
          <a:p>
            <a:r>
              <a:rPr lang="ru-RU" dirty="0">
                <a:latin typeface="+mj-lt"/>
              </a:rPr>
              <a:t>06.2009 – 08.2015. - Управляющий директор Управления информационных и коммуникационных технологий Российский союз промышленников и предпринимателей (РСПП)</a:t>
            </a:r>
          </a:p>
          <a:p>
            <a:r>
              <a:rPr lang="ru-RU" dirty="0">
                <a:latin typeface="+mj-lt"/>
              </a:rPr>
              <a:t>03.2008 - 06.2009 - Руководитель Службы информационных и коммуникационных технологий </a:t>
            </a:r>
            <a:r>
              <a:rPr lang="ru-RU" dirty="0" smtClean="0">
                <a:latin typeface="+mj-lt"/>
              </a:rPr>
              <a:t>РСПП</a:t>
            </a:r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05.2007 - 03.2008 - Заместитель директора Департамента информационных ресурсов и технологий </a:t>
            </a:r>
            <a:r>
              <a:rPr lang="ru-RU" dirty="0" smtClean="0">
                <a:latin typeface="+mj-lt"/>
              </a:rPr>
              <a:t>РСПП</a:t>
            </a:r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11.2006-05.2007 - Помощник Президента Российского союза промышленников и предпринимателей по вопросам информационно-технического обеспечения деятельности </a:t>
            </a:r>
            <a:r>
              <a:rPr lang="ru-RU" dirty="0" smtClean="0">
                <a:latin typeface="+mj-lt"/>
              </a:rPr>
              <a:t>РСПП</a:t>
            </a:r>
            <a:endParaRPr lang="ru-RU" dirty="0">
              <a:latin typeface="+mj-lt"/>
            </a:endParaRPr>
          </a:p>
          <a:p>
            <a:r>
              <a:rPr lang="ru-RU" dirty="0">
                <a:latin typeface="+mj-lt"/>
              </a:rPr>
              <a:t>07.06 -11.2006 - Эксперт Департамента региональной политики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135" y="906511"/>
            <a:ext cx="3535362" cy="5145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66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F1F4CF18-CC3F-4042-81D5-BFBD5FD77663}"/>
              </a:ext>
            </a:extLst>
          </p:cNvPr>
          <p:cNvCxnSpPr>
            <a:cxnSpLocks/>
          </p:cNvCxnSpPr>
          <p:nvPr/>
        </p:nvCxnSpPr>
        <p:spPr>
          <a:xfrm>
            <a:off x="258662" y="6293224"/>
            <a:ext cx="114450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Picture 12">
            <a:extLst>
              <a:ext uri="{FF2B5EF4-FFF2-40B4-BE49-F238E27FC236}">
                <a16:creationId xmlns:a16="http://schemas.microsoft.com/office/drawing/2014/main" xmlns="" id="{D8AA244A-30FF-4000-B4B9-7383966D9331}"/>
              </a:ext>
            </a:extLst>
          </p:cNvPr>
          <p:cNvPicPr/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4706" y="2722398"/>
            <a:ext cx="3096009" cy="2910364"/>
          </a:xfrm>
          <a:prstGeom prst="rect">
            <a:avLst/>
          </a:prstGeom>
        </p:spPr>
      </p:pic>
      <p:pic>
        <p:nvPicPr>
          <p:cNvPr id="23" name="Picture 12">
            <a:extLst>
              <a:ext uri="{FF2B5EF4-FFF2-40B4-BE49-F238E27FC236}">
                <a16:creationId xmlns:a16="http://schemas.microsoft.com/office/drawing/2014/main" xmlns="" id="{50F363C2-038F-41CE-BC75-73AFBDE10DCC}"/>
              </a:ext>
            </a:extLst>
          </p:cNvPr>
          <p:cNvPicPr/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275" y="380139"/>
            <a:ext cx="5192081" cy="5279884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0576" y="573604"/>
            <a:ext cx="10515600" cy="4399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Переход </a:t>
            </a:r>
            <a:r>
              <a:rPr lang="ru-RU" sz="4000" dirty="0"/>
              <a:t>к цифровой экономике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974CCCB-B8CC-9449-8463-946C930B6DE7}"/>
              </a:ext>
            </a:extLst>
          </p:cNvPr>
          <p:cNvSpPr txBox="1"/>
          <p:nvPr/>
        </p:nvSpPr>
        <p:spPr>
          <a:xfrm>
            <a:off x="5923908" y="1547924"/>
            <a:ext cx="1025013" cy="23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ts val="1056"/>
              </a:lnSpc>
            </a:pPr>
            <a:r>
              <a:rPr lang="ru-RU" sz="1138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Цель</a:t>
            </a:r>
            <a:endParaRPr lang="ru-RU" sz="1138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50C829A-EBD5-4605-8EBC-D21DE82384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926"/>
            <a:ext cx="1785579" cy="441930"/>
          </a:xfrm>
          <a:prstGeom prst="rect">
            <a:avLst/>
          </a:prstGeom>
        </p:spPr>
      </p:pic>
      <p:graphicFrame>
        <p:nvGraphicFramePr>
          <p:cNvPr id="16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6082494"/>
              </p:ext>
            </p:extLst>
          </p:nvPr>
        </p:nvGraphicFramePr>
        <p:xfrm>
          <a:off x="450577" y="1360034"/>
          <a:ext cx="8042070" cy="4727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7" name="Изображение 7"/>
          <p:cNvPicPr>
            <a:picLocks noChangeAspect="1"/>
          </p:cNvPicPr>
          <p:nvPr/>
        </p:nvPicPr>
        <p:blipFill rotWithShape="1">
          <a:blip r:embed="rId10"/>
          <a:srcRect t="33915" r="474" b="33194"/>
          <a:stretch/>
        </p:blipFill>
        <p:spPr>
          <a:xfrm>
            <a:off x="1785579" y="6363337"/>
            <a:ext cx="1808133" cy="430508"/>
          </a:xfrm>
          <a:prstGeom prst="rect">
            <a:avLst/>
          </a:prstGeom>
        </p:spPr>
      </p:pic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232958239"/>
              </p:ext>
            </p:extLst>
          </p:nvPr>
        </p:nvGraphicFramePr>
        <p:xfrm>
          <a:off x="8697410" y="573604"/>
          <a:ext cx="3880792" cy="5607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94390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F1F4CF18-CC3F-4042-81D5-BFBD5FD77663}"/>
              </a:ext>
            </a:extLst>
          </p:cNvPr>
          <p:cNvCxnSpPr>
            <a:cxnSpLocks/>
          </p:cNvCxnSpPr>
          <p:nvPr/>
        </p:nvCxnSpPr>
        <p:spPr>
          <a:xfrm>
            <a:off x="258662" y="6293224"/>
            <a:ext cx="114450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Picture 12">
            <a:extLst>
              <a:ext uri="{FF2B5EF4-FFF2-40B4-BE49-F238E27FC236}">
                <a16:creationId xmlns:a16="http://schemas.microsoft.com/office/drawing/2014/main" xmlns="" id="{D8AA244A-30FF-4000-B4B9-7383966D9331}"/>
              </a:ext>
            </a:extLst>
          </p:cNvPr>
          <p:cNvPicPr/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5287" y="2471878"/>
            <a:ext cx="3096009" cy="2910364"/>
          </a:xfrm>
          <a:prstGeom prst="rect">
            <a:avLst/>
          </a:prstGeom>
        </p:spPr>
      </p:pic>
      <p:pic>
        <p:nvPicPr>
          <p:cNvPr id="23" name="Picture 12">
            <a:extLst>
              <a:ext uri="{FF2B5EF4-FFF2-40B4-BE49-F238E27FC236}">
                <a16:creationId xmlns:a16="http://schemas.microsoft.com/office/drawing/2014/main" xmlns="" id="{50F363C2-038F-41CE-BC75-73AFBDE10DCC}"/>
              </a:ext>
            </a:extLst>
          </p:cNvPr>
          <p:cNvPicPr/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275" y="380139"/>
            <a:ext cx="5192081" cy="5279884"/>
          </a:xfrm>
          <a:prstGeom prst="rect">
            <a:avLst/>
          </a:prstGeom>
        </p:spPr>
      </p:pic>
      <p:sp>
        <p:nvSpPr>
          <p:cNvPr id="62" name="Заголовок 1">
            <a:extLst>
              <a:ext uri="{FF2B5EF4-FFF2-40B4-BE49-F238E27FC236}">
                <a16:creationId xmlns:a16="http://schemas.microsoft.com/office/drawing/2014/main" xmlns="" id="{3ECB0168-CB2B-4839-938D-4E51B1FF2D73}"/>
              </a:ext>
            </a:extLst>
          </p:cNvPr>
          <p:cNvSpPr txBox="1">
            <a:spLocks/>
          </p:cNvSpPr>
          <p:nvPr/>
        </p:nvSpPr>
        <p:spPr>
          <a:xfrm>
            <a:off x="450576" y="573604"/>
            <a:ext cx="10515600" cy="4399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Программы </a:t>
            </a:r>
            <a:r>
              <a:rPr lang="ru-RU" sz="4000" dirty="0"/>
              <a:t>цифровой экономики </a:t>
            </a:r>
            <a:r>
              <a:rPr lang="ru-RU" sz="4000" dirty="0" smtClean="0"/>
              <a:t>2024</a:t>
            </a:r>
            <a:endParaRPr lang="ru-RU" sz="4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27305" y="3968099"/>
            <a:ext cx="8821759" cy="226829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dk1"/>
                </a:solidFill>
                <a:latin typeface="+mj-lt"/>
              </a:rPr>
              <a:t>      </a:t>
            </a:r>
          </a:p>
          <a:p>
            <a:pPr algn="ctr"/>
            <a:endParaRPr lang="ru-RU" dirty="0">
              <a:latin typeface="+mj-lt"/>
            </a:endParaRPr>
          </a:p>
          <a:p>
            <a:pPr algn="ctr"/>
            <a:r>
              <a:rPr lang="ru-RU" dirty="0" smtClean="0">
                <a:solidFill>
                  <a:schemeClr val="dk1"/>
                </a:solidFill>
                <a:latin typeface="+mj-lt"/>
              </a:rPr>
              <a:t> </a:t>
            </a:r>
            <a:endParaRPr lang="ru-RU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77902" y="1705242"/>
            <a:ext cx="8841045" cy="1466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52059" y="1900560"/>
            <a:ext cx="626621" cy="5828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1365125" y="2571404"/>
            <a:ext cx="1385316" cy="6001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" b="0" cap="none" spc="0" dirty="0" smtClean="0">
                <a:ln w="0"/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Законодательная </a:t>
            </a:r>
          </a:p>
          <a:p>
            <a:pPr algn="ctr"/>
            <a:r>
              <a:rPr lang="ru-RU" sz="1100" b="0" cap="none" spc="0" dirty="0" smtClean="0">
                <a:ln w="0"/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и </a:t>
            </a:r>
          </a:p>
          <a:p>
            <a:pPr algn="ctr"/>
            <a:r>
              <a:rPr lang="ru-RU" sz="1100" b="0" cap="none" spc="0" dirty="0" smtClean="0">
                <a:ln w="0"/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регуляторная среда </a:t>
            </a:r>
            <a:endParaRPr lang="ru-RU" sz="1100" b="0" cap="none" spc="0" dirty="0">
              <a:ln w="0"/>
              <a:solidFill>
                <a:srgbClr val="00206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97621" y="2594048"/>
            <a:ext cx="1066318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" dirty="0">
                <a:ln w="0"/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Умный</a:t>
            </a:r>
            <a:r>
              <a:rPr lang="ru-RU" sz="1100" dirty="0" smtClean="0">
                <a:ln w="0"/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100" dirty="0">
                <a:ln w="0"/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город 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91588" y="1909144"/>
            <a:ext cx="604503" cy="575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8223" y="1899904"/>
            <a:ext cx="608241" cy="572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Прямоугольник 23"/>
          <p:cNvSpPr/>
          <p:nvPr/>
        </p:nvSpPr>
        <p:spPr>
          <a:xfrm>
            <a:off x="3485002" y="2598592"/>
            <a:ext cx="1245854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" dirty="0" smtClean="0">
                <a:ln w="0"/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Информационная</a:t>
            </a:r>
          </a:p>
          <a:p>
            <a:pPr algn="ctr"/>
            <a:r>
              <a:rPr lang="ru-RU" sz="1100" dirty="0" smtClean="0">
                <a:ln w="0"/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безопасность   </a:t>
            </a:r>
            <a:endParaRPr lang="ru-RU" sz="1100" dirty="0">
              <a:ln w="0"/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553758" y="2594048"/>
            <a:ext cx="1040671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" dirty="0">
                <a:ln w="0"/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Научные </a:t>
            </a:r>
          </a:p>
          <a:p>
            <a:pPr algn="ctr"/>
            <a:r>
              <a:rPr lang="ru-RU" sz="1100" dirty="0">
                <a:ln w="0"/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исследования</a:t>
            </a:r>
            <a:r>
              <a:rPr lang="ru-RU" sz="1100" dirty="0" smtClean="0">
                <a:ln w="0"/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1100" b="0" cap="none" spc="0" dirty="0">
              <a:ln w="0"/>
              <a:solidFill>
                <a:srgbClr val="00206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07848" y="1894556"/>
            <a:ext cx="621859" cy="572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00264" y="1910908"/>
            <a:ext cx="612619" cy="572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15632" y="1884369"/>
            <a:ext cx="627351" cy="594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Прямоугольник 28"/>
          <p:cNvSpPr/>
          <p:nvPr/>
        </p:nvSpPr>
        <p:spPr>
          <a:xfrm>
            <a:off x="5459078" y="2594048"/>
            <a:ext cx="1268296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" dirty="0">
                <a:ln w="0"/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Цифровое </a:t>
            </a:r>
          </a:p>
          <a:p>
            <a:pPr algn="ctr"/>
            <a:r>
              <a:rPr lang="ru-RU" sz="1100" dirty="0">
                <a:ln w="0"/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здравоохранение 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49514" y="1899904"/>
            <a:ext cx="599083" cy="594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" name="Прямоугольник 30"/>
          <p:cNvSpPr/>
          <p:nvPr/>
        </p:nvSpPr>
        <p:spPr>
          <a:xfrm>
            <a:off x="7424330" y="2604026"/>
            <a:ext cx="1233031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" dirty="0">
                <a:ln w="0"/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Госуправление  </a:t>
            </a:r>
            <a:r>
              <a:rPr lang="ru-RU" sz="1100" dirty="0" smtClean="0">
                <a:ln w="0"/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100" b="0" cap="none" spc="0" dirty="0" smtClean="0">
                <a:ln w="0"/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endParaRPr lang="ru-RU" sz="1100" b="0" cap="none" spc="0" dirty="0">
              <a:ln w="0"/>
              <a:solidFill>
                <a:srgbClr val="00206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16736" y="1899904"/>
            <a:ext cx="643500" cy="575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" name="Прямоугольник 32"/>
          <p:cNvSpPr/>
          <p:nvPr/>
        </p:nvSpPr>
        <p:spPr>
          <a:xfrm>
            <a:off x="8208052" y="2584509"/>
            <a:ext cx="1065791" cy="6001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00" dirty="0" smtClean="0">
                <a:ln w="0"/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Кадры</a:t>
            </a:r>
          </a:p>
          <a:p>
            <a:pPr algn="ctr"/>
            <a:r>
              <a:rPr lang="ru-RU" sz="1100" dirty="0" smtClean="0">
                <a:ln w="0"/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100" dirty="0">
                <a:ln w="0"/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и </a:t>
            </a:r>
          </a:p>
          <a:p>
            <a:pPr algn="ctr"/>
            <a:r>
              <a:rPr lang="ru-RU" sz="1100" dirty="0" smtClean="0">
                <a:ln w="0"/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 образование    </a:t>
            </a:r>
            <a:endParaRPr lang="ru-RU" sz="1100" dirty="0">
              <a:ln w="0"/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699158" y="1892951"/>
            <a:ext cx="641672" cy="575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Прямоугольник 34"/>
          <p:cNvSpPr/>
          <p:nvPr/>
        </p:nvSpPr>
        <p:spPr>
          <a:xfrm>
            <a:off x="6587235" y="2594048"/>
            <a:ext cx="914033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" dirty="0">
                <a:ln w="0"/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Система</a:t>
            </a:r>
          </a:p>
          <a:p>
            <a:pPr algn="ctr"/>
            <a:r>
              <a:rPr lang="ru-RU" sz="1100" dirty="0">
                <a:ln w="0"/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управления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700264" y="5636355"/>
            <a:ext cx="478533" cy="449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00264" y="4899535"/>
            <a:ext cx="485406" cy="445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700264" y="4240486"/>
            <a:ext cx="485406" cy="446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9" name="Прямоугольник 38"/>
          <p:cNvSpPr/>
          <p:nvPr/>
        </p:nvSpPr>
        <p:spPr>
          <a:xfrm>
            <a:off x="2283179" y="5611406"/>
            <a:ext cx="7798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31D37"/>
                </a:solidFill>
                <a:latin typeface="+mj-lt"/>
                <a:cs typeface="Times New Roman" panose="02020603050405020304" pitchFamily="18" charset="0"/>
              </a:rPr>
              <a:t>Ограничение </a:t>
            </a:r>
            <a:r>
              <a:rPr lang="ru-RU" sz="1400" dirty="0">
                <a:solidFill>
                  <a:srgbClr val="031D37"/>
                </a:solidFill>
                <a:latin typeface="+mj-lt"/>
                <a:cs typeface="Times New Roman" panose="02020603050405020304" pitchFamily="18" charset="0"/>
              </a:rPr>
              <a:t>конфиденциальности (законодательство будет обеспечивать доступ госорганов к любой информации, при этом одновременно усиливать требования к ее технической защите)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286905" y="4865361"/>
            <a:ext cx="7899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1400" dirty="0">
                <a:solidFill>
                  <a:srgbClr val="031D37"/>
                </a:solidFill>
                <a:latin typeface="+mj-lt"/>
                <a:cs typeface="Times New Roman" panose="02020603050405020304" pitchFamily="18" charset="0"/>
              </a:rPr>
              <a:t>Протекционизм в сфере информатизации и информационной безопасности (иностранные </a:t>
            </a:r>
            <a:r>
              <a:rPr lang="ru-RU" sz="1400" dirty="0" smtClean="0">
                <a:solidFill>
                  <a:srgbClr val="031D37"/>
                </a:solidFill>
                <a:latin typeface="+mj-lt"/>
                <a:cs typeface="Times New Roman" panose="02020603050405020304" pitchFamily="18" charset="0"/>
              </a:rPr>
              <a:t>ИТ-продукты </a:t>
            </a:r>
            <a:r>
              <a:rPr lang="ru-RU" sz="1400" dirty="0">
                <a:solidFill>
                  <a:srgbClr val="031D37"/>
                </a:solidFill>
                <a:latin typeface="+mj-lt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srgbClr val="031D37"/>
                </a:solidFill>
                <a:latin typeface="+mj-lt"/>
                <a:cs typeface="Times New Roman" panose="02020603050405020304" pitchFamily="18" charset="0"/>
              </a:rPr>
              <a:t>сервисы </a:t>
            </a:r>
            <a:r>
              <a:rPr lang="ru-RU" sz="1400" dirty="0">
                <a:solidFill>
                  <a:srgbClr val="031D37"/>
                </a:solidFill>
                <a:latin typeface="+mj-lt"/>
                <a:cs typeface="Times New Roman" panose="02020603050405020304" pitchFamily="18" charset="0"/>
              </a:rPr>
              <a:t>фактически официально признаны угрозой национальной безопасности</a:t>
            </a:r>
            <a:r>
              <a:rPr lang="ru-RU" sz="1400" dirty="0" smtClean="0">
                <a:solidFill>
                  <a:srgbClr val="031D37"/>
                </a:solidFill>
                <a:latin typeface="+mj-lt"/>
                <a:cs typeface="Times New Roman" panose="02020603050405020304" pitchFamily="18" charset="0"/>
              </a:rPr>
              <a:t>)</a:t>
            </a:r>
            <a:endParaRPr lang="ru-RU" sz="1400" dirty="0">
              <a:solidFill>
                <a:srgbClr val="031D37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306879" y="439518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C00000"/>
              </a:buClr>
            </a:pPr>
            <a:r>
              <a:rPr lang="ru-RU" sz="1400" dirty="0">
                <a:solidFill>
                  <a:srgbClr val="031D37"/>
                </a:solidFill>
                <a:latin typeface="+mj-lt"/>
                <a:cs typeface="Times New Roman" panose="02020603050405020304" pitchFamily="18" charset="0"/>
              </a:rPr>
              <a:t>Защита критической информационной </a:t>
            </a:r>
            <a:r>
              <a:rPr lang="ru-RU" sz="1400" dirty="0" smtClean="0">
                <a:solidFill>
                  <a:srgbClr val="031D37"/>
                </a:solidFill>
                <a:latin typeface="+mj-lt"/>
                <a:cs typeface="Times New Roman" panose="02020603050405020304" pitchFamily="18" charset="0"/>
              </a:rPr>
              <a:t>инфраструктуры</a:t>
            </a:r>
            <a:endParaRPr lang="ru-RU" sz="1400" dirty="0">
              <a:solidFill>
                <a:srgbClr val="031D37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419336" y="3991468"/>
            <a:ext cx="75767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Стратегия развития информационного общества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России на период  2017- 2030 </a:t>
            </a:r>
            <a:r>
              <a:rPr lang="ru-RU" sz="14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гг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2527891" y="3534270"/>
            <a:ext cx="6435715" cy="350614"/>
            <a:chOff x="1278297" y="3165718"/>
            <a:chExt cx="6435715" cy="350614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1278297" y="3165718"/>
              <a:ext cx="6435715" cy="350614"/>
              <a:chOff x="1061610" y="4797366"/>
              <a:chExt cx="6435715" cy="350614"/>
            </a:xfrm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1415842" y="4877950"/>
                <a:ext cx="630070" cy="2700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2 </a:t>
                </a:r>
                <a:r>
                  <a:rPr lang="en-US" sz="1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G</a:t>
                </a:r>
                <a:endParaRPr lang="ru-RU" sz="1400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2635093" y="4877950"/>
                <a:ext cx="630070" cy="2700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i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3</a:t>
                </a:r>
                <a:r>
                  <a:rPr lang="ru-RU" sz="1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</a:t>
                </a:r>
                <a:r>
                  <a:rPr lang="en-US" sz="1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G</a:t>
                </a:r>
                <a:endParaRPr lang="ru-RU" sz="1400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4025178" y="4862016"/>
                <a:ext cx="630070" cy="2700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i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4</a:t>
                </a:r>
                <a:r>
                  <a:rPr lang="ru-RU" sz="1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</a:t>
                </a:r>
                <a:r>
                  <a:rPr lang="en-US" sz="1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G</a:t>
                </a:r>
                <a:endParaRPr lang="ru-RU" sz="1400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6237185" y="4862016"/>
                <a:ext cx="630070" cy="2700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i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5</a:t>
                </a:r>
                <a:r>
                  <a:rPr lang="ru-RU" sz="1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</a:t>
                </a:r>
                <a:r>
                  <a:rPr lang="en-US" sz="14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G</a:t>
                </a:r>
                <a:endParaRPr lang="ru-RU" sz="1400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1061610" y="4824155"/>
                <a:ext cx="643571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Блок-схема: узел 50"/>
              <p:cNvSpPr/>
              <p:nvPr/>
            </p:nvSpPr>
            <p:spPr>
              <a:xfrm>
                <a:off x="1730877" y="4801295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52" name="Блок-схема: узел 51"/>
              <p:cNvSpPr/>
              <p:nvPr/>
            </p:nvSpPr>
            <p:spPr>
              <a:xfrm>
                <a:off x="2951820" y="4801295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54" name="Блок-схема: узел 53"/>
              <p:cNvSpPr/>
              <p:nvPr/>
            </p:nvSpPr>
            <p:spPr>
              <a:xfrm>
                <a:off x="4317353" y="4797367"/>
                <a:ext cx="45719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55" name="Блок-схема: узел 54"/>
              <p:cNvSpPr/>
              <p:nvPr/>
            </p:nvSpPr>
            <p:spPr>
              <a:xfrm>
                <a:off x="6552220" y="4797366"/>
                <a:ext cx="55674" cy="45719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2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  <p:cxnSp>
          <p:nvCxnSpPr>
            <p:cNvPr id="45" name="Прямая со стрелкой 44"/>
            <p:cNvCxnSpPr/>
            <p:nvPr/>
          </p:nvCxnSpPr>
          <p:spPr>
            <a:xfrm>
              <a:off x="7594499" y="3188577"/>
              <a:ext cx="119513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Прямоугольник 55"/>
          <p:cNvSpPr/>
          <p:nvPr/>
        </p:nvSpPr>
        <p:spPr>
          <a:xfrm>
            <a:off x="9127476" y="2599121"/>
            <a:ext cx="1237839" cy="2616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" dirty="0">
                <a:ln w="0"/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Инфраструктура</a:t>
            </a:r>
            <a:r>
              <a:rPr lang="ru-RU" sz="1100" dirty="0" smtClean="0">
                <a:ln w="0"/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ru-RU" sz="1100" b="0" cap="none" spc="0" dirty="0" smtClean="0">
                <a:ln w="0"/>
                <a:solidFill>
                  <a:srgbClr val="002060"/>
                </a:solidFill>
                <a:effectLst/>
                <a:latin typeface="+mj-lt"/>
                <a:cs typeface="Times New Roman" panose="02020603050405020304" pitchFamily="18" charset="0"/>
              </a:rPr>
              <a:t> </a:t>
            </a:r>
            <a:endParaRPr lang="ru-RU" sz="1100" b="0" cap="none" spc="0" dirty="0">
              <a:ln w="0"/>
              <a:solidFill>
                <a:srgbClr val="00206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150C829A-EBD5-4605-8EBC-D21DE823849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926"/>
            <a:ext cx="1785579" cy="4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4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F1F4CF18-CC3F-4042-81D5-BFBD5FD77663}"/>
              </a:ext>
            </a:extLst>
          </p:cNvPr>
          <p:cNvCxnSpPr>
            <a:cxnSpLocks/>
          </p:cNvCxnSpPr>
          <p:nvPr/>
        </p:nvCxnSpPr>
        <p:spPr>
          <a:xfrm>
            <a:off x="258662" y="6293224"/>
            <a:ext cx="114450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Picture 12">
            <a:extLst>
              <a:ext uri="{FF2B5EF4-FFF2-40B4-BE49-F238E27FC236}">
                <a16:creationId xmlns:a16="http://schemas.microsoft.com/office/drawing/2014/main" xmlns="" id="{D8AA244A-30FF-4000-B4B9-7383966D9331}"/>
              </a:ext>
            </a:extLst>
          </p:cNvPr>
          <p:cNvPicPr/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4706" y="2722398"/>
            <a:ext cx="3096009" cy="2910364"/>
          </a:xfrm>
          <a:prstGeom prst="rect">
            <a:avLst/>
          </a:prstGeom>
        </p:spPr>
      </p:pic>
      <p:pic>
        <p:nvPicPr>
          <p:cNvPr id="23" name="Picture 12">
            <a:extLst>
              <a:ext uri="{FF2B5EF4-FFF2-40B4-BE49-F238E27FC236}">
                <a16:creationId xmlns:a16="http://schemas.microsoft.com/office/drawing/2014/main" xmlns="" id="{50F363C2-038F-41CE-BC75-73AFBDE10DCC}"/>
              </a:ext>
            </a:extLst>
          </p:cNvPr>
          <p:cNvPicPr/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275" y="352878"/>
            <a:ext cx="5192081" cy="527988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974CCCB-B8CC-9449-8463-946C930B6DE7}"/>
              </a:ext>
            </a:extLst>
          </p:cNvPr>
          <p:cNvSpPr txBox="1"/>
          <p:nvPr/>
        </p:nvSpPr>
        <p:spPr>
          <a:xfrm>
            <a:off x="5923908" y="1547924"/>
            <a:ext cx="1025013" cy="23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ts val="1056"/>
              </a:lnSpc>
            </a:pPr>
            <a:r>
              <a:rPr lang="ru-RU" sz="1138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Цель</a:t>
            </a:r>
            <a:endParaRPr lang="ru-RU" sz="1138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50C829A-EBD5-4605-8EBC-D21DE82384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926"/>
            <a:ext cx="1785579" cy="44193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58662" y="316159"/>
            <a:ext cx="10515600" cy="4399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Федеральные проекты, входящие в национальный </a:t>
            </a:r>
          </a:p>
          <a:p>
            <a:r>
              <a:rPr lang="ru-RU" sz="3200" b="1" dirty="0" smtClean="0"/>
              <a:t>Проект Цифровая экономика</a:t>
            </a:r>
            <a:endParaRPr lang="ru-RU" sz="32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385950"/>
              </p:ext>
            </p:extLst>
          </p:nvPr>
        </p:nvGraphicFramePr>
        <p:xfrm>
          <a:off x="-371726" y="1031359"/>
          <a:ext cx="8250451" cy="548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952407" y="1044471"/>
            <a:ext cx="3413051" cy="7048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софта</a:t>
            </a:r>
            <a:r>
              <a:rPr lang="ru-RU" sz="1200" b="1" dirty="0"/>
              <a:t>, закупаемого или арендуемого органами государственной власти, будет разработано российскими компаниями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952407" y="2652121"/>
            <a:ext cx="3413051" cy="7868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частных инвестиций будут привлечены в проекты по разработке и коммерциализации  продуктов и сервисов на базе «сквозных» цифровых технологий до конца 2021 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06070" y="1076706"/>
            <a:ext cx="12820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Более 80%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06070" y="1875335"/>
            <a:ext cx="12820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50 центров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06070" y="2652121"/>
            <a:ext cx="128207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120 млрд руб.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873" y="3466177"/>
            <a:ext cx="2946885" cy="274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952407" y="1817540"/>
            <a:ext cx="3413051" cy="7656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б</a:t>
            </a:r>
            <a:r>
              <a:rPr lang="ru-RU" sz="1200" b="1" dirty="0" smtClean="0"/>
              <a:t>удет создано для </a:t>
            </a:r>
            <a:r>
              <a:rPr lang="ru-RU" sz="1200" b="1" dirty="0"/>
              <a:t>обучения кадров </a:t>
            </a:r>
            <a:r>
              <a:rPr lang="ru-RU" sz="1200" b="1" dirty="0" smtClean="0"/>
              <a:t>совместно </a:t>
            </a:r>
            <a:r>
              <a:rPr lang="ru-RU" sz="1200" b="1" dirty="0"/>
              <a:t>с компаниями цифровой экономики. Все российские государственные вузы внедрят элементы модели «Цифровой университет»</a:t>
            </a:r>
          </a:p>
        </p:txBody>
      </p:sp>
    </p:spTree>
    <p:extLst>
      <p:ext uri="{BB962C8B-B14F-4D97-AF65-F5344CB8AC3E}">
        <p14:creationId xmlns:p14="http://schemas.microsoft.com/office/powerpoint/2010/main" val="74880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12">
            <a:extLst>
              <a:ext uri="{FF2B5EF4-FFF2-40B4-BE49-F238E27FC236}">
                <a16:creationId xmlns:a16="http://schemas.microsoft.com/office/drawing/2014/main" xmlns="" id="{50F363C2-038F-41CE-BC75-73AFBDE10DCC}"/>
              </a:ext>
            </a:extLst>
          </p:cNvPr>
          <p:cNvPicPr/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828" y="921958"/>
            <a:ext cx="3800181" cy="3862693"/>
          </a:xfrm>
          <a:prstGeom prst="rect">
            <a:avLst/>
          </a:prstGeom>
        </p:spPr>
      </p:pic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F1F4CF18-CC3F-4042-81D5-BFBD5FD77663}"/>
              </a:ext>
            </a:extLst>
          </p:cNvPr>
          <p:cNvCxnSpPr>
            <a:cxnSpLocks/>
          </p:cNvCxnSpPr>
          <p:nvPr/>
        </p:nvCxnSpPr>
        <p:spPr>
          <a:xfrm>
            <a:off x="258662" y="6293224"/>
            <a:ext cx="114450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Picture 12">
            <a:extLst>
              <a:ext uri="{FF2B5EF4-FFF2-40B4-BE49-F238E27FC236}">
                <a16:creationId xmlns:a16="http://schemas.microsoft.com/office/drawing/2014/main" xmlns="" id="{D8AA244A-30FF-4000-B4B9-7383966D9331}"/>
              </a:ext>
            </a:extLst>
          </p:cNvPr>
          <p:cNvPicPr/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5287" y="2471878"/>
            <a:ext cx="3096009" cy="2910364"/>
          </a:xfrm>
          <a:prstGeom prst="rect">
            <a:avLst/>
          </a:prstGeom>
        </p:spPr>
      </p:pic>
      <p:sp>
        <p:nvSpPr>
          <p:cNvPr id="62" name="Заголовок 1">
            <a:extLst>
              <a:ext uri="{FF2B5EF4-FFF2-40B4-BE49-F238E27FC236}">
                <a16:creationId xmlns:a16="http://schemas.microsoft.com/office/drawing/2014/main" xmlns="" id="{3ECB0168-CB2B-4839-938D-4E51B1FF2D73}"/>
              </a:ext>
            </a:extLst>
          </p:cNvPr>
          <p:cNvSpPr txBox="1">
            <a:spLocks/>
          </p:cNvSpPr>
          <p:nvPr/>
        </p:nvSpPr>
        <p:spPr>
          <a:xfrm>
            <a:off x="892789" y="342444"/>
            <a:ext cx="10515600" cy="4399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/>
              <a:t>Реализация </a:t>
            </a:r>
            <a:r>
              <a:rPr lang="ru-RU" sz="3600" dirty="0" err="1" smtClean="0"/>
              <a:t>нац.проекта</a:t>
            </a:r>
            <a:r>
              <a:rPr lang="ru-RU" sz="3600" dirty="0" smtClean="0"/>
              <a:t> «Цифровая экономика»</a:t>
            </a:r>
            <a:endParaRPr lang="ru-RU" sz="3600" dirty="0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150C829A-EBD5-4605-8EBC-D21DE82384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926"/>
            <a:ext cx="1785579" cy="4419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1721" y="1287696"/>
            <a:ext cx="2062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+mj-lt"/>
              </a:rPr>
              <a:t>2019-2020</a:t>
            </a:r>
            <a:endParaRPr lang="ru-RU" sz="3200" dirty="0"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08112" y="1276485"/>
            <a:ext cx="2062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+mj-lt"/>
              </a:rPr>
              <a:t>2020-2021</a:t>
            </a:r>
            <a:endParaRPr lang="ru-RU" sz="3200" dirty="0">
              <a:latin typeface="+mj-lt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15032087"/>
              </p:ext>
            </p:extLst>
          </p:nvPr>
        </p:nvGraphicFramePr>
        <p:xfrm>
          <a:off x="258662" y="1872472"/>
          <a:ext cx="5482919" cy="4326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xmlns="" id="{F1F4CF18-CC3F-4042-81D5-BFBD5FD77663}"/>
              </a:ext>
            </a:extLst>
          </p:cNvPr>
          <p:cNvCxnSpPr>
            <a:cxnSpLocks/>
          </p:cNvCxnSpPr>
          <p:nvPr/>
        </p:nvCxnSpPr>
        <p:spPr>
          <a:xfrm flipV="1">
            <a:off x="5981189" y="1872471"/>
            <a:ext cx="0" cy="421049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86669" y="3169641"/>
            <a:ext cx="3473302" cy="1169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9" name="Схема 58"/>
          <p:cNvGraphicFramePr/>
          <p:nvPr>
            <p:extLst>
              <p:ext uri="{D42A27DB-BD31-4B8C-83A1-F6EECF244321}">
                <p14:modId xmlns:p14="http://schemas.microsoft.com/office/powerpoint/2010/main" val="4077000563"/>
              </p:ext>
            </p:extLst>
          </p:nvPr>
        </p:nvGraphicFramePr>
        <p:xfrm>
          <a:off x="6150589" y="1872471"/>
          <a:ext cx="5482919" cy="4326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79326" y="3097627"/>
            <a:ext cx="3477228" cy="1309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38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F1F4CF18-CC3F-4042-81D5-BFBD5FD77663}"/>
              </a:ext>
            </a:extLst>
          </p:cNvPr>
          <p:cNvCxnSpPr>
            <a:cxnSpLocks/>
          </p:cNvCxnSpPr>
          <p:nvPr/>
        </p:nvCxnSpPr>
        <p:spPr>
          <a:xfrm>
            <a:off x="258662" y="6293224"/>
            <a:ext cx="114450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974CCCB-B8CC-9449-8463-946C930B6DE7}"/>
              </a:ext>
            </a:extLst>
          </p:cNvPr>
          <p:cNvSpPr txBox="1"/>
          <p:nvPr/>
        </p:nvSpPr>
        <p:spPr>
          <a:xfrm>
            <a:off x="2547900" y="1547921"/>
            <a:ext cx="1025013" cy="23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ts val="1056"/>
              </a:lnSpc>
            </a:pPr>
            <a:r>
              <a:rPr lang="ru-RU" sz="113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13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974CCCB-B8CC-9449-8463-946C930B6DE7}"/>
              </a:ext>
            </a:extLst>
          </p:cNvPr>
          <p:cNvSpPr txBox="1"/>
          <p:nvPr/>
        </p:nvSpPr>
        <p:spPr>
          <a:xfrm>
            <a:off x="5923908" y="1547924"/>
            <a:ext cx="1025013" cy="23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ts val="1056"/>
              </a:lnSpc>
            </a:pPr>
            <a:r>
              <a:rPr lang="ru-RU" sz="113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13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50C829A-EBD5-4605-8EBC-D21DE82384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926"/>
            <a:ext cx="1785579" cy="441930"/>
          </a:xfrm>
          <a:prstGeom prst="rect">
            <a:avLst/>
          </a:prstGeom>
        </p:spPr>
      </p:pic>
      <p:graphicFrame>
        <p:nvGraphicFramePr>
          <p:cNvPr id="9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329685"/>
              </p:ext>
            </p:extLst>
          </p:nvPr>
        </p:nvGraphicFramePr>
        <p:xfrm>
          <a:off x="508000" y="347133"/>
          <a:ext cx="10879667" cy="5782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807624" y="6581001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По результатам опроса РСПП, февраль 2018 г.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14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F1F4CF18-CC3F-4042-81D5-BFBD5FD77663}"/>
              </a:ext>
            </a:extLst>
          </p:cNvPr>
          <p:cNvCxnSpPr>
            <a:cxnSpLocks/>
          </p:cNvCxnSpPr>
          <p:nvPr/>
        </p:nvCxnSpPr>
        <p:spPr>
          <a:xfrm>
            <a:off x="258662" y="6293224"/>
            <a:ext cx="114450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974CCCB-B8CC-9449-8463-946C930B6DE7}"/>
              </a:ext>
            </a:extLst>
          </p:cNvPr>
          <p:cNvSpPr txBox="1"/>
          <p:nvPr/>
        </p:nvSpPr>
        <p:spPr>
          <a:xfrm>
            <a:off x="2547900" y="1547921"/>
            <a:ext cx="1025013" cy="23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ts val="1056"/>
              </a:lnSpc>
            </a:pPr>
            <a:r>
              <a:rPr lang="ru-RU" sz="113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13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974CCCB-B8CC-9449-8463-946C930B6DE7}"/>
              </a:ext>
            </a:extLst>
          </p:cNvPr>
          <p:cNvSpPr txBox="1"/>
          <p:nvPr/>
        </p:nvSpPr>
        <p:spPr>
          <a:xfrm>
            <a:off x="5923908" y="1547924"/>
            <a:ext cx="1025013" cy="23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ts val="1056"/>
              </a:lnSpc>
            </a:pPr>
            <a:r>
              <a:rPr lang="ru-RU" sz="1138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1138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4186" y="6016225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опроса РСПП, март 2019 г.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50C829A-EBD5-4605-8EBC-D21DE82384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926"/>
            <a:ext cx="1785579" cy="4419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807624" y="6581001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По результатам опрос РСПП, февраль 2018 г.</a:t>
            </a:r>
            <a:endParaRPr lang="ru-RU" sz="1200" dirty="0">
              <a:solidFill>
                <a:schemeClr val="bg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819238800"/>
              </p:ext>
            </p:extLst>
          </p:nvPr>
        </p:nvGraphicFramePr>
        <p:xfrm>
          <a:off x="113360" y="249033"/>
          <a:ext cx="6050374" cy="5767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640693360"/>
              </p:ext>
            </p:extLst>
          </p:nvPr>
        </p:nvGraphicFramePr>
        <p:xfrm>
          <a:off x="6685279" y="154960"/>
          <a:ext cx="4973955" cy="271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233737226"/>
              </p:ext>
            </p:extLst>
          </p:nvPr>
        </p:nvGraphicFramePr>
        <p:xfrm>
          <a:off x="6604000" y="3033593"/>
          <a:ext cx="5410200" cy="3186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8757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F1F4CF18-CC3F-4042-81D5-BFBD5FD77663}"/>
              </a:ext>
            </a:extLst>
          </p:cNvPr>
          <p:cNvCxnSpPr>
            <a:cxnSpLocks/>
          </p:cNvCxnSpPr>
          <p:nvPr/>
        </p:nvCxnSpPr>
        <p:spPr>
          <a:xfrm>
            <a:off x="258662" y="6293224"/>
            <a:ext cx="114450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240643" y="254015"/>
            <a:ext cx="10515600" cy="4399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Российские ИТ-разработки </a:t>
            </a:r>
          </a:p>
          <a:p>
            <a:r>
              <a:rPr lang="ru-RU" sz="3600" dirty="0" smtClean="0"/>
              <a:t>и ожидаемая статистика</a:t>
            </a:r>
            <a:endParaRPr lang="ru-RU" sz="36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50C829A-EBD5-4605-8EBC-D21DE82384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5926"/>
            <a:ext cx="1785579" cy="4419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5302" y="1643106"/>
            <a:ext cx="5073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solidFill>
                  <a:srgbClr val="585858"/>
                </a:solidFill>
                <a:latin typeface="+mj-lt"/>
                <a:cs typeface="Times New Roman" panose="02020603050405020304" pitchFamily="18" charset="0"/>
              </a:rPr>
              <a:t>Услуги </a:t>
            </a:r>
            <a:r>
              <a:rPr lang="ru-RU" sz="2000" b="1" spc="-100" dirty="0" smtClean="0">
                <a:solidFill>
                  <a:srgbClr val="585858"/>
                </a:solidFill>
                <a:latin typeface="+mj-lt"/>
                <a:cs typeface="Times New Roman" panose="02020603050405020304" pitchFamily="18" charset="0"/>
              </a:rPr>
              <a:t> в </a:t>
            </a:r>
            <a:r>
              <a:rPr lang="ru-RU" sz="2000" b="1" spc="-100" dirty="0">
                <a:solidFill>
                  <a:srgbClr val="585858"/>
                </a:solidFill>
                <a:latin typeface="+mj-lt"/>
                <a:cs typeface="Times New Roman" panose="02020603050405020304" pitchFamily="18" charset="0"/>
              </a:rPr>
              <a:t>сфере </a:t>
            </a:r>
            <a:r>
              <a:rPr lang="ru-RU" sz="2000" b="1" spc="-100" dirty="0" smtClean="0">
                <a:solidFill>
                  <a:srgbClr val="585858"/>
                </a:solidFill>
                <a:latin typeface="+mj-lt"/>
                <a:cs typeface="Times New Roman" panose="02020603050405020304" pitchFamily="18" charset="0"/>
              </a:rPr>
              <a:t> здравоохранения  и  медицины</a:t>
            </a:r>
            <a:endParaRPr lang="ru-RU" sz="2000" b="1" spc="-100" dirty="0">
              <a:solidFill>
                <a:srgbClr val="585858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4551" y="3171752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solidFill>
                  <a:srgbClr val="585858"/>
                </a:solidFill>
                <a:latin typeface="+mj-lt"/>
                <a:cs typeface="Times New Roman" panose="02020603050405020304" pitchFamily="18" charset="0"/>
              </a:rPr>
              <a:t>Услуги </a:t>
            </a:r>
            <a:r>
              <a:rPr lang="ru-RU" sz="2000" b="1" spc="-100" dirty="0" smtClean="0">
                <a:solidFill>
                  <a:srgbClr val="585858"/>
                </a:solidFill>
                <a:latin typeface="+mj-lt"/>
                <a:cs typeface="Times New Roman" panose="02020603050405020304" pitchFamily="18" charset="0"/>
              </a:rPr>
              <a:t> в  </a:t>
            </a:r>
            <a:r>
              <a:rPr lang="ru-RU" sz="2000" b="1" spc="-100" dirty="0">
                <a:solidFill>
                  <a:srgbClr val="585858"/>
                </a:solidFill>
                <a:latin typeface="+mj-lt"/>
                <a:cs typeface="Times New Roman" panose="02020603050405020304" pitchFamily="18" charset="0"/>
              </a:rPr>
              <a:t>сфере </a:t>
            </a:r>
            <a:r>
              <a:rPr lang="ru-RU" sz="2000" b="1" spc="-100" dirty="0" smtClean="0">
                <a:solidFill>
                  <a:srgbClr val="585858"/>
                </a:solidFill>
                <a:latin typeface="+mj-lt"/>
                <a:cs typeface="Times New Roman" panose="02020603050405020304" pitchFamily="18" charset="0"/>
              </a:rPr>
              <a:t> страхования </a:t>
            </a:r>
            <a:endParaRPr lang="ru-RU" sz="2000" b="1" spc="-100" dirty="0">
              <a:solidFill>
                <a:srgbClr val="585858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4550" y="1947523"/>
            <a:ext cx="3865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cs typeface="Times New Roman" panose="02020603050405020304" pitchFamily="18" charset="0"/>
              </a:rPr>
              <a:t>Электронные медицинские записи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  <a:cs typeface="Times New Roman" panose="02020603050405020304" pitchFamily="18" charset="0"/>
              </a:rPr>
              <a:t>Э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лектронный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лист нетрудоспособности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cs typeface="Times New Roman" panose="02020603050405020304" pitchFamily="18" charset="0"/>
              </a:rPr>
              <a:t>Радиочастотная идентификация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5890" y="3462281"/>
            <a:ext cx="3865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cs typeface="Times New Roman" panose="02020603050405020304" pitchFamily="18" charset="0"/>
              </a:rPr>
              <a:t>Электронный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полис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ОСАГО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cs typeface="Times New Roman" panose="02020603050405020304" pitchFamily="18" charset="0"/>
              </a:rPr>
              <a:t>Получение справок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cs typeface="Times New Roman" panose="02020603050405020304" pitchFamily="18" charset="0"/>
              </a:rPr>
              <a:t>Удаленная диагностика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5" name="Picture 12">
            <a:extLst>
              <a:ext uri="{FF2B5EF4-FFF2-40B4-BE49-F238E27FC236}">
                <a16:creationId xmlns:a16="http://schemas.microsoft.com/office/drawing/2014/main" xmlns="" id="{D8AA244A-30FF-4000-B4B9-7383966D9331}"/>
              </a:ext>
            </a:extLst>
          </p:cNvPr>
          <p:cNvPicPr/>
          <p:nvPr/>
        </p:nvPicPr>
        <p:blipFill>
          <a:blip r:embed="rId4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102" y="-243320"/>
            <a:ext cx="3096009" cy="29103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0643" y="4429113"/>
            <a:ext cx="347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solidFill>
                  <a:srgbClr val="585858"/>
                </a:solidFill>
                <a:latin typeface="+mj-lt"/>
                <a:cs typeface="Times New Roman" panose="02020603050405020304" pitchFamily="18" charset="0"/>
              </a:rPr>
              <a:t>Услуги </a:t>
            </a:r>
            <a:r>
              <a:rPr lang="ru-RU" sz="2000" b="1" spc="-100" dirty="0" smtClean="0">
                <a:solidFill>
                  <a:srgbClr val="585858"/>
                </a:solidFill>
                <a:latin typeface="+mj-lt"/>
                <a:cs typeface="Times New Roman" panose="02020603050405020304" pitchFamily="18" charset="0"/>
              </a:rPr>
              <a:t> в  сфере  труда</a:t>
            </a:r>
            <a:endParaRPr lang="ru-RU" sz="2000" b="1" spc="-100" dirty="0">
              <a:solidFill>
                <a:srgbClr val="585858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4551" y="4700928"/>
            <a:ext cx="3865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cs typeface="Times New Roman" panose="02020603050405020304" pitchFamily="18" charset="0"/>
              </a:rPr>
              <a:t>Симуляторы в виртуальной реальности для обучения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cs typeface="Times New Roman" panose="02020603050405020304" pitchFamily="18" charset="0"/>
              </a:rPr>
              <a:t>Электронная документация (трудовые договоры и др.)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15470" y="392153"/>
            <a:ext cx="261560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33 тыс.</a:t>
            </a:r>
            <a:endParaRPr lang="ru-RU" sz="4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1425" y="1070360"/>
            <a:ext cx="30036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+mj-lt"/>
              </a:rPr>
              <a:t>учеников,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проявивших выдающиеся 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способности  в области математики, информатики и технологии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, получат </a:t>
            </a:r>
            <a:r>
              <a:rPr lang="ru-RU" dirty="0" err="1">
                <a:solidFill>
                  <a:srgbClr val="002060"/>
                </a:solidFill>
                <a:latin typeface="+mj-lt"/>
              </a:rPr>
              <a:t>грантовую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 поддержку до конца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2024г.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61379" y="3033137"/>
            <a:ext cx="261560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10 млн</a:t>
            </a:r>
            <a:endParaRPr lang="ru-RU" sz="4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93102" y="3828949"/>
            <a:ext cx="3003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+mj-lt"/>
              </a:rPr>
              <a:t>человек пройдут обучение  по онлайн программам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развития 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цифровой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грамотности  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к концу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2024г.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95753" y="3448635"/>
            <a:ext cx="261560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120 тыс.</a:t>
            </a:r>
            <a:endParaRPr lang="ru-RU" sz="4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39425" y="4206312"/>
            <a:ext cx="30036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+mj-lt"/>
              </a:rPr>
              <a:t>человек будут приняты на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программы 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высшего образования  в сфере информационных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технологий </a:t>
            </a:r>
            <a:r>
              <a:rPr lang="ru-RU" dirty="0">
                <a:solidFill>
                  <a:srgbClr val="002060"/>
                </a:solidFill>
                <a:latin typeface="+mj-lt"/>
              </a:rPr>
              <a:t>к концу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2024г.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121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9841</TotalTime>
  <Words>1442</Words>
  <Application>Microsoft Office PowerPoint</Application>
  <PresentationFormat>Произвольный</PresentationFormat>
  <Paragraphs>259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Первый франко-российский форум «Индустрия будущего»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Pokoptseva Julia</dc:creator>
  <cp:lastModifiedBy>Пользователь Windows</cp:lastModifiedBy>
  <cp:revision>130</cp:revision>
  <cp:lastPrinted>2020-01-13T12:38:16Z</cp:lastPrinted>
  <dcterms:created xsi:type="dcterms:W3CDTF">2017-12-05T08:46:26Z</dcterms:created>
  <dcterms:modified xsi:type="dcterms:W3CDTF">2020-01-15T10:04:30Z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