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j-lt"/>
        <a:ea typeface="+mj-ea"/>
        <a:cs typeface="+mj-cs"/>
        <a:sym typeface="Helvetica Light"/>
      </a:defRPr>
    </a:lvl1pPr>
    <a:lvl2pPr marL="0" marR="0" indent="22860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j-lt"/>
        <a:ea typeface="+mj-ea"/>
        <a:cs typeface="+mj-cs"/>
        <a:sym typeface="Helvetica Light"/>
      </a:defRPr>
    </a:lvl2pPr>
    <a:lvl3pPr marL="0" marR="0" indent="45720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j-lt"/>
        <a:ea typeface="+mj-ea"/>
        <a:cs typeface="+mj-cs"/>
        <a:sym typeface="Helvetica Light"/>
      </a:defRPr>
    </a:lvl3pPr>
    <a:lvl4pPr marL="0" marR="0" indent="68580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j-lt"/>
        <a:ea typeface="+mj-ea"/>
        <a:cs typeface="+mj-cs"/>
        <a:sym typeface="Helvetica Light"/>
      </a:defRPr>
    </a:lvl4pPr>
    <a:lvl5pPr marL="0" marR="0" indent="91440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j-lt"/>
        <a:ea typeface="+mj-ea"/>
        <a:cs typeface="+mj-cs"/>
        <a:sym typeface="Helvetica Light"/>
      </a:defRPr>
    </a:lvl5pPr>
    <a:lvl6pPr marL="0" marR="0" indent="114300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j-lt"/>
        <a:ea typeface="+mj-ea"/>
        <a:cs typeface="+mj-cs"/>
        <a:sym typeface="Helvetica Light"/>
      </a:defRPr>
    </a:lvl6pPr>
    <a:lvl7pPr marL="0" marR="0" indent="137160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j-lt"/>
        <a:ea typeface="+mj-ea"/>
        <a:cs typeface="+mj-cs"/>
        <a:sym typeface="Helvetica Light"/>
      </a:defRPr>
    </a:lvl7pPr>
    <a:lvl8pPr marL="0" marR="0" indent="160020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j-lt"/>
        <a:ea typeface="+mj-ea"/>
        <a:cs typeface="+mj-cs"/>
        <a:sym typeface="Helvetica Light"/>
      </a:defRPr>
    </a:lvl8pPr>
    <a:lvl9pPr marL="0" marR="0" indent="182880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j-lt"/>
        <a:ea typeface="+mj-ea"/>
        <a:cs typeface="+mj-cs"/>
        <a:sym typeface="Helvetica Light"/>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off" i="off">
        <a:fontRef idx="major">
          <a:srgbClr val="000000"/>
        </a:fontRef>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off" i="off">
        <a:fontRef idx="maj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a:tcStyle>
        <a:tcBdr/>
        <a:fill>
          <a:solidFill>
            <a:srgbClr val="C3C2C2"/>
          </a:solidFill>
        </a:fill>
      </a:tcStyle>
    </a:band2H>
    <a:firstCol>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off" i="off">
        <a:fontRef idx="maj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777" autoAdjust="0"/>
    <p:restoredTop sz="94660"/>
  </p:normalViewPr>
  <p:slideViewPr>
    <p:cSldViewPr>
      <p:cViewPr>
        <p:scale>
          <a:sx n="47" d="100"/>
          <a:sy n="47" d="100"/>
        </p:scale>
        <p:origin x="-72" y="234"/>
      </p:cViewPr>
      <p:guideLst>
        <p:guide orient="horz" pos="4320"/>
        <p:guide pos="76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8" name="Shape 48"/>
          <p:cNvSpPr>
            <a:spLocks noGrp="1" noRot="1" noChangeAspect="1"/>
          </p:cNvSpPr>
          <p:nvPr>
            <p:ph type="sldImg"/>
          </p:nvPr>
        </p:nvSpPr>
        <p:spPr>
          <a:xfrm>
            <a:off x="1143000" y="685800"/>
            <a:ext cx="4572000" cy="3429000"/>
          </a:xfrm>
          <a:prstGeom prst="rect">
            <a:avLst/>
          </a:prstGeom>
        </p:spPr>
        <p:txBody>
          <a:bodyPr/>
          <a:lstStyle/>
          <a:p>
            <a:endParaRPr/>
          </a:p>
        </p:txBody>
      </p:sp>
      <p:sp>
        <p:nvSpPr>
          <p:cNvPr id="49" name="Shape 49"/>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1166211256"/>
      </p:ext>
    </p:extLst>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Заголовок и подзаголовок">
    <p:spTree>
      <p:nvGrpSpPr>
        <p:cNvPr id="1" name=""/>
        <p:cNvGrpSpPr/>
        <p:nvPr/>
      </p:nvGrpSpPr>
      <p:grpSpPr>
        <a:xfrm>
          <a:off x="0" y="0"/>
          <a:ext cx="0" cy="0"/>
          <a:chOff x="0" y="0"/>
          <a:chExt cx="0" cy="0"/>
        </a:xfrm>
      </p:grpSpPr>
      <p:sp>
        <p:nvSpPr>
          <p:cNvPr id="6" name="Прямоугольник"/>
          <p:cNvSpPr/>
          <p:nvPr/>
        </p:nvSpPr>
        <p:spPr>
          <a:xfrm>
            <a:off x="5230254" y="-37339"/>
            <a:ext cx="19217708" cy="13716001"/>
          </a:xfrm>
          <a:prstGeom prst="rect">
            <a:avLst/>
          </a:prstGeom>
          <a:solidFill>
            <a:srgbClr val="FFFFFF"/>
          </a:solidFill>
          <a:ln w="12700">
            <a:miter lim="400000"/>
          </a:ln>
        </p:spPr>
        <p:txBody>
          <a:bodyPr lIns="71437" tIns="71437" rIns="71437" bIns="71437" anchor="ctr"/>
          <a:lstStyle/>
          <a:p>
            <a:pPr>
              <a:defRPr sz="3200">
                <a:solidFill>
                  <a:srgbClr val="FFFFFF"/>
                </a:solidFill>
              </a:defRPr>
            </a:pPr>
            <a:endParaRPr/>
          </a:p>
        </p:txBody>
      </p:sp>
      <p:sp>
        <p:nvSpPr>
          <p:cNvPr id="7"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Цитата">
    <p:bg>
      <p:bgPr>
        <a:solidFill>
          <a:srgbClr val="FFFFFF"/>
        </a:solidFill>
        <a:effectLst/>
      </p:bgPr>
    </p:bg>
    <p:spTree>
      <p:nvGrpSpPr>
        <p:cNvPr id="1" name=""/>
        <p:cNvGrpSpPr/>
        <p:nvPr/>
      </p:nvGrpSpPr>
      <p:grpSpPr>
        <a:xfrm>
          <a:off x="0" y="0"/>
          <a:ext cx="0" cy="0"/>
          <a:chOff x="0" y="0"/>
          <a:chExt cx="0" cy="0"/>
        </a:xfrm>
      </p:grpSpPr>
      <p:sp>
        <p:nvSpPr>
          <p:cNvPr id="40" name="–Иван Арсентьев"/>
          <p:cNvSpPr txBox="1">
            <a:spLocks noGrp="1"/>
          </p:cNvSpPr>
          <p:nvPr>
            <p:ph type="body" sz="quarter" idx="13"/>
          </p:nvPr>
        </p:nvSpPr>
        <p:spPr>
          <a:xfrm>
            <a:off x="4833937" y="8947546"/>
            <a:ext cx="14716126" cy="660798"/>
          </a:xfrm>
          <a:prstGeom prst="rect">
            <a:avLst/>
          </a:prstGeom>
        </p:spPr>
        <p:txBody>
          <a:bodyPr anchor="t">
            <a:spAutoFit/>
          </a:bodyPr>
          <a:lstStyle>
            <a:lvl1pPr marL="0" indent="0" algn="ctr">
              <a:spcBef>
                <a:spcPts val="0"/>
              </a:spcBef>
              <a:buSzTx/>
              <a:buNone/>
              <a:defRPr sz="3200">
                <a:latin typeface="Helvetica"/>
                <a:ea typeface="Helvetica"/>
                <a:cs typeface="Helvetica"/>
                <a:sym typeface="Helvetica"/>
              </a:defRPr>
            </a:lvl1pPr>
          </a:lstStyle>
          <a:p>
            <a:r>
              <a:t>–Иван Арсентьев</a:t>
            </a:r>
          </a:p>
        </p:txBody>
      </p:sp>
      <p:sp>
        <p:nvSpPr>
          <p:cNvPr id="41" name="«Место ввода цитаты»."/>
          <p:cNvSpPr txBox="1">
            <a:spLocks noGrp="1"/>
          </p:cNvSpPr>
          <p:nvPr>
            <p:ph type="body" sz="quarter" idx="14"/>
          </p:nvPr>
        </p:nvSpPr>
        <p:spPr>
          <a:xfrm>
            <a:off x="4833937" y="6000353"/>
            <a:ext cx="14716126" cy="965201"/>
          </a:xfrm>
          <a:prstGeom prst="rect">
            <a:avLst/>
          </a:prstGeom>
        </p:spPr>
        <p:txBody>
          <a:bodyPr>
            <a:spAutoFit/>
          </a:bodyPr>
          <a:lstStyle>
            <a:lvl1pPr marL="0" indent="0" algn="ctr">
              <a:spcBef>
                <a:spcPts val="0"/>
              </a:spcBef>
              <a:buSzTx/>
              <a:buNone/>
              <a:defRPr sz="5200"/>
            </a:lvl1pPr>
          </a:lstStyle>
          <a:p>
            <a:r>
              <a:t>«Место ввода цитаты».</a:t>
            </a:r>
          </a:p>
        </p:txBody>
      </p:sp>
      <p:sp>
        <p:nvSpPr>
          <p:cNvPr id="42"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Фото">
    <p:bg>
      <p:bgPr>
        <a:solidFill>
          <a:srgbClr val="FFFFFF"/>
        </a:solidFill>
        <a:effectLst/>
      </p:bgPr>
    </p:bg>
    <p:spTree>
      <p:nvGrpSpPr>
        <p:cNvPr id="1" name=""/>
        <p:cNvGrpSpPr/>
        <p:nvPr/>
      </p:nvGrpSpPr>
      <p:grpSpPr>
        <a:xfrm>
          <a:off x="0" y="0"/>
          <a:ext cx="0" cy="0"/>
          <a:chOff x="0" y="0"/>
          <a:chExt cx="0" cy="0"/>
        </a:xfrm>
      </p:grpSpPr>
      <p:sp>
        <p:nvSpPr>
          <p:cNvPr id="44" name="Изображение"/>
          <p:cNvSpPr>
            <a:spLocks noGrp="1"/>
          </p:cNvSpPr>
          <p:nvPr>
            <p:ph type="pic" idx="13"/>
          </p:nvPr>
        </p:nvSpPr>
        <p:spPr>
          <a:xfrm>
            <a:off x="3048000" y="0"/>
            <a:ext cx="18288000" cy="13716000"/>
          </a:xfrm>
          <a:prstGeom prst="rect">
            <a:avLst/>
          </a:prstGeom>
        </p:spPr>
        <p:txBody>
          <a:bodyPr lIns="91439" tIns="45719" rIns="91439" bIns="45719" anchor="t">
            <a:noAutofit/>
          </a:bodyPr>
          <a:lstStyle/>
          <a:p>
            <a:endParaRPr/>
          </a:p>
        </p:txBody>
      </p:sp>
      <p:sp>
        <p:nvSpPr>
          <p:cNvPr id="45"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Пустой">
    <p:bg>
      <p:bgPr>
        <a:solidFill>
          <a:srgbClr val="FFFFFF"/>
        </a:solidFill>
        <a:effectLst/>
      </p:bgPr>
    </p:bg>
    <p:spTree>
      <p:nvGrpSpPr>
        <p:cNvPr id="1" name=""/>
        <p:cNvGrpSpPr/>
        <p:nvPr/>
      </p:nvGrpSpPr>
      <p:grpSpPr>
        <a:xfrm>
          <a:off x="0" y="0"/>
          <a:ext cx="0" cy="0"/>
          <a:chOff x="0" y="0"/>
          <a:chExt cx="0" cy="0"/>
        </a:xfrm>
      </p:grpSpPr>
      <p:sp>
        <p:nvSpPr>
          <p:cNvPr id="47"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Фото — горизонтально">
    <p:bg>
      <p:bgPr>
        <a:solidFill>
          <a:srgbClr val="FFFFFF"/>
        </a:solidFill>
        <a:effectLst/>
      </p:bgPr>
    </p:bg>
    <p:spTree>
      <p:nvGrpSpPr>
        <p:cNvPr id="1" name=""/>
        <p:cNvGrpSpPr/>
        <p:nvPr/>
      </p:nvGrpSpPr>
      <p:grpSpPr>
        <a:xfrm>
          <a:off x="0" y="0"/>
          <a:ext cx="0" cy="0"/>
          <a:chOff x="0" y="0"/>
          <a:chExt cx="0" cy="0"/>
        </a:xfrm>
      </p:grpSpPr>
      <p:sp>
        <p:nvSpPr>
          <p:cNvPr id="9" name="Изображение"/>
          <p:cNvSpPr>
            <a:spLocks noGrp="1"/>
          </p:cNvSpPr>
          <p:nvPr>
            <p:ph type="pic" sz="half" idx="13"/>
          </p:nvPr>
        </p:nvSpPr>
        <p:spPr>
          <a:xfrm>
            <a:off x="5307210" y="892968"/>
            <a:ext cx="13751720" cy="8322470"/>
          </a:xfrm>
          <a:prstGeom prst="rect">
            <a:avLst/>
          </a:prstGeom>
        </p:spPr>
        <p:txBody>
          <a:bodyPr lIns="91439" tIns="45719" rIns="91439" bIns="45719" anchor="t">
            <a:noAutofit/>
          </a:bodyPr>
          <a:lstStyle/>
          <a:p>
            <a:endParaRPr/>
          </a:p>
        </p:txBody>
      </p:sp>
      <p:sp>
        <p:nvSpPr>
          <p:cNvPr id="10" name="Текст заголовка"/>
          <p:cNvSpPr txBox="1">
            <a:spLocks noGrp="1"/>
          </p:cNvSpPr>
          <p:nvPr>
            <p:ph type="title"/>
          </p:nvPr>
        </p:nvSpPr>
        <p:spPr>
          <a:xfrm>
            <a:off x="4833937" y="9447609"/>
            <a:ext cx="14716126" cy="2000251"/>
          </a:xfrm>
          <a:prstGeom prst="rect">
            <a:avLst/>
          </a:prstGeom>
        </p:spPr>
        <p:txBody>
          <a:bodyPr anchor="b"/>
          <a:lstStyle/>
          <a:p>
            <a:r>
              <a:t>Текст заголовка</a:t>
            </a:r>
          </a:p>
        </p:txBody>
      </p:sp>
      <p:sp>
        <p:nvSpPr>
          <p:cNvPr id="11" name="Уровень текста 1…"/>
          <p:cNvSpPr txBox="1">
            <a:spLocks noGrp="1"/>
          </p:cNvSpPr>
          <p:nvPr>
            <p:ph type="body" sz="quarter" idx="1"/>
          </p:nvPr>
        </p:nvSpPr>
        <p:spPr>
          <a:xfrm>
            <a:off x="4833937" y="11519296"/>
            <a:ext cx="14716126" cy="1589486"/>
          </a:xfrm>
          <a:prstGeom prst="rect">
            <a:avLst/>
          </a:prstGeom>
        </p:spPr>
        <p:txBody>
          <a:bodyPr anchor="t"/>
          <a:lstStyle>
            <a:lvl1pPr marL="0" indent="0" algn="ctr">
              <a:spcBef>
                <a:spcPts val="0"/>
              </a:spcBef>
              <a:buSzTx/>
              <a:buNone/>
              <a:defRPr sz="4400"/>
            </a:lvl1pPr>
            <a:lvl2pPr marL="0" indent="228600" algn="ctr">
              <a:spcBef>
                <a:spcPts val="0"/>
              </a:spcBef>
              <a:buSzTx/>
              <a:buNone/>
              <a:defRPr sz="4400"/>
            </a:lvl2pPr>
            <a:lvl3pPr marL="0" indent="457200" algn="ctr">
              <a:spcBef>
                <a:spcPts val="0"/>
              </a:spcBef>
              <a:buSzTx/>
              <a:buNone/>
              <a:defRPr sz="4400"/>
            </a:lvl3pPr>
            <a:lvl4pPr marL="0" indent="685800" algn="ctr">
              <a:spcBef>
                <a:spcPts val="0"/>
              </a:spcBef>
              <a:buSzTx/>
              <a:buNone/>
              <a:defRPr sz="4400"/>
            </a:lvl4pPr>
            <a:lvl5pPr marL="0" indent="914400" algn="ctr">
              <a:spcBef>
                <a:spcPts val="0"/>
              </a:spcBef>
              <a:buSzTx/>
              <a:buNone/>
              <a:defRPr sz="4400"/>
            </a:lvl5p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12" name="Номер слайда"/>
          <p:cNvSpPr txBox="1">
            <a:spLocks noGrp="1"/>
          </p:cNvSpPr>
          <p:nvPr>
            <p:ph type="sldNum" sz="quarter" idx="2"/>
          </p:nvPr>
        </p:nvSpPr>
        <p:spPr>
          <a:xfrm>
            <a:off x="11935814" y="13001625"/>
            <a:ext cx="494513" cy="511175"/>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Заголовок — по центру">
    <p:bg>
      <p:bgPr>
        <a:solidFill>
          <a:srgbClr val="FFFFFF"/>
        </a:solidFill>
        <a:effectLst/>
      </p:bgPr>
    </p:bg>
    <p:spTree>
      <p:nvGrpSpPr>
        <p:cNvPr id="1" name=""/>
        <p:cNvGrpSpPr/>
        <p:nvPr/>
      </p:nvGrpSpPr>
      <p:grpSpPr>
        <a:xfrm>
          <a:off x="0" y="0"/>
          <a:ext cx="0" cy="0"/>
          <a:chOff x="0" y="0"/>
          <a:chExt cx="0" cy="0"/>
        </a:xfrm>
      </p:grpSpPr>
      <p:sp>
        <p:nvSpPr>
          <p:cNvPr id="14"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Фото — вертикально">
    <p:bg>
      <p:bgPr>
        <a:solidFill>
          <a:srgbClr val="FFFFFF"/>
        </a:solidFill>
        <a:effectLst/>
      </p:bgPr>
    </p:bg>
    <p:spTree>
      <p:nvGrpSpPr>
        <p:cNvPr id="1" name=""/>
        <p:cNvGrpSpPr/>
        <p:nvPr/>
      </p:nvGrpSpPr>
      <p:grpSpPr>
        <a:xfrm>
          <a:off x="0" y="0"/>
          <a:ext cx="0" cy="0"/>
          <a:chOff x="0" y="0"/>
          <a:chExt cx="0" cy="0"/>
        </a:xfrm>
      </p:grpSpPr>
      <p:sp>
        <p:nvSpPr>
          <p:cNvPr id="16" name="Изображение"/>
          <p:cNvSpPr>
            <a:spLocks noGrp="1"/>
          </p:cNvSpPr>
          <p:nvPr>
            <p:ph type="pic" sz="half" idx="13"/>
          </p:nvPr>
        </p:nvSpPr>
        <p:spPr>
          <a:xfrm>
            <a:off x="12495609" y="892968"/>
            <a:ext cx="7500938" cy="11572876"/>
          </a:xfrm>
          <a:prstGeom prst="rect">
            <a:avLst/>
          </a:prstGeom>
        </p:spPr>
        <p:txBody>
          <a:bodyPr lIns="91439" tIns="45719" rIns="91439" bIns="45719" anchor="t">
            <a:noAutofit/>
          </a:bodyPr>
          <a:lstStyle/>
          <a:p>
            <a:endParaRPr/>
          </a:p>
        </p:txBody>
      </p:sp>
      <p:sp>
        <p:nvSpPr>
          <p:cNvPr id="17" name="Текст заголовка"/>
          <p:cNvSpPr txBox="1">
            <a:spLocks noGrp="1"/>
          </p:cNvSpPr>
          <p:nvPr>
            <p:ph type="title"/>
          </p:nvPr>
        </p:nvSpPr>
        <p:spPr>
          <a:xfrm>
            <a:off x="4387453" y="892968"/>
            <a:ext cx="7500938" cy="5607845"/>
          </a:xfrm>
          <a:prstGeom prst="rect">
            <a:avLst/>
          </a:prstGeom>
        </p:spPr>
        <p:txBody>
          <a:bodyPr anchor="b"/>
          <a:lstStyle>
            <a:lvl1pPr>
              <a:defRPr sz="8400"/>
            </a:lvl1pPr>
          </a:lstStyle>
          <a:p>
            <a:r>
              <a:t>Текст заголовка</a:t>
            </a:r>
          </a:p>
        </p:txBody>
      </p:sp>
      <p:sp>
        <p:nvSpPr>
          <p:cNvPr id="18" name="Уровень текста 1…"/>
          <p:cNvSpPr txBox="1">
            <a:spLocks noGrp="1"/>
          </p:cNvSpPr>
          <p:nvPr>
            <p:ph type="body" sz="quarter" idx="1"/>
          </p:nvPr>
        </p:nvSpPr>
        <p:spPr>
          <a:xfrm>
            <a:off x="4387453" y="6697265"/>
            <a:ext cx="7500938" cy="5768579"/>
          </a:xfrm>
          <a:prstGeom prst="rect">
            <a:avLst/>
          </a:prstGeom>
        </p:spPr>
        <p:txBody>
          <a:bodyPr anchor="t"/>
          <a:lstStyle>
            <a:lvl1pPr marL="0" indent="0" algn="ctr">
              <a:spcBef>
                <a:spcPts val="0"/>
              </a:spcBef>
              <a:buSzTx/>
              <a:buNone/>
              <a:defRPr sz="4400"/>
            </a:lvl1pPr>
            <a:lvl2pPr marL="0" indent="228600" algn="ctr">
              <a:spcBef>
                <a:spcPts val="0"/>
              </a:spcBef>
              <a:buSzTx/>
              <a:buNone/>
              <a:defRPr sz="4400"/>
            </a:lvl2pPr>
            <a:lvl3pPr marL="0" indent="457200" algn="ctr">
              <a:spcBef>
                <a:spcPts val="0"/>
              </a:spcBef>
              <a:buSzTx/>
              <a:buNone/>
              <a:defRPr sz="4400"/>
            </a:lvl3pPr>
            <a:lvl4pPr marL="0" indent="685800" algn="ctr">
              <a:spcBef>
                <a:spcPts val="0"/>
              </a:spcBef>
              <a:buSzTx/>
              <a:buNone/>
              <a:defRPr sz="4400"/>
            </a:lvl4pPr>
            <a:lvl5pPr marL="0" indent="914400" algn="ctr">
              <a:spcBef>
                <a:spcPts val="0"/>
              </a:spcBef>
              <a:buSzTx/>
              <a:buNone/>
              <a:defRPr sz="4400"/>
            </a:lvl5p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19"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Заголовок — вверху">
    <p:spTree>
      <p:nvGrpSpPr>
        <p:cNvPr id="1" name=""/>
        <p:cNvGrpSpPr/>
        <p:nvPr/>
      </p:nvGrpSpPr>
      <p:grpSpPr>
        <a:xfrm>
          <a:off x="0" y="0"/>
          <a:ext cx="0" cy="0"/>
          <a:chOff x="0" y="0"/>
          <a:chExt cx="0" cy="0"/>
        </a:xfrm>
      </p:grpSpPr>
      <p:sp>
        <p:nvSpPr>
          <p:cNvPr id="21"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Заголовок и пункты">
    <p:bg>
      <p:bgPr>
        <a:solidFill>
          <a:srgbClr val="FFFFFF"/>
        </a:solidFill>
        <a:effectLst/>
      </p:bgPr>
    </p:bg>
    <p:spTree>
      <p:nvGrpSpPr>
        <p:cNvPr id="1" name=""/>
        <p:cNvGrpSpPr/>
        <p:nvPr/>
      </p:nvGrpSpPr>
      <p:grpSpPr>
        <a:xfrm>
          <a:off x="0" y="0"/>
          <a:ext cx="0" cy="0"/>
          <a:chOff x="0" y="0"/>
          <a:chExt cx="0" cy="0"/>
        </a:xfrm>
      </p:grpSpPr>
      <p:sp>
        <p:nvSpPr>
          <p:cNvPr id="23" name="Текст заголовка"/>
          <p:cNvSpPr txBox="1">
            <a:spLocks noGrp="1"/>
          </p:cNvSpPr>
          <p:nvPr>
            <p:ph type="title"/>
          </p:nvPr>
        </p:nvSpPr>
        <p:spPr>
          <a:prstGeom prst="rect">
            <a:avLst/>
          </a:prstGeom>
        </p:spPr>
        <p:txBody>
          <a:bodyPr/>
          <a:lstStyle/>
          <a:p>
            <a:r>
              <a:t>Текст заголовка</a:t>
            </a:r>
          </a:p>
        </p:txBody>
      </p:sp>
      <p:sp>
        <p:nvSpPr>
          <p:cNvPr id="24" name="Уровень текста 1…"/>
          <p:cNvSpPr txBox="1">
            <a:spLocks noGrp="1"/>
          </p:cNvSpPr>
          <p:nvPr>
            <p:ph type="body" idx="1"/>
          </p:nvPr>
        </p:nvSpPr>
        <p:spPr>
          <a:prstGeom prst="rect">
            <a:avLst/>
          </a:prstGeom>
        </p:spPr>
        <p:txBody>
          <a:body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25"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Заголовок, пункты и фото">
    <p:bg>
      <p:bgPr>
        <a:solidFill>
          <a:srgbClr val="FFFFFF"/>
        </a:solidFill>
        <a:effectLst/>
      </p:bgPr>
    </p:bg>
    <p:spTree>
      <p:nvGrpSpPr>
        <p:cNvPr id="1" name=""/>
        <p:cNvGrpSpPr/>
        <p:nvPr/>
      </p:nvGrpSpPr>
      <p:grpSpPr>
        <a:xfrm>
          <a:off x="0" y="0"/>
          <a:ext cx="0" cy="0"/>
          <a:chOff x="0" y="0"/>
          <a:chExt cx="0" cy="0"/>
        </a:xfrm>
      </p:grpSpPr>
      <p:sp>
        <p:nvSpPr>
          <p:cNvPr id="27" name="Изображение"/>
          <p:cNvSpPr>
            <a:spLocks noGrp="1"/>
          </p:cNvSpPr>
          <p:nvPr>
            <p:ph type="pic" sz="quarter" idx="13"/>
          </p:nvPr>
        </p:nvSpPr>
        <p:spPr>
          <a:xfrm>
            <a:off x="12495609" y="3661171"/>
            <a:ext cx="7500938" cy="8840392"/>
          </a:xfrm>
          <a:prstGeom prst="rect">
            <a:avLst/>
          </a:prstGeom>
        </p:spPr>
        <p:txBody>
          <a:bodyPr lIns="91439" tIns="45719" rIns="91439" bIns="45719" anchor="t">
            <a:noAutofit/>
          </a:bodyPr>
          <a:lstStyle/>
          <a:p>
            <a:endParaRPr/>
          </a:p>
        </p:txBody>
      </p:sp>
      <p:sp>
        <p:nvSpPr>
          <p:cNvPr id="28" name="Текст заголовка"/>
          <p:cNvSpPr txBox="1">
            <a:spLocks noGrp="1"/>
          </p:cNvSpPr>
          <p:nvPr>
            <p:ph type="title"/>
          </p:nvPr>
        </p:nvSpPr>
        <p:spPr>
          <a:prstGeom prst="rect">
            <a:avLst/>
          </a:prstGeom>
        </p:spPr>
        <p:txBody>
          <a:bodyPr/>
          <a:lstStyle/>
          <a:p>
            <a:r>
              <a:t>Текст заголовка</a:t>
            </a:r>
          </a:p>
        </p:txBody>
      </p:sp>
      <p:sp>
        <p:nvSpPr>
          <p:cNvPr id="29" name="Уровень текста 1…"/>
          <p:cNvSpPr txBox="1">
            <a:spLocks noGrp="1"/>
          </p:cNvSpPr>
          <p:nvPr>
            <p:ph type="body" sz="quarter" idx="1"/>
          </p:nvPr>
        </p:nvSpPr>
        <p:spPr>
          <a:xfrm>
            <a:off x="4387453" y="3661171"/>
            <a:ext cx="7500938" cy="8840392"/>
          </a:xfrm>
          <a:prstGeom prst="rect">
            <a:avLst/>
          </a:prstGeom>
        </p:spPr>
        <p:txBody>
          <a:bodyPr/>
          <a:lstStyle>
            <a:lvl1pPr marL="465364" indent="-465364">
              <a:spcBef>
                <a:spcPts val="4500"/>
              </a:spcBef>
              <a:defRPr sz="3800"/>
            </a:lvl1pPr>
            <a:lvl2pPr marL="808264" indent="-465364">
              <a:spcBef>
                <a:spcPts val="4500"/>
              </a:spcBef>
              <a:defRPr sz="3800"/>
            </a:lvl2pPr>
            <a:lvl3pPr marL="1151164" indent="-465364">
              <a:spcBef>
                <a:spcPts val="4500"/>
              </a:spcBef>
              <a:defRPr sz="3800"/>
            </a:lvl3pPr>
            <a:lvl4pPr marL="1494064" indent="-465364">
              <a:spcBef>
                <a:spcPts val="4500"/>
              </a:spcBef>
              <a:defRPr sz="3800"/>
            </a:lvl4pPr>
            <a:lvl5pPr marL="1836964" indent="-465364">
              <a:spcBef>
                <a:spcPts val="4500"/>
              </a:spcBef>
              <a:defRPr sz="3800"/>
            </a:lvl5p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30"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Пункты">
    <p:bg>
      <p:bgPr>
        <a:solidFill>
          <a:srgbClr val="FFFFFF"/>
        </a:solidFill>
        <a:effectLst/>
      </p:bgPr>
    </p:bg>
    <p:spTree>
      <p:nvGrpSpPr>
        <p:cNvPr id="1" name=""/>
        <p:cNvGrpSpPr/>
        <p:nvPr/>
      </p:nvGrpSpPr>
      <p:grpSpPr>
        <a:xfrm>
          <a:off x="0" y="0"/>
          <a:ext cx="0" cy="0"/>
          <a:chOff x="0" y="0"/>
          <a:chExt cx="0" cy="0"/>
        </a:xfrm>
      </p:grpSpPr>
      <p:sp>
        <p:nvSpPr>
          <p:cNvPr id="32" name="Уровень текста 1…"/>
          <p:cNvSpPr txBox="1">
            <a:spLocks noGrp="1"/>
          </p:cNvSpPr>
          <p:nvPr>
            <p:ph type="body" idx="1"/>
          </p:nvPr>
        </p:nvSpPr>
        <p:spPr>
          <a:xfrm>
            <a:off x="4387453" y="1785937"/>
            <a:ext cx="15609094" cy="10144126"/>
          </a:xfrm>
          <a:prstGeom prst="rect">
            <a:avLst/>
          </a:prstGeom>
        </p:spPr>
        <p:txBody>
          <a:body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33"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Фото — 3 шт.">
    <p:bg>
      <p:bgPr>
        <a:solidFill>
          <a:srgbClr val="FFFFFF"/>
        </a:solidFill>
        <a:effectLst/>
      </p:bgPr>
    </p:bg>
    <p:spTree>
      <p:nvGrpSpPr>
        <p:cNvPr id="1" name=""/>
        <p:cNvGrpSpPr/>
        <p:nvPr/>
      </p:nvGrpSpPr>
      <p:grpSpPr>
        <a:xfrm>
          <a:off x="0" y="0"/>
          <a:ext cx="0" cy="0"/>
          <a:chOff x="0" y="0"/>
          <a:chExt cx="0" cy="0"/>
        </a:xfrm>
      </p:grpSpPr>
      <p:sp>
        <p:nvSpPr>
          <p:cNvPr id="35" name="Изображение"/>
          <p:cNvSpPr>
            <a:spLocks noGrp="1"/>
          </p:cNvSpPr>
          <p:nvPr>
            <p:ph type="pic" sz="quarter" idx="13"/>
          </p:nvPr>
        </p:nvSpPr>
        <p:spPr>
          <a:xfrm>
            <a:off x="12495609" y="7161609"/>
            <a:ext cx="7500938" cy="5304235"/>
          </a:xfrm>
          <a:prstGeom prst="rect">
            <a:avLst/>
          </a:prstGeom>
        </p:spPr>
        <p:txBody>
          <a:bodyPr lIns="91439" tIns="45719" rIns="91439" bIns="45719" anchor="t">
            <a:noAutofit/>
          </a:bodyPr>
          <a:lstStyle/>
          <a:p>
            <a:endParaRPr/>
          </a:p>
        </p:txBody>
      </p:sp>
      <p:sp>
        <p:nvSpPr>
          <p:cNvPr id="36" name="Изображение"/>
          <p:cNvSpPr>
            <a:spLocks noGrp="1"/>
          </p:cNvSpPr>
          <p:nvPr>
            <p:ph type="pic" sz="quarter" idx="14"/>
          </p:nvPr>
        </p:nvSpPr>
        <p:spPr>
          <a:xfrm>
            <a:off x="12504353" y="1250156"/>
            <a:ext cx="7500939" cy="5304235"/>
          </a:xfrm>
          <a:prstGeom prst="rect">
            <a:avLst/>
          </a:prstGeom>
        </p:spPr>
        <p:txBody>
          <a:bodyPr lIns="91439" tIns="45719" rIns="91439" bIns="45719" anchor="t">
            <a:noAutofit/>
          </a:bodyPr>
          <a:lstStyle/>
          <a:p>
            <a:endParaRPr/>
          </a:p>
        </p:txBody>
      </p:sp>
      <p:sp>
        <p:nvSpPr>
          <p:cNvPr id="37" name="Изображение"/>
          <p:cNvSpPr>
            <a:spLocks noGrp="1"/>
          </p:cNvSpPr>
          <p:nvPr>
            <p:ph type="pic" sz="half" idx="15"/>
          </p:nvPr>
        </p:nvSpPr>
        <p:spPr>
          <a:xfrm>
            <a:off x="4387453" y="1250156"/>
            <a:ext cx="7500938" cy="11215688"/>
          </a:xfrm>
          <a:prstGeom prst="rect">
            <a:avLst/>
          </a:prstGeom>
        </p:spPr>
        <p:txBody>
          <a:bodyPr lIns="91439" tIns="45719" rIns="91439" bIns="45719" anchor="t">
            <a:noAutofit/>
          </a:bodyPr>
          <a:lstStyle/>
          <a:p>
            <a:endParaRPr/>
          </a:p>
        </p:txBody>
      </p:sp>
      <p:sp>
        <p:nvSpPr>
          <p:cNvPr id="38"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53957"/>
        </a:solidFill>
        <a:effectLst/>
      </p:bgPr>
    </p:bg>
    <p:spTree>
      <p:nvGrpSpPr>
        <p:cNvPr id="1" name=""/>
        <p:cNvGrpSpPr/>
        <p:nvPr/>
      </p:nvGrpSpPr>
      <p:grpSpPr>
        <a:xfrm>
          <a:off x="0" y="0"/>
          <a:ext cx="0" cy="0"/>
          <a:chOff x="0" y="0"/>
          <a:chExt cx="0" cy="0"/>
        </a:xfrm>
      </p:grpSpPr>
      <p:sp>
        <p:nvSpPr>
          <p:cNvPr id="2" name="Текст заголовка"/>
          <p:cNvSpPr txBox="1">
            <a:spLocks noGrp="1"/>
          </p:cNvSpPr>
          <p:nvPr>
            <p:ph type="title"/>
          </p:nvPr>
        </p:nvSpPr>
        <p:spPr>
          <a:xfrm>
            <a:off x="4387453" y="625078"/>
            <a:ext cx="15609094" cy="303609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nchor="ctr">
            <a:normAutofit/>
          </a:bodyPr>
          <a:lstStyle/>
          <a:p>
            <a:r>
              <a:t>Текст заголовка</a:t>
            </a:r>
          </a:p>
        </p:txBody>
      </p:sp>
      <p:sp>
        <p:nvSpPr>
          <p:cNvPr id="3" name="Уровень текста 1…"/>
          <p:cNvSpPr txBox="1">
            <a:spLocks noGrp="1"/>
          </p:cNvSpPr>
          <p:nvPr>
            <p:ph type="body" idx="1"/>
          </p:nvPr>
        </p:nvSpPr>
        <p:spPr>
          <a:xfrm>
            <a:off x="4387453" y="3661171"/>
            <a:ext cx="15609094" cy="884039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nchor="ctr">
            <a:normAutofit/>
          </a:body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4" name="Номер слайда"/>
          <p:cNvSpPr txBox="1">
            <a:spLocks noGrp="1"/>
          </p:cNvSpPr>
          <p:nvPr>
            <p:ph type="sldNum" sz="quarter" idx="2"/>
          </p:nvPr>
        </p:nvSpPr>
        <p:spPr>
          <a:xfrm>
            <a:off x="11935814" y="13010554"/>
            <a:ext cx="494513" cy="511176"/>
          </a:xfrm>
          <a:prstGeom prst="rect">
            <a:avLst/>
          </a:prstGeom>
          <a:ln w="12700">
            <a:miter lim="400000"/>
          </a:ln>
        </p:spPr>
        <p:txBody>
          <a:bodyPr wrap="none" lIns="71437" tIns="71437" rIns="71437" bIns="71437">
            <a:spAutoFit/>
          </a:bodyPr>
          <a:lstStyle>
            <a:lvl1pPr>
              <a:defRPr sz="2400"/>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p:txStyles>
    <p:titleStyle>
      <a:lvl1pPr marL="0" marR="0" indent="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1pPr>
      <a:lvl2pPr marL="0" marR="0" indent="22860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2pPr>
      <a:lvl3pPr marL="0" marR="0" indent="45720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3pPr>
      <a:lvl4pPr marL="0" marR="0" indent="68580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4pPr>
      <a:lvl5pPr marL="0" marR="0" indent="91440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5pPr>
      <a:lvl6pPr marL="0" marR="0" indent="114300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6pPr>
      <a:lvl7pPr marL="0" marR="0" indent="137160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7pPr>
      <a:lvl8pPr marL="0" marR="0" indent="160020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8pPr>
      <a:lvl9pPr marL="0" marR="0" indent="182880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9pPr>
    </p:titleStyle>
    <p:bodyStyle>
      <a:lvl1pPr marL="617361" marR="0" indent="-617361" algn="l" defTabSz="821531" rtl="0" latinLnBrk="0">
        <a:lnSpc>
          <a:spcPct val="100000"/>
        </a:lnSpc>
        <a:spcBef>
          <a:spcPts val="5900"/>
        </a:spcBef>
        <a:spcAft>
          <a:spcPts val="0"/>
        </a:spcAft>
        <a:buClrTx/>
        <a:buSzPct val="75000"/>
        <a:buFontTx/>
        <a:buChar char="•"/>
        <a:tabLst/>
        <a:defRPr sz="5000" b="0" i="0" u="none" strike="noStrike" cap="none" spc="0" baseline="0">
          <a:ln>
            <a:noFill/>
          </a:ln>
          <a:solidFill>
            <a:srgbClr val="000000"/>
          </a:solidFill>
          <a:uFillTx/>
          <a:latin typeface="+mj-lt"/>
          <a:ea typeface="+mj-ea"/>
          <a:cs typeface="+mj-cs"/>
          <a:sym typeface="Helvetica Light"/>
        </a:defRPr>
      </a:lvl1pPr>
      <a:lvl2pPr marL="1061861" marR="0" indent="-617361" algn="l" defTabSz="821531" rtl="0" latinLnBrk="0">
        <a:lnSpc>
          <a:spcPct val="100000"/>
        </a:lnSpc>
        <a:spcBef>
          <a:spcPts val="5900"/>
        </a:spcBef>
        <a:spcAft>
          <a:spcPts val="0"/>
        </a:spcAft>
        <a:buClrTx/>
        <a:buSzPct val="75000"/>
        <a:buFontTx/>
        <a:buChar char="•"/>
        <a:tabLst/>
        <a:defRPr sz="5000" b="0" i="0" u="none" strike="noStrike" cap="none" spc="0" baseline="0">
          <a:ln>
            <a:noFill/>
          </a:ln>
          <a:solidFill>
            <a:srgbClr val="000000"/>
          </a:solidFill>
          <a:uFillTx/>
          <a:latin typeface="+mj-lt"/>
          <a:ea typeface="+mj-ea"/>
          <a:cs typeface="+mj-cs"/>
          <a:sym typeface="Helvetica Light"/>
        </a:defRPr>
      </a:lvl2pPr>
      <a:lvl3pPr marL="1506361" marR="0" indent="-617361" algn="l" defTabSz="821531" rtl="0" latinLnBrk="0">
        <a:lnSpc>
          <a:spcPct val="100000"/>
        </a:lnSpc>
        <a:spcBef>
          <a:spcPts val="5900"/>
        </a:spcBef>
        <a:spcAft>
          <a:spcPts val="0"/>
        </a:spcAft>
        <a:buClrTx/>
        <a:buSzPct val="75000"/>
        <a:buFontTx/>
        <a:buChar char="•"/>
        <a:tabLst/>
        <a:defRPr sz="5000" b="0" i="0" u="none" strike="noStrike" cap="none" spc="0" baseline="0">
          <a:ln>
            <a:noFill/>
          </a:ln>
          <a:solidFill>
            <a:srgbClr val="000000"/>
          </a:solidFill>
          <a:uFillTx/>
          <a:latin typeface="+mj-lt"/>
          <a:ea typeface="+mj-ea"/>
          <a:cs typeface="+mj-cs"/>
          <a:sym typeface="Helvetica Light"/>
        </a:defRPr>
      </a:lvl3pPr>
      <a:lvl4pPr marL="1950861" marR="0" indent="-617361" algn="l" defTabSz="821531" rtl="0" latinLnBrk="0">
        <a:lnSpc>
          <a:spcPct val="100000"/>
        </a:lnSpc>
        <a:spcBef>
          <a:spcPts val="5900"/>
        </a:spcBef>
        <a:spcAft>
          <a:spcPts val="0"/>
        </a:spcAft>
        <a:buClrTx/>
        <a:buSzPct val="75000"/>
        <a:buFontTx/>
        <a:buChar char="•"/>
        <a:tabLst/>
        <a:defRPr sz="5000" b="0" i="0" u="none" strike="noStrike" cap="none" spc="0" baseline="0">
          <a:ln>
            <a:noFill/>
          </a:ln>
          <a:solidFill>
            <a:srgbClr val="000000"/>
          </a:solidFill>
          <a:uFillTx/>
          <a:latin typeface="+mj-lt"/>
          <a:ea typeface="+mj-ea"/>
          <a:cs typeface="+mj-cs"/>
          <a:sym typeface="Helvetica Light"/>
        </a:defRPr>
      </a:lvl4pPr>
      <a:lvl5pPr marL="2395361" marR="0" indent="-617361" algn="l" defTabSz="821531" rtl="0" latinLnBrk="0">
        <a:lnSpc>
          <a:spcPct val="100000"/>
        </a:lnSpc>
        <a:spcBef>
          <a:spcPts val="5900"/>
        </a:spcBef>
        <a:spcAft>
          <a:spcPts val="0"/>
        </a:spcAft>
        <a:buClrTx/>
        <a:buSzPct val="75000"/>
        <a:buFontTx/>
        <a:buChar char="•"/>
        <a:tabLst/>
        <a:defRPr sz="5000" b="0" i="0" u="none" strike="noStrike" cap="none" spc="0" baseline="0">
          <a:ln>
            <a:noFill/>
          </a:ln>
          <a:solidFill>
            <a:srgbClr val="000000"/>
          </a:solidFill>
          <a:uFillTx/>
          <a:latin typeface="+mj-lt"/>
          <a:ea typeface="+mj-ea"/>
          <a:cs typeface="+mj-cs"/>
          <a:sym typeface="Helvetica Light"/>
        </a:defRPr>
      </a:lvl5pPr>
      <a:lvl6pPr marL="2839861" marR="0" indent="-617361" algn="l" defTabSz="821531" rtl="0" latinLnBrk="0">
        <a:lnSpc>
          <a:spcPct val="100000"/>
        </a:lnSpc>
        <a:spcBef>
          <a:spcPts val="5900"/>
        </a:spcBef>
        <a:spcAft>
          <a:spcPts val="0"/>
        </a:spcAft>
        <a:buClrTx/>
        <a:buSzPct val="75000"/>
        <a:buFontTx/>
        <a:buChar char="•"/>
        <a:tabLst/>
        <a:defRPr sz="5000" b="0" i="0" u="none" strike="noStrike" cap="none" spc="0" baseline="0">
          <a:ln>
            <a:noFill/>
          </a:ln>
          <a:solidFill>
            <a:srgbClr val="000000"/>
          </a:solidFill>
          <a:uFillTx/>
          <a:latin typeface="+mj-lt"/>
          <a:ea typeface="+mj-ea"/>
          <a:cs typeface="+mj-cs"/>
          <a:sym typeface="Helvetica Light"/>
        </a:defRPr>
      </a:lvl6pPr>
      <a:lvl7pPr marL="3284361" marR="0" indent="-617361" algn="l" defTabSz="821531" rtl="0" latinLnBrk="0">
        <a:lnSpc>
          <a:spcPct val="100000"/>
        </a:lnSpc>
        <a:spcBef>
          <a:spcPts val="5900"/>
        </a:spcBef>
        <a:spcAft>
          <a:spcPts val="0"/>
        </a:spcAft>
        <a:buClrTx/>
        <a:buSzPct val="75000"/>
        <a:buFontTx/>
        <a:buChar char="•"/>
        <a:tabLst/>
        <a:defRPr sz="5000" b="0" i="0" u="none" strike="noStrike" cap="none" spc="0" baseline="0">
          <a:ln>
            <a:noFill/>
          </a:ln>
          <a:solidFill>
            <a:srgbClr val="000000"/>
          </a:solidFill>
          <a:uFillTx/>
          <a:latin typeface="+mj-lt"/>
          <a:ea typeface="+mj-ea"/>
          <a:cs typeface="+mj-cs"/>
          <a:sym typeface="Helvetica Light"/>
        </a:defRPr>
      </a:lvl7pPr>
      <a:lvl8pPr marL="3728861" marR="0" indent="-617361" algn="l" defTabSz="821531" rtl="0" latinLnBrk="0">
        <a:lnSpc>
          <a:spcPct val="100000"/>
        </a:lnSpc>
        <a:spcBef>
          <a:spcPts val="5900"/>
        </a:spcBef>
        <a:spcAft>
          <a:spcPts val="0"/>
        </a:spcAft>
        <a:buClrTx/>
        <a:buSzPct val="75000"/>
        <a:buFontTx/>
        <a:buChar char="•"/>
        <a:tabLst/>
        <a:defRPr sz="5000" b="0" i="0" u="none" strike="noStrike" cap="none" spc="0" baseline="0">
          <a:ln>
            <a:noFill/>
          </a:ln>
          <a:solidFill>
            <a:srgbClr val="000000"/>
          </a:solidFill>
          <a:uFillTx/>
          <a:latin typeface="+mj-lt"/>
          <a:ea typeface="+mj-ea"/>
          <a:cs typeface="+mj-cs"/>
          <a:sym typeface="Helvetica Light"/>
        </a:defRPr>
      </a:lvl8pPr>
      <a:lvl9pPr marL="4173361" marR="0" indent="-617361" algn="l" defTabSz="821531" rtl="0" latinLnBrk="0">
        <a:lnSpc>
          <a:spcPct val="100000"/>
        </a:lnSpc>
        <a:spcBef>
          <a:spcPts val="5900"/>
        </a:spcBef>
        <a:spcAft>
          <a:spcPts val="0"/>
        </a:spcAft>
        <a:buClrTx/>
        <a:buSzPct val="75000"/>
        <a:buFontTx/>
        <a:buChar char="•"/>
        <a:tabLst/>
        <a:defRPr sz="5000" b="0" i="0" u="none" strike="noStrike" cap="none" spc="0" baseline="0">
          <a:ln>
            <a:noFill/>
          </a:ln>
          <a:solidFill>
            <a:srgbClr val="000000"/>
          </a:solidFill>
          <a:uFillTx/>
          <a:latin typeface="+mj-lt"/>
          <a:ea typeface="+mj-ea"/>
          <a:cs typeface="+mj-cs"/>
          <a:sym typeface="Helvetica Light"/>
        </a:defRPr>
      </a:lvl9pPr>
    </p:bodyStyle>
    <p:otherStyle>
      <a:lvl1pPr marL="0" marR="0" indent="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1pPr>
      <a:lvl2pPr marL="0" marR="0" indent="2286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2pPr>
      <a:lvl3pPr marL="0" marR="0" indent="4572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3pPr>
      <a:lvl4pPr marL="0" marR="0" indent="6858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4pPr>
      <a:lvl5pPr marL="0" marR="0" indent="9144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5pPr>
      <a:lvl6pPr marL="0" marR="0" indent="11430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6pPr>
      <a:lvl7pPr marL="0" marR="0" indent="13716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7pPr>
      <a:lvl8pPr marL="0" marR="0" indent="16002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8pPr>
      <a:lvl9pPr marL="0" marR="0" indent="18288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Линия"/>
          <p:cNvSpPr/>
          <p:nvPr/>
        </p:nvSpPr>
        <p:spPr>
          <a:xfrm flipV="1">
            <a:off x="10370343" y="1604166"/>
            <a:ext cx="1" cy="2777349"/>
          </a:xfrm>
          <a:prstGeom prst="line">
            <a:avLst/>
          </a:prstGeom>
          <a:ln w="12700">
            <a:solidFill>
              <a:srgbClr val="FFFFFF"/>
            </a:solidFill>
            <a:miter lim="400000"/>
          </a:ln>
        </p:spPr>
        <p:txBody>
          <a:bodyPr lIns="71437" tIns="71437" rIns="71437" bIns="71437" anchor="ctr"/>
          <a:lstStyle/>
          <a:p>
            <a:pPr>
              <a:defRPr sz="3200"/>
            </a:pPr>
            <a:endParaRPr/>
          </a:p>
        </p:txBody>
      </p:sp>
      <p:sp>
        <p:nvSpPr>
          <p:cNvPr id="52" name="Очень крутой…"/>
          <p:cNvSpPr txBox="1"/>
          <p:nvPr/>
        </p:nvSpPr>
        <p:spPr>
          <a:xfrm>
            <a:off x="7116914" y="3934663"/>
            <a:ext cx="9443425" cy="415609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nchor="b"/>
          <a:lstStyle/>
          <a:p>
            <a:pPr algn="l">
              <a:defRPr sz="7000" b="1" cap="all">
                <a:solidFill>
                  <a:srgbClr val="253957"/>
                </a:solidFill>
                <a:latin typeface="+mn-lt"/>
                <a:ea typeface="+mn-ea"/>
                <a:cs typeface="+mn-cs"/>
                <a:sym typeface="Arial Narrow"/>
              </a:defRPr>
            </a:pPr>
            <a:r>
              <a:rPr lang="ru-RU" dirty="0" smtClean="0"/>
              <a:t>Проект </a:t>
            </a:r>
          </a:p>
          <a:p>
            <a:pPr algn="l">
              <a:defRPr sz="7000" b="1" cap="all">
                <a:solidFill>
                  <a:srgbClr val="253957"/>
                </a:solidFill>
                <a:latin typeface="+mn-lt"/>
                <a:ea typeface="+mn-ea"/>
                <a:cs typeface="+mn-cs"/>
                <a:sym typeface="Arial Narrow"/>
              </a:defRPr>
            </a:pPr>
            <a:r>
              <a:rPr lang="ru-RU" dirty="0" smtClean="0"/>
              <a:t>«</a:t>
            </a:r>
            <a:r>
              <a:rPr lang="en-US" dirty="0" smtClean="0"/>
              <a:t>………..</a:t>
            </a:r>
            <a:r>
              <a:rPr lang="ru-RU" dirty="0" smtClean="0"/>
              <a:t>»</a:t>
            </a:r>
            <a:endParaRPr dirty="0"/>
          </a:p>
        </p:txBody>
      </p:sp>
      <p:sp>
        <p:nvSpPr>
          <p:cNvPr id="53" name="Очень крутой подзаголовок презентации"/>
          <p:cNvSpPr txBox="1"/>
          <p:nvPr/>
        </p:nvSpPr>
        <p:spPr>
          <a:xfrm>
            <a:off x="7116915" y="8929563"/>
            <a:ext cx="9443424" cy="11732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lstStyle>
            <a:lvl1pPr algn="l">
              <a:defRPr sz="4200">
                <a:solidFill>
                  <a:srgbClr val="253957"/>
                </a:solidFill>
                <a:latin typeface="+mn-lt"/>
                <a:ea typeface="+mn-ea"/>
                <a:cs typeface="+mn-cs"/>
                <a:sym typeface="Arial Narrow"/>
              </a:defRPr>
            </a:lvl1pPr>
          </a:lstStyle>
          <a:p>
            <a:r>
              <a:rPr lang="ru-RU" dirty="0" smtClean="0"/>
              <a:t>Выполнил студент…..</a:t>
            </a:r>
            <a:r>
              <a:rPr lang="en-US" dirty="0" smtClean="0"/>
              <a:t>…………….</a:t>
            </a:r>
          </a:p>
          <a:p>
            <a:endParaRPr dirty="0"/>
          </a:p>
        </p:txBody>
      </p:sp>
      <p:sp>
        <p:nvSpPr>
          <p:cNvPr id="54" name="Название подразделения,  лаборатории, факультета и т.д."/>
          <p:cNvSpPr txBox="1"/>
          <p:nvPr/>
        </p:nvSpPr>
        <p:spPr>
          <a:xfrm>
            <a:off x="7116915" y="1524282"/>
            <a:ext cx="9443423" cy="14369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nchor="ctr">
            <a:spAutoFit/>
          </a:bodyPr>
          <a:lstStyle/>
          <a:p>
            <a:pPr algn="l">
              <a:defRPr sz="4200">
                <a:solidFill>
                  <a:srgbClr val="253957"/>
                </a:solidFill>
                <a:latin typeface="+mn-lt"/>
                <a:ea typeface="+mn-ea"/>
                <a:cs typeface="+mn-cs"/>
                <a:sym typeface="Arial Narrow"/>
              </a:defRPr>
            </a:pPr>
            <a:r>
              <a:rPr lang="ru-RU" dirty="0" smtClean="0"/>
              <a:t>Факультет физики</a:t>
            </a:r>
          </a:p>
          <a:p>
            <a:pPr algn="l">
              <a:defRPr sz="4200">
                <a:solidFill>
                  <a:srgbClr val="253957"/>
                </a:solidFill>
                <a:latin typeface="+mn-lt"/>
                <a:ea typeface="+mn-ea"/>
                <a:cs typeface="+mn-cs"/>
                <a:sym typeface="Arial Narrow"/>
              </a:defRPr>
            </a:pPr>
            <a:r>
              <a:rPr lang="ru-RU" dirty="0" smtClean="0"/>
              <a:t>Базовая кафедра </a:t>
            </a:r>
            <a:r>
              <a:rPr lang="en-US" dirty="0" smtClean="0"/>
              <a:t>…………………</a:t>
            </a:r>
            <a:endParaRPr dirty="0"/>
          </a:p>
        </p:txBody>
      </p:sp>
      <p:sp>
        <p:nvSpPr>
          <p:cNvPr id="55" name="Москва, 2017"/>
          <p:cNvSpPr txBox="1"/>
          <p:nvPr/>
        </p:nvSpPr>
        <p:spPr>
          <a:xfrm>
            <a:off x="7116915" y="11892516"/>
            <a:ext cx="9443424" cy="57515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nchor="ctr">
            <a:spAutoFit/>
          </a:bodyPr>
          <a:lstStyle>
            <a:lvl1pPr algn="l" defTabSz="642937">
              <a:defRPr sz="2800">
                <a:solidFill>
                  <a:srgbClr val="253957"/>
                </a:solidFill>
                <a:latin typeface="+mn-lt"/>
                <a:ea typeface="+mn-ea"/>
                <a:cs typeface="+mn-cs"/>
                <a:sym typeface="Arial Narrow"/>
              </a:defRPr>
            </a:lvl1pPr>
          </a:lstStyle>
          <a:p>
            <a:r>
              <a:rPr dirty="0" err="1"/>
              <a:t>Москва</a:t>
            </a:r>
            <a:r>
              <a:rPr dirty="0"/>
              <a:t>, </a:t>
            </a:r>
            <a:r>
              <a:rPr lang="en-US" dirty="0" smtClean="0"/>
              <a:t>20_____</a:t>
            </a:r>
            <a:endParaRPr dirty="0"/>
          </a:p>
        </p:txBody>
      </p:sp>
      <p:pic>
        <p:nvPicPr>
          <p:cNvPr id="56" name="Изображение" descr="Изображение"/>
          <p:cNvPicPr>
            <a:picLocks noChangeAspect="1"/>
          </p:cNvPicPr>
          <p:nvPr/>
        </p:nvPicPr>
        <p:blipFill>
          <a:blip r:embed="rId2">
            <a:extLst/>
          </a:blip>
          <a:stretch>
            <a:fillRect/>
          </a:stretch>
        </p:blipFill>
        <p:spPr>
          <a:xfrm>
            <a:off x="1221970" y="1330739"/>
            <a:ext cx="2736119" cy="2645547"/>
          </a:xfrm>
          <a:prstGeom prst="rect">
            <a:avLst/>
          </a:prstGeom>
          <a:ln w="12700">
            <a:miter lim="400000"/>
          </a:ln>
        </p:spPr>
      </p:pic>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Линия"/>
          <p:cNvSpPr/>
          <p:nvPr/>
        </p:nvSpPr>
        <p:spPr>
          <a:xfrm>
            <a:off x="1201065" y="2214562"/>
            <a:ext cx="21506373" cy="1"/>
          </a:xfrm>
          <a:prstGeom prst="line">
            <a:avLst/>
          </a:prstGeom>
          <a:ln w="12700">
            <a:solidFill>
              <a:srgbClr val="253957"/>
            </a:solidFill>
            <a:miter lim="400000"/>
          </a:ln>
        </p:spPr>
        <p:txBody>
          <a:bodyPr lIns="71437" tIns="71437" rIns="71437" bIns="71437" anchor="ctr"/>
          <a:lstStyle/>
          <a:p>
            <a:pPr>
              <a:defRPr sz="3200"/>
            </a:pPr>
            <a:endParaRPr/>
          </a:p>
        </p:txBody>
      </p:sp>
      <p:sp>
        <p:nvSpPr>
          <p:cNvPr id="59" name="Очень крутой заголовок…"/>
          <p:cNvSpPr txBox="1"/>
          <p:nvPr/>
        </p:nvSpPr>
        <p:spPr>
          <a:xfrm>
            <a:off x="1209449" y="2972786"/>
            <a:ext cx="16073440" cy="23132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lstStyle/>
          <a:p>
            <a:pPr algn="l">
              <a:defRPr sz="7000" b="1" cap="all">
                <a:solidFill>
                  <a:srgbClr val="253957"/>
                </a:solidFill>
                <a:latin typeface="+mn-lt"/>
                <a:ea typeface="+mn-ea"/>
                <a:cs typeface="+mn-cs"/>
                <a:sym typeface="Arial Narrow"/>
              </a:defRPr>
            </a:pPr>
            <a:r>
              <a:t>Очень крутой заголовок</a:t>
            </a:r>
          </a:p>
          <a:p>
            <a:pPr algn="l">
              <a:defRPr sz="4200">
                <a:solidFill>
                  <a:srgbClr val="253957"/>
                </a:solidFill>
                <a:latin typeface="+mn-lt"/>
                <a:ea typeface="+mn-ea"/>
                <a:cs typeface="+mn-cs"/>
                <a:sym typeface="Arial Narrow"/>
              </a:defRPr>
            </a:pPr>
            <a:r>
              <a:t>Очень крутой подзаголовок презентации </a:t>
            </a:r>
          </a:p>
        </p:txBody>
      </p:sp>
      <p:sp>
        <p:nvSpPr>
          <p:cNvPr id="60"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1201065" y="7680918"/>
            <a:ext cx="21506374" cy="484268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lstStyle/>
          <a:p>
            <a:pPr algn="l">
              <a:defRPr sz="2800">
                <a:solidFill>
                  <a:srgbClr val="253957"/>
                </a:solidFill>
                <a:latin typeface="+mn-lt"/>
                <a:ea typeface="+mn-ea"/>
                <a:cs typeface="+mn-cs"/>
                <a:sym typeface="Arial Narrow"/>
              </a:defRPr>
            </a:pPr>
            <a:r>
              <a:t>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a:t>
            </a:r>
          </a:p>
          <a:p>
            <a:pPr algn="l">
              <a:spcBef>
                <a:spcPts val="2800"/>
              </a:spcBef>
              <a:defRPr sz="2800">
                <a:solidFill>
                  <a:srgbClr val="253957"/>
                </a:solidFill>
                <a:latin typeface="+mn-lt"/>
                <a:ea typeface="+mn-ea"/>
                <a:cs typeface="+mn-cs"/>
                <a:sym typeface="Arial Narrow"/>
              </a:defRPr>
            </a:pPr>
            <a:r>
              <a:t>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a:t>
            </a:r>
          </a:p>
        </p:txBody>
      </p:sp>
      <p:sp>
        <p:nvSpPr>
          <p:cNvPr id="61" name="Заголовок основного текста"/>
          <p:cNvSpPr txBox="1"/>
          <p:nvPr/>
        </p:nvSpPr>
        <p:spPr>
          <a:xfrm>
            <a:off x="1201065" y="5820994"/>
            <a:ext cx="16073438" cy="13249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nchor="b"/>
          <a:lstStyle>
            <a:lvl1pPr algn="l">
              <a:defRPr sz="4200" b="1">
                <a:solidFill>
                  <a:srgbClr val="253957"/>
                </a:solidFill>
                <a:latin typeface="+mn-lt"/>
                <a:ea typeface="+mn-ea"/>
                <a:cs typeface="+mn-cs"/>
                <a:sym typeface="Arial Narrow"/>
              </a:defRPr>
            </a:lvl1pPr>
          </a:lstStyle>
          <a:p>
            <a:r>
              <a:t>Заголовок основного текста</a:t>
            </a:r>
          </a:p>
        </p:txBody>
      </p:sp>
      <p:sp>
        <p:nvSpPr>
          <p:cNvPr id="62" name="Название подразделения, лаборатории, факультета и т.д."/>
          <p:cNvSpPr txBox="1"/>
          <p:nvPr/>
        </p:nvSpPr>
        <p:spPr>
          <a:xfrm>
            <a:off x="11338744" y="956276"/>
            <a:ext cx="11366416" cy="48577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nchor="ctr">
            <a:spAutoFit/>
          </a:bodyPr>
          <a:lstStyle>
            <a:lvl1pPr algn="r">
              <a:defRPr sz="2400">
                <a:solidFill>
                  <a:srgbClr val="253957"/>
                </a:solidFill>
                <a:latin typeface="+mn-lt"/>
                <a:ea typeface="+mn-ea"/>
                <a:cs typeface="+mn-cs"/>
                <a:sym typeface="Arial Narrow"/>
              </a:defRPr>
            </a:lvl1pPr>
          </a:lstStyle>
          <a:p>
            <a:r>
              <a:t>Название подразделения, лаборатории, факультета и т.д.</a:t>
            </a:r>
          </a:p>
        </p:txBody>
      </p:sp>
      <p:pic>
        <p:nvPicPr>
          <p:cNvPr id="63" name="Изображение" descr="Изображение"/>
          <p:cNvPicPr>
            <a:picLocks noChangeAspect="1"/>
          </p:cNvPicPr>
          <p:nvPr/>
        </p:nvPicPr>
        <p:blipFill>
          <a:blip r:embed="rId2">
            <a:extLst/>
          </a:blip>
          <a:stretch>
            <a:fillRect/>
          </a:stretch>
        </p:blipFill>
        <p:spPr>
          <a:xfrm>
            <a:off x="1226606" y="586180"/>
            <a:ext cx="1199579" cy="1199579"/>
          </a:xfrm>
          <a:prstGeom prst="rect">
            <a:avLst/>
          </a:prstGeom>
          <a:ln w="12700">
            <a:miter lim="400000"/>
          </a:ln>
        </p:spPr>
      </p:pic>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1107280" y="7680918"/>
            <a:ext cx="21523142" cy="484268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numCol="2" spcCol="1076157"/>
          <a:lstStyle/>
          <a:p>
            <a:pPr algn="l">
              <a:spcBef>
                <a:spcPts val="2800"/>
              </a:spcBef>
              <a:defRPr sz="2800">
                <a:solidFill>
                  <a:srgbClr val="253957"/>
                </a:solidFill>
                <a:latin typeface="+mn-lt"/>
                <a:ea typeface="+mn-ea"/>
                <a:cs typeface="+mn-cs"/>
                <a:sym typeface="Arial Narrow"/>
              </a:defRPr>
            </a:pPr>
            <a:r>
              <a:t>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a:t>
            </a:r>
          </a:p>
          <a:p>
            <a:pPr algn="l">
              <a:spcBef>
                <a:spcPts val="2800"/>
              </a:spcBef>
              <a:defRPr sz="2800">
                <a:solidFill>
                  <a:srgbClr val="253957"/>
                </a:solidFill>
                <a:latin typeface="+mn-lt"/>
                <a:ea typeface="+mn-ea"/>
                <a:cs typeface="+mn-cs"/>
                <a:sym typeface="Arial Narrow"/>
              </a:defRPr>
            </a:pPr>
            <a:r>
              <a:t>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a:t>
            </a:r>
          </a:p>
        </p:txBody>
      </p:sp>
      <p:sp>
        <p:nvSpPr>
          <p:cNvPr id="66" name="Очень крутой заголовок…"/>
          <p:cNvSpPr txBox="1"/>
          <p:nvPr/>
        </p:nvSpPr>
        <p:spPr>
          <a:xfrm>
            <a:off x="1115664" y="2972786"/>
            <a:ext cx="21506374" cy="23132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lstStyle/>
          <a:p>
            <a:pPr algn="l">
              <a:defRPr sz="7000" b="1" cap="all">
                <a:solidFill>
                  <a:srgbClr val="253957"/>
                </a:solidFill>
                <a:latin typeface="+mn-lt"/>
                <a:ea typeface="+mn-ea"/>
                <a:cs typeface="+mn-cs"/>
                <a:sym typeface="Arial Narrow"/>
              </a:defRPr>
            </a:pPr>
            <a:r>
              <a:t>Очень крутой заголовок</a:t>
            </a:r>
          </a:p>
          <a:p>
            <a:pPr algn="l">
              <a:defRPr sz="4200">
                <a:solidFill>
                  <a:srgbClr val="253957"/>
                </a:solidFill>
                <a:latin typeface="+mn-lt"/>
                <a:ea typeface="+mn-ea"/>
                <a:cs typeface="+mn-cs"/>
                <a:sym typeface="Arial Narrow"/>
              </a:defRPr>
            </a:pPr>
            <a:r>
              <a:t>Очень крутой подзаголовок презентации </a:t>
            </a:r>
          </a:p>
        </p:txBody>
      </p:sp>
      <p:sp>
        <p:nvSpPr>
          <p:cNvPr id="67" name="Заголовок основного текста"/>
          <p:cNvSpPr txBox="1"/>
          <p:nvPr/>
        </p:nvSpPr>
        <p:spPr>
          <a:xfrm>
            <a:off x="1107280" y="5820994"/>
            <a:ext cx="16073439" cy="13249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nchor="b"/>
          <a:lstStyle>
            <a:lvl1pPr algn="l">
              <a:defRPr sz="4200" b="1">
                <a:solidFill>
                  <a:srgbClr val="253957"/>
                </a:solidFill>
                <a:latin typeface="+mn-lt"/>
                <a:ea typeface="+mn-ea"/>
                <a:cs typeface="+mn-cs"/>
                <a:sym typeface="Arial Narrow"/>
              </a:defRPr>
            </a:lvl1pPr>
          </a:lstStyle>
          <a:p>
            <a:r>
              <a:t>Заголовок основного текста</a:t>
            </a:r>
          </a:p>
        </p:txBody>
      </p:sp>
      <p:sp>
        <p:nvSpPr>
          <p:cNvPr id="68" name="Линия"/>
          <p:cNvSpPr/>
          <p:nvPr/>
        </p:nvSpPr>
        <p:spPr>
          <a:xfrm>
            <a:off x="1201065" y="2214562"/>
            <a:ext cx="21506374" cy="1"/>
          </a:xfrm>
          <a:prstGeom prst="line">
            <a:avLst/>
          </a:prstGeom>
          <a:ln w="12700">
            <a:solidFill>
              <a:srgbClr val="253957"/>
            </a:solidFill>
            <a:miter lim="400000"/>
          </a:ln>
        </p:spPr>
        <p:txBody>
          <a:bodyPr lIns="71437" tIns="71437" rIns="71437" bIns="71437" anchor="ctr"/>
          <a:lstStyle/>
          <a:p>
            <a:pPr>
              <a:defRPr sz="3200"/>
            </a:pPr>
            <a:endParaRPr/>
          </a:p>
        </p:txBody>
      </p:sp>
      <p:sp>
        <p:nvSpPr>
          <p:cNvPr id="69" name="Название подразделения, лаборатории, факультета и т.д."/>
          <p:cNvSpPr txBox="1"/>
          <p:nvPr/>
        </p:nvSpPr>
        <p:spPr>
          <a:xfrm>
            <a:off x="11338744" y="956276"/>
            <a:ext cx="11366416" cy="48577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nchor="ctr">
            <a:spAutoFit/>
          </a:bodyPr>
          <a:lstStyle>
            <a:lvl1pPr algn="r">
              <a:defRPr sz="2400">
                <a:solidFill>
                  <a:srgbClr val="253957"/>
                </a:solidFill>
                <a:latin typeface="+mn-lt"/>
                <a:ea typeface="+mn-ea"/>
                <a:cs typeface="+mn-cs"/>
                <a:sym typeface="Arial Narrow"/>
              </a:defRPr>
            </a:lvl1pPr>
          </a:lstStyle>
          <a:p>
            <a:r>
              <a:t>Название подразделения, лаборатории, факультета и т.д.</a:t>
            </a:r>
          </a:p>
        </p:txBody>
      </p:sp>
      <p:pic>
        <p:nvPicPr>
          <p:cNvPr id="70" name="Изображение" descr="Изображение"/>
          <p:cNvPicPr>
            <a:picLocks noChangeAspect="1"/>
          </p:cNvPicPr>
          <p:nvPr/>
        </p:nvPicPr>
        <p:blipFill>
          <a:blip r:embed="rId2">
            <a:extLst/>
          </a:blip>
          <a:stretch>
            <a:fillRect/>
          </a:stretch>
        </p:blipFill>
        <p:spPr>
          <a:xfrm>
            <a:off x="1226606" y="586180"/>
            <a:ext cx="1199579" cy="1199579"/>
          </a:xfrm>
          <a:prstGeom prst="rect">
            <a:avLst/>
          </a:prstGeom>
          <a:ln w="12700">
            <a:miter lim="400000"/>
          </a:ln>
        </p:spPr>
      </p:pic>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1107280" y="7680918"/>
            <a:ext cx="21523142" cy="484268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lstStyle/>
          <a:p>
            <a:pPr marL="304800" indent="-304800" algn="l">
              <a:spcBef>
                <a:spcPts val="2800"/>
              </a:spcBef>
              <a:buSzPct val="100000"/>
              <a:buAutoNum type="arabicPeriod"/>
              <a:defRPr sz="2800">
                <a:solidFill>
                  <a:srgbClr val="253957"/>
                </a:solidFill>
                <a:latin typeface="+mn-lt"/>
                <a:ea typeface="+mn-ea"/>
                <a:cs typeface="+mn-cs"/>
                <a:sym typeface="Arial Narrow"/>
              </a:defRPr>
            </a:pPr>
            <a:r>
              <a:t>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a:t>
            </a:r>
          </a:p>
          <a:p>
            <a:pPr marL="304800" indent="-304800" algn="l">
              <a:spcBef>
                <a:spcPts val="2800"/>
              </a:spcBef>
              <a:buSzPct val="100000"/>
              <a:buAutoNum type="arabicPeriod"/>
              <a:defRPr sz="2800">
                <a:solidFill>
                  <a:srgbClr val="253957"/>
                </a:solidFill>
                <a:latin typeface="+mn-lt"/>
                <a:ea typeface="+mn-ea"/>
                <a:cs typeface="+mn-cs"/>
                <a:sym typeface="Arial Narrow"/>
              </a:defRPr>
            </a:pPr>
            <a:r>
              <a:t>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a:t>
            </a:r>
          </a:p>
        </p:txBody>
      </p:sp>
      <p:sp>
        <p:nvSpPr>
          <p:cNvPr id="73" name="Очень крутой заголовок…"/>
          <p:cNvSpPr txBox="1"/>
          <p:nvPr/>
        </p:nvSpPr>
        <p:spPr>
          <a:xfrm>
            <a:off x="1115664" y="2972786"/>
            <a:ext cx="21506374" cy="23132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lstStyle/>
          <a:p>
            <a:pPr algn="l">
              <a:defRPr sz="7000" b="1" cap="all">
                <a:solidFill>
                  <a:srgbClr val="253957"/>
                </a:solidFill>
                <a:latin typeface="+mn-lt"/>
                <a:ea typeface="+mn-ea"/>
                <a:cs typeface="+mn-cs"/>
                <a:sym typeface="Arial Narrow"/>
              </a:defRPr>
            </a:pPr>
            <a:r>
              <a:t>Очень крутой заголовок</a:t>
            </a:r>
          </a:p>
          <a:p>
            <a:pPr algn="l">
              <a:defRPr sz="4200">
                <a:solidFill>
                  <a:srgbClr val="253957"/>
                </a:solidFill>
                <a:latin typeface="+mn-lt"/>
                <a:ea typeface="+mn-ea"/>
                <a:cs typeface="+mn-cs"/>
                <a:sym typeface="Arial Narrow"/>
              </a:defRPr>
            </a:pPr>
            <a:r>
              <a:t>Очень крутой подзаголовок презентации </a:t>
            </a:r>
          </a:p>
        </p:txBody>
      </p:sp>
      <p:sp>
        <p:nvSpPr>
          <p:cNvPr id="74" name="Заголовок основного текста"/>
          <p:cNvSpPr txBox="1"/>
          <p:nvPr/>
        </p:nvSpPr>
        <p:spPr>
          <a:xfrm>
            <a:off x="1107280" y="5820994"/>
            <a:ext cx="20927434" cy="13249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nchor="b"/>
          <a:lstStyle>
            <a:lvl1pPr algn="l">
              <a:defRPr sz="4200" b="1">
                <a:solidFill>
                  <a:srgbClr val="253957"/>
                </a:solidFill>
                <a:latin typeface="+mn-lt"/>
                <a:ea typeface="+mn-ea"/>
                <a:cs typeface="+mn-cs"/>
                <a:sym typeface="Arial Narrow"/>
              </a:defRPr>
            </a:lvl1pPr>
          </a:lstStyle>
          <a:p>
            <a:r>
              <a:t>Заголовок основного текста</a:t>
            </a:r>
          </a:p>
        </p:txBody>
      </p:sp>
      <p:sp>
        <p:nvSpPr>
          <p:cNvPr id="75" name="Линия"/>
          <p:cNvSpPr/>
          <p:nvPr/>
        </p:nvSpPr>
        <p:spPr>
          <a:xfrm>
            <a:off x="1201065" y="2214562"/>
            <a:ext cx="21506374" cy="1"/>
          </a:xfrm>
          <a:prstGeom prst="line">
            <a:avLst/>
          </a:prstGeom>
          <a:ln w="12700">
            <a:solidFill>
              <a:srgbClr val="253957"/>
            </a:solidFill>
            <a:miter lim="400000"/>
          </a:ln>
        </p:spPr>
        <p:txBody>
          <a:bodyPr lIns="71437" tIns="71437" rIns="71437" bIns="71437" anchor="ctr"/>
          <a:lstStyle/>
          <a:p>
            <a:pPr>
              <a:defRPr sz="3200"/>
            </a:pPr>
            <a:endParaRPr/>
          </a:p>
        </p:txBody>
      </p:sp>
      <p:sp>
        <p:nvSpPr>
          <p:cNvPr id="76" name="Название подразделения, лаборатории, факультета и т.д."/>
          <p:cNvSpPr txBox="1"/>
          <p:nvPr/>
        </p:nvSpPr>
        <p:spPr>
          <a:xfrm>
            <a:off x="11338744" y="956276"/>
            <a:ext cx="11366416" cy="48577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nchor="ctr">
            <a:spAutoFit/>
          </a:bodyPr>
          <a:lstStyle>
            <a:lvl1pPr algn="r">
              <a:defRPr sz="2400">
                <a:solidFill>
                  <a:srgbClr val="253957"/>
                </a:solidFill>
                <a:latin typeface="+mn-lt"/>
                <a:ea typeface="+mn-ea"/>
                <a:cs typeface="+mn-cs"/>
                <a:sym typeface="Arial Narrow"/>
              </a:defRPr>
            </a:lvl1pPr>
          </a:lstStyle>
          <a:p>
            <a:r>
              <a:t>Название подразделения, лаборатории, факультета и т.д.</a:t>
            </a:r>
          </a:p>
        </p:txBody>
      </p:sp>
      <p:pic>
        <p:nvPicPr>
          <p:cNvPr id="77" name="Изображение" descr="Изображение"/>
          <p:cNvPicPr>
            <a:picLocks noChangeAspect="1"/>
          </p:cNvPicPr>
          <p:nvPr/>
        </p:nvPicPr>
        <p:blipFill>
          <a:blip r:embed="rId2">
            <a:extLst/>
          </a:blip>
          <a:stretch>
            <a:fillRect/>
          </a:stretch>
        </p:blipFill>
        <p:spPr>
          <a:xfrm>
            <a:off x="1226606" y="586180"/>
            <a:ext cx="1199579" cy="1199579"/>
          </a:xfrm>
          <a:prstGeom prst="rect">
            <a:avLst/>
          </a:prstGeom>
          <a:ln w="12700">
            <a:miter lim="400000"/>
          </a:ln>
        </p:spPr>
      </p:pic>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1107280" y="7680918"/>
            <a:ext cx="21523142" cy="484268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numCol="2" spcCol="1076157"/>
          <a:lstStyle/>
          <a:p>
            <a:pPr marL="304800" indent="-304800" algn="l">
              <a:spcBef>
                <a:spcPts val="2800"/>
              </a:spcBef>
              <a:buSzPct val="100000"/>
              <a:buAutoNum type="arabicPeriod"/>
              <a:defRPr sz="2800">
                <a:solidFill>
                  <a:srgbClr val="253957"/>
                </a:solidFill>
                <a:latin typeface="+mn-lt"/>
                <a:ea typeface="+mn-ea"/>
                <a:cs typeface="+mn-cs"/>
                <a:sym typeface="Arial Narrow"/>
              </a:defRPr>
            </a:pPr>
            <a:r>
              <a:t>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a:t>
            </a:r>
          </a:p>
          <a:p>
            <a:pPr marL="304800" indent="-304800" algn="l">
              <a:spcBef>
                <a:spcPts val="2800"/>
              </a:spcBef>
              <a:buSzPct val="100000"/>
              <a:buAutoNum type="arabicPeriod"/>
              <a:defRPr sz="2800">
                <a:solidFill>
                  <a:srgbClr val="253957"/>
                </a:solidFill>
                <a:latin typeface="+mn-lt"/>
                <a:ea typeface="+mn-ea"/>
                <a:cs typeface="+mn-cs"/>
                <a:sym typeface="Arial Narrow"/>
              </a:defRPr>
            </a:pPr>
            <a:r>
              <a:t>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a:t>
            </a:r>
          </a:p>
        </p:txBody>
      </p:sp>
      <p:sp>
        <p:nvSpPr>
          <p:cNvPr id="80" name="Очень крутой заголовок…"/>
          <p:cNvSpPr txBox="1"/>
          <p:nvPr/>
        </p:nvSpPr>
        <p:spPr>
          <a:xfrm>
            <a:off x="1115664" y="2972786"/>
            <a:ext cx="21506374" cy="23132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lstStyle/>
          <a:p>
            <a:pPr algn="l">
              <a:defRPr sz="7000" b="1" cap="all">
                <a:solidFill>
                  <a:srgbClr val="253957"/>
                </a:solidFill>
                <a:latin typeface="+mn-lt"/>
                <a:ea typeface="+mn-ea"/>
                <a:cs typeface="+mn-cs"/>
                <a:sym typeface="Arial Narrow"/>
              </a:defRPr>
            </a:pPr>
            <a:r>
              <a:t>Очень крутой заголовок</a:t>
            </a:r>
          </a:p>
          <a:p>
            <a:pPr algn="l">
              <a:defRPr sz="4200">
                <a:solidFill>
                  <a:srgbClr val="253957"/>
                </a:solidFill>
                <a:latin typeface="+mn-lt"/>
                <a:ea typeface="+mn-ea"/>
                <a:cs typeface="+mn-cs"/>
                <a:sym typeface="Arial Narrow"/>
              </a:defRPr>
            </a:pPr>
            <a:r>
              <a:t>Очень крутой подзаголовок презентации </a:t>
            </a:r>
          </a:p>
        </p:txBody>
      </p:sp>
      <p:sp>
        <p:nvSpPr>
          <p:cNvPr id="81" name="Заголовок основного текста"/>
          <p:cNvSpPr txBox="1"/>
          <p:nvPr/>
        </p:nvSpPr>
        <p:spPr>
          <a:xfrm>
            <a:off x="1107280" y="5820994"/>
            <a:ext cx="16073439" cy="13249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nchor="b"/>
          <a:lstStyle>
            <a:lvl1pPr algn="l">
              <a:defRPr sz="4200" b="1">
                <a:solidFill>
                  <a:srgbClr val="253957"/>
                </a:solidFill>
                <a:latin typeface="+mn-lt"/>
                <a:ea typeface="+mn-ea"/>
                <a:cs typeface="+mn-cs"/>
                <a:sym typeface="Arial Narrow"/>
              </a:defRPr>
            </a:lvl1pPr>
          </a:lstStyle>
          <a:p>
            <a:r>
              <a:t>Заголовок основного текста</a:t>
            </a:r>
          </a:p>
        </p:txBody>
      </p:sp>
      <p:sp>
        <p:nvSpPr>
          <p:cNvPr id="82" name="Линия"/>
          <p:cNvSpPr/>
          <p:nvPr/>
        </p:nvSpPr>
        <p:spPr>
          <a:xfrm>
            <a:off x="1201065" y="2214562"/>
            <a:ext cx="21506374" cy="1"/>
          </a:xfrm>
          <a:prstGeom prst="line">
            <a:avLst/>
          </a:prstGeom>
          <a:ln w="12700">
            <a:solidFill>
              <a:srgbClr val="253957"/>
            </a:solidFill>
            <a:miter lim="400000"/>
          </a:ln>
        </p:spPr>
        <p:txBody>
          <a:bodyPr lIns="71437" tIns="71437" rIns="71437" bIns="71437" anchor="ctr"/>
          <a:lstStyle/>
          <a:p>
            <a:pPr>
              <a:defRPr sz="3200"/>
            </a:pPr>
            <a:endParaRPr/>
          </a:p>
        </p:txBody>
      </p:sp>
      <p:sp>
        <p:nvSpPr>
          <p:cNvPr id="83" name="Название подразделения, лаборатории, факультета и т.д."/>
          <p:cNvSpPr txBox="1"/>
          <p:nvPr/>
        </p:nvSpPr>
        <p:spPr>
          <a:xfrm>
            <a:off x="11338744" y="956276"/>
            <a:ext cx="11366416" cy="48577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nchor="ctr">
            <a:spAutoFit/>
          </a:bodyPr>
          <a:lstStyle>
            <a:lvl1pPr algn="r">
              <a:defRPr sz="2400">
                <a:solidFill>
                  <a:srgbClr val="253957"/>
                </a:solidFill>
                <a:latin typeface="+mn-lt"/>
                <a:ea typeface="+mn-ea"/>
                <a:cs typeface="+mn-cs"/>
                <a:sym typeface="Arial Narrow"/>
              </a:defRPr>
            </a:lvl1pPr>
          </a:lstStyle>
          <a:p>
            <a:r>
              <a:t>Название подразделения, лаборатории, факультета и т.д.</a:t>
            </a:r>
          </a:p>
        </p:txBody>
      </p:sp>
      <p:pic>
        <p:nvPicPr>
          <p:cNvPr id="84" name="Изображение" descr="Изображение"/>
          <p:cNvPicPr>
            <a:picLocks noChangeAspect="1"/>
          </p:cNvPicPr>
          <p:nvPr/>
        </p:nvPicPr>
        <p:blipFill>
          <a:blip r:embed="rId2">
            <a:extLst/>
          </a:blip>
          <a:stretch>
            <a:fillRect/>
          </a:stretch>
        </p:blipFill>
        <p:spPr>
          <a:xfrm>
            <a:off x="1226606" y="586180"/>
            <a:ext cx="1199579" cy="1199579"/>
          </a:xfrm>
          <a:prstGeom prst="rect">
            <a:avLst/>
          </a:prstGeom>
          <a:ln w="12700">
            <a:miter lim="400000"/>
          </a:ln>
        </p:spPr>
      </p:pic>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1201065" y="7680918"/>
            <a:ext cx="21506375" cy="484268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lstStyle/>
          <a:p>
            <a:pPr marL="304800" indent="-304800" algn="l">
              <a:spcBef>
                <a:spcPts val="2800"/>
              </a:spcBef>
              <a:buSzPct val="100000"/>
              <a:buChar char="•"/>
              <a:defRPr sz="2800">
                <a:solidFill>
                  <a:srgbClr val="253957"/>
                </a:solidFill>
                <a:latin typeface="+mn-lt"/>
                <a:ea typeface="+mn-ea"/>
                <a:cs typeface="+mn-cs"/>
                <a:sym typeface="Arial Narrow"/>
              </a:defRPr>
            </a:pPr>
            <a:r>
              <a:t>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a:t>
            </a:r>
          </a:p>
          <a:p>
            <a:pPr marL="304800" indent="-304800" algn="l">
              <a:spcBef>
                <a:spcPts val="2800"/>
              </a:spcBef>
              <a:buSzPct val="100000"/>
              <a:buChar char="•"/>
              <a:defRPr sz="2800">
                <a:solidFill>
                  <a:srgbClr val="253957"/>
                </a:solidFill>
                <a:latin typeface="+mn-lt"/>
                <a:ea typeface="+mn-ea"/>
                <a:cs typeface="+mn-cs"/>
                <a:sym typeface="Arial Narrow"/>
              </a:defRPr>
            </a:pPr>
            <a:r>
              <a:t>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a:t>
            </a:r>
          </a:p>
        </p:txBody>
      </p:sp>
      <p:sp>
        <p:nvSpPr>
          <p:cNvPr id="87" name="Очень крутой заголовок…"/>
          <p:cNvSpPr txBox="1"/>
          <p:nvPr/>
        </p:nvSpPr>
        <p:spPr>
          <a:xfrm>
            <a:off x="1209449" y="2972786"/>
            <a:ext cx="21489608" cy="23132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lstStyle/>
          <a:p>
            <a:pPr algn="l">
              <a:defRPr sz="7000" b="1" cap="all">
                <a:solidFill>
                  <a:srgbClr val="253957"/>
                </a:solidFill>
                <a:latin typeface="+mn-lt"/>
                <a:ea typeface="+mn-ea"/>
                <a:cs typeface="+mn-cs"/>
                <a:sym typeface="Arial Narrow"/>
              </a:defRPr>
            </a:pPr>
            <a:r>
              <a:t>Очень крутой заголовок</a:t>
            </a:r>
          </a:p>
          <a:p>
            <a:pPr algn="l">
              <a:defRPr sz="4200">
                <a:solidFill>
                  <a:srgbClr val="253957"/>
                </a:solidFill>
                <a:latin typeface="+mn-lt"/>
                <a:ea typeface="+mn-ea"/>
                <a:cs typeface="+mn-cs"/>
                <a:sym typeface="Arial Narrow"/>
              </a:defRPr>
            </a:pPr>
            <a:r>
              <a:t>Очень крутой подзаголовок презентации </a:t>
            </a:r>
          </a:p>
        </p:txBody>
      </p:sp>
      <p:sp>
        <p:nvSpPr>
          <p:cNvPr id="88" name="Заголовок основного текста"/>
          <p:cNvSpPr txBox="1"/>
          <p:nvPr/>
        </p:nvSpPr>
        <p:spPr>
          <a:xfrm>
            <a:off x="1201065" y="5820994"/>
            <a:ext cx="16073438" cy="13249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nchor="b"/>
          <a:lstStyle>
            <a:lvl1pPr algn="l">
              <a:defRPr sz="4200" b="1">
                <a:solidFill>
                  <a:srgbClr val="253957"/>
                </a:solidFill>
                <a:latin typeface="+mn-lt"/>
                <a:ea typeface="+mn-ea"/>
                <a:cs typeface="+mn-cs"/>
                <a:sym typeface="Arial Narrow"/>
              </a:defRPr>
            </a:lvl1pPr>
          </a:lstStyle>
          <a:p>
            <a:r>
              <a:t>Заголовок основного текста</a:t>
            </a:r>
          </a:p>
        </p:txBody>
      </p:sp>
      <p:sp>
        <p:nvSpPr>
          <p:cNvPr id="89" name="Линия"/>
          <p:cNvSpPr/>
          <p:nvPr/>
        </p:nvSpPr>
        <p:spPr>
          <a:xfrm>
            <a:off x="1201065" y="2214562"/>
            <a:ext cx="21506374" cy="1"/>
          </a:xfrm>
          <a:prstGeom prst="line">
            <a:avLst/>
          </a:prstGeom>
          <a:ln w="12700">
            <a:solidFill>
              <a:srgbClr val="253957"/>
            </a:solidFill>
            <a:miter lim="400000"/>
          </a:ln>
        </p:spPr>
        <p:txBody>
          <a:bodyPr lIns="71437" tIns="71437" rIns="71437" bIns="71437" anchor="ctr"/>
          <a:lstStyle/>
          <a:p>
            <a:pPr>
              <a:defRPr sz="3200"/>
            </a:pPr>
            <a:endParaRPr/>
          </a:p>
        </p:txBody>
      </p:sp>
      <p:sp>
        <p:nvSpPr>
          <p:cNvPr id="90" name="Название подразделения, лаборатории, факультета и т.д."/>
          <p:cNvSpPr txBox="1"/>
          <p:nvPr/>
        </p:nvSpPr>
        <p:spPr>
          <a:xfrm>
            <a:off x="11338744" y="956276"/>
            <a:ext cx="11366416" cy="48577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nchor="ctr">
            <a:spAutoFit/>
          </a:bodyPr>
          <a:lstStyle>
            <a:lvl1pPr algn="r">
              <a:defRPr sz="2400">
                <a:solidFill>
                  <a:srgbClr val="253957"/>
                </a:solidFill>
                <a:latin typeface="+mn-lt"/>
                <a:ea typeface="+mn-ea"/>
                <a:cs typeface="+mn-cs"/>
                <a:sym typeface="Arial Narrow"/>
              </a:defRPr>
            </a:lvl1pPr>
          </a:lstStyle>
          <a:p>
            <a:r>
              <a:t>Название подразделения, лаборатории, факультета и т.д.</a:t>
            </a:r>
          </a:p>
        </p:txBody>
      </p:sp>
      <p:pic>
        <p:nvPicPr>
          <p:cNvPr id="91" name="Изображение" descr="Изображение"/>
          <p:cNvPicPr>
            <a:picLocks noChangeAspect="1"/>
          </p:cNvPicPr>
          <p:nvPr/>
        </p:nvPicPr>
        <p:blipFill>
          <a:blip r:embed="rId2">
            <a:extLst/>
          </a:blip>
          <a:stretch>
            <a:fillRect/>
          </a:stretch>
        </p:blipFill>
        <p:spPr>
          <a:xfrm>
            <a:off x="1226606" y="586180"/>
            <a:ext cx="1199579" cy="1199579"/>
          </a:xfrm>
          <a:prstGeom prst="rect">
            <a:avLst/>
          </a:prstGeom>
          <a:ln w="12700">
            <a:miter lim="400000"/>
          </a:ln>
        </p:spPr>
      </p:pic>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1177619" y="7680918"/>
            <a:ext cx="21506374" cy="484268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numCol="2" spcCol="1075318"/>
          <a:lstStyle/>
          <a:p>
            <a:pPr marL="304800" indent="-304800" algn="l">
              <a:spcBef>
                <a:spcPts val="2800"/>
              </a:spcBef>
              <a:buSzPct val="100000"/>
              <a:buChar char="•"/>
              <a:defRPr sz="2800">
                <a:solidFill>
                  <a:srgbClr val="253957"/>
                </a:solidFill>
                <a:latin typeface="+mn-lt"/>
                <a:ea typeface="+mn-ea"/>
                <a:cs typeface="+mn-cs"/>
                <a:sym typeface="Arial Narrow"/>
              </a:defRPr>
            </a:pPr>
            <a:r>
              <a:t>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a:t>
            </a:r>
          </a:p>
          <a:p>
            <a:pPr marL="304800" indent="-304800" algn="l">
              <a:spcBef>
                <a:spcPts val="2800"/>
              </a:spcBef>
              <a:buSzPct val="100000"/>
              <a:buChar char="•"/>
              <a:defRPr sz="2800">
                <a:solidFill>
                  <a:srgbClr val="253957"/>
                </a:solidFill>
                <a:latin typeface="+mn-lt"/>
                <a:ea typeface="+mn-ea"/>
                <a:cs typeface="+mn-cs"/>
                <a:sym typeface="Arial Narrow"/>
              </a:defRPr>
            </a:pPr>
            <a:r>
              <a:t>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a:t>
            </a:r>
          </a:p>
        </p:txBody>
      </p:sp>
      <p:sp>
        <p:nvSpPr>
          <p:cNvPr id="94" name="Очень крутой заголовок…"/>
          <p:cNvSpPr txBox="1"/>
          <p:nvPr/>
        </p:nvSpPr>
        <p:spPr>
          <a:xfrm>
            <a:off x="1186003" y="2972786"/>
            <a:ext cx="21489606" cy="23132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lstStyle/>
          <a:p>
            <a:pPr algn="l">
              <a:defRPr sz="7000" b="1" cap="all">
                <a:solidFill>
                  <a:srgbClr val="253957"/>
                </a:solidFill>
                <a:latin typeface="+mn-lt"/>
                <a:ea typeface="+mn-ea"/>
                <a:cs typeface="+mn-cs"/>
                <a:sym typeface="Arial Narrow"/>
              </a:defRPr>
            </a:pPr>
            <a:r>
              <a:t>Очень крутой заголовок</a:t>
            </a:r>
          </a:p>
          <a:p>
            <a:pPr algn="l">
              <a:defRPr sz="4200">
                <a:solidFill>
                  <a:srgbClr val="253957"/>
                </a:solidFill>
                <a:latin typeface="+mn-lt"/>
                <a:ea typeface="+mn-ea"/>
                <a:cs typeface="+mn-cs"/>
                <a:sym typeface="Arial Narrow"/>
              </a:defRPr>
            </a:pPr>
            <a:r>
              <a:t>Очень крутой подзаголовок презентации </a:t>
            </a:r>
          </a:p>
        </p:txBody>
      </p:sp>
      <p:sp>
        <p:nvSpPr>
          <p:cNvPr id="95" name="Заголовок основного текста"/>
          <p:cNvSpPr txBox="1"/>
          <p:nvPr/>
        </p:nvSpPr>
        <p:spPr>
          <a:xfrm>
            <a:off x="1177619" y="5820994"/>
            <a:ext cx="21506374" cy="13249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nchor="b"/>
          <a:lstStyle>
            <a:lvl1pPr algn="l">
              <a:defRPr sz="4200" b="1">
                <a:solidFill>
                  <a:srgbClr val="253957"/>
                </a:solidFill>
                <a:latin typeface="+mn-lt"/>
                <a:ea typeface="+mn-ea"/>
                <a:cs typeface="+mn-cs"/>
                <a:sym typeface="Arial Narrow"/>
              </a:defRPr>
            </a:lvl1pPr>
          </a:lstStyle>
          <a:p>
            <a:r>
              <a:t>Заголовок основного текста</a:t>
            </a:r>
          </a:p>
        </p:txBody>
      </p:sp>
      <p:sp>
        <p:nvSpPr>
          <p:cNvPr id="96" name="Линия"/>
          <p:cNvSpPr/>
          <p:nvPr/>
        </p:nvSpPr>
        <p:spPr>
          <a:xfrm>
            <a:off x="1201065" y="2214562"/>
            <a:ext cx="21506374" cy="1"/>
          </a:xfrm>
          <a:prstGeom prst="line">
            <a:avLst/>
          </a:prstGeom>
          <a:ln w="12700">
            <a:solidFill>
              <a:srgbClr val="253957"/>
            </a:solidFill>
            <a:miter lim="400000"/>
          </a:ln>
        </p:spPr>
        <p:txBody>
          <a:bodyPr lIns="71437" tIns="71437" rIns="71437" bIns="71437" anchor="ctr"/>
          <a:lstStyle/>
          <a:p>
            <a:pPr>
              <a:defRPr sz="3200"/>
            </a:pPr>
            <a:endParaRPr/>
          </a:p>
        </p:txBody>
      </p:sp>
      <p:sp>
        <p:nvSpPr>
          <p:cNvPr id="97" name="Название подразделения, лаборатории, факультета и т.д."/>
          <p:cNvSpPr txBox="1"/>
          <p:nvPr/>
        </p:nvSpPr>
        <p:spPr>
          <a:xfrm>
            <a:off x="11338744" y="956276"/>
            <a:ext cx="11366416" cy="48577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nchor="ctr">
            <a:spAutoFit/>
          </a:bodyPr>
          <a:lstStyle>
            <a:lvl1pPr algn="r">
              <a:defRPr sz="2400">
                <a:solidFill>
                  <a:srgbClr val="253957"/>
                </a:solidFill>
                <a:latin typeface="+mn-lt"/>
                <a:ea typeface="+mn-ea"/>
                <a:cs typeface="+mn-cs"/>
                <a:sym typeface="Arial Narrow"/>
              </a:defRPr>
            </a:lvl1pPr>
          </a:lstStyle>
          <a:p>
            <a:r>
              <a:t>Название подразделения, лаборатории, факультета и т.д.</a:t>
            </a:r>
          </a:p>
        </p:txBody>
      </p:sp>
      <p:pic>
        <p:nvPicPr>
          <p:cNvPr id="98" name="Изображение" descr="Изображение"/>
          <p:cNvPicPr>
            <a:picLocks noChangeAspect="1"/>
          </p:cNvPicPr>
          <p:nvPr/>
        </p:nvPicPr>
        <p:blipFill>
          <a:blip r:embed="rId2">
            <a:extLst/>
          </a:blip>
          <a:stretch>
            <a:fillRect/>
          </a:stretch>
        </p:blipFill>
        <p:spPr>
          <a:xfrm>
            <a:off x="1226606" y="586180"/>
            <a:ext cx="1199579" cy="1199579"/>
          </a:xfrm>
          <a:prstGeom prst="rect">
            <a:avLst/>
          </a:prstGeom>
          <a:ln w="12700">
            <a:miter lim="400000"/>
          </a:ln>
        </p:spPr>
      </p:pic>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Адрес: ТехтТехтТехтТехтТехтТехтТехтТехтТехтТехтТехтТехтТехт"/>
          <p:cNvSpPr txBox="1"/>
          <p:nvPr/>
        </p:nvSpPr>
        <p:spPr>
          <a:xfrm>
            <a:off x="11368363" y="11508581"/>
            <a:ext cx="8579502" cy="48577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nchor="ctr">
            <a:spAutoFit/>
          </a:bodyPr>
          <a:lstStyle>
            <a:lvl1pPr algn="r" defTabSz="642937">
              <a:defRPr sz="2400">
                <a:solidFill>
                  <a:srgbClr val="FFFFFF"/>
                </a:solidFill>
                <a:latin typeface="+mn-lt"/>
                <a:ea typeface="+mn-ea"/>
                <a:cs typeface="+mn-cs"/>
                <a:sym typeface="Arial Narrow"/>
              </a:defRPr>
            </a:lvl1pPr>
          </a:lstStyle>
          <a:p>
            <a:r>
              <a:t>Адрес: ТехтТехтТехтТехтТехтТехтТехтТехтТехтТехтТехтТехтТехт</a:t>
            </a:r>
          </a:p>
        </p:txBody>
      </p:sp>
      <p:sp>
        <p:nvSpPr>
          <p:cNvPr id="101" name="www.text"/>
          <p:cNvSpPr txBox="1"/>
          <p:nvPr/>
        </p:nvSpPr>
        <p:spPr>
          <a:xfrm>
            <a:off x="4436135" y="11508581"/>
            <a:ext cx="1407573" cy="48577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nchor="ctr">
            <a:spAutoFit/>
          </a:bodyPr>
          <a:lstStyle>
            <a:lvl1pPr algn="l" defTabSz="642937">
              <a:defRPr sz="2400">
                <a:solidFill>
                  <a:srgbClr val="FFFFFF"/>
                </a:solidFill>
                <a:latin typeface="+mn-lt"/>
                <a:ea typeface="+mn-ea"/>
                <a:cs typeface="+mn-cs"/>
                <a:sym typeface="Arial Narrow"/>
              </a:defRPr>
            </a:lvl1pPr>
          </a:lstStyle>
          <a:p>
            <a:r>
              <a:t>www.text</a:t>
            </a:r>
          </a:p>
        </p:txBody>
      </p:sp>
      <p:sp>
        <p:nvSpPr>
          <p:cNvPr id="102" name="Телефон.: +Х (ХХХ) ХХХ ХХХХ"/>
          <p:cNvSpPr txBox="1"/>
          <p:nvPr/>
        </p:nvSpPr>
        <p:spPr>
          <a:xfrm>
            <a:off x="6620083" y="11508581"/>
            <a:ext cx="4328255" cy="48577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nchor="ctr">
            <a:spAutoFit/>
          </a:bodyPr>
          <a:lstStyle>
            <a:lvl1pPr algn="l" defTabSz="642937">
              <a:defRPr sz="2400">
                <a:solidFill>
                  <a:srgbClr val="FFFFFF"/>
                </a:solidFill>
                <a:latin typeface="+mn-lt"/>
                <a:ea typeface="+mn-ea"/>
                <a:cs typeface="+mn-cs"/>
                <a:sym typeface="Arial Narrow"/>
              </a:defRPr>
            </a:lvl1pPr>
          </a:lstStyle>
          <a:p>
            <a:r>
              <a:t>Телефон.: +Х (ХХХ) ХХХ ХХХХ </a:t>
            </a:r>
          </a:p>
        </p:txBody>
      </p:sp>
      <p:pic>
        <p:nvPicPr>
          <p:cNvPr id="103" name="Изображение" descr="Изображение"/>
          <p:cNvPicPr>
            <a:picLocks noChangeAspect="1"/>
          </p:cNvPicPr>
          <p:nvPr/>
        </p:nvPicPr>
        <p:blipFill>
          <a:blip r:embed="rId2">
            <a:extLst/>
          </a:blip>
          <a:stretch>
            <a:fillRect/>
          </a:stretch>
        </p:blipFill>
        <p:spPr>
          <a:xfrm>
            <a:off x="10594075" y="4920064"/>
            <a:ext cx="3195850" cy="3090059"/>
          </a:xfrm>
          <a:prstGeom prst="rect">
            <a:avLst/>
          </a:prstGeom>
          <a:ln w="12700">
            <a:miter lim="400000"/>
          </a:ln>
        </p:spPr>
      </p:pic>
    </p:spTree>
  </p:cSld>
  <p:clrMapOvr>
    <a:masterClrMapping/>
  </p:clrMapOvr>
  <p:transition spd="med"/>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_rels/theme2.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Arial Narrow"/>
        <a:ea typeface="Arial Narrow"/>
        <a:cs typeface="Arial Narrow"/>
      </a:minorFont>
    </a:fontScheme>
    <a:fmtScheme name="White">
      <a:fillStyleLst>
        <a:solidFill>
          <a:srgbClr val="FFFFFF"/>
        </a:solidFill>
        <a:solidFill>
          <a:srgbClr val="FFFFFF"/>
        </a:solidFill>
        <a:solidFill>
          <a:srgbClr val="FFFFFF"/>
        </a:solidFill>
      </a:fillStyleLst>
      <a:lnStyleLst>
        <a:ln>
          <a:solidFill>
            <a:srgbClr val="000000"/>
          </a:solidFill>
        </a:ln>
        <a:ln>
          <a:solidFill>
            <a:srgbClr val="000000"/>
          </a:solidFill>
        </a:ln>
        <a:ln>
          <a:solidFill>
            <a:srgbClr val="000000"/>
          </a:solidFill>
        </a:ln>
      </a:lnStyleLst>
      <a:effectStyleLst>
        <a:effectStyle>
          <a:effectLst>
            <a:outerShdw blurRad="50800" dist="25400" dir="5400000" rotWithShape="0">
              <a:srgbClr val="000000">
                <a:alpha val="50000"/>
              </a:srgbClr>
            </a:outerShdw>
          </a:effectLst>
        </a:effectStyle>
        <a:effectStyle>
          <a:effectLst>
            <a:outerShdw blurRad="63500" dist="12700" rotWithShape="0">
              <a:srgbClr val="000000">
                <a:alpha val="50000"/>
              </a:srgbClr>
            </a:outerShdw>
          </a:effectLst>
        </a:effectStyle>
        <a:effectStyle>
          <a:effectLst>
            <a:outerShdw blurRad="50800" dist="25400" dir="5400000" rotWithShape="0">
              <a:srgbClr val="000000">
                <a:alpha val="50000"/>
              </a:srgbClr>
            </a:outerShdw>
          </a:effectLst>
        </a:effectStyle>
      </a:effectStyleLst>
      <a:bgFillStyleLst>
        <a:solidFill>
          <a:srgbClr val="FFFFFF"/>
        </a:solidFill>
        <a:solidFill>
          <a:srgbClr val="FFFFFF"/>
        </a:solidFill>
        <a:solidFill>
          <a:srgbClr val="FFFFFF"/>
        </a:soli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50800" dist="25400" dir="5400000" rotWithShape="0">
            <a:srgbClr val="000000">
              <a:alpha val="50000"/>
            </a:srgbClr>
          </a:outerShdw>
        </a:effectLst>
        <a:sp3d/>
      </a:spPr>
      <a:bodyPr rot="0" spcFirstLastPara="1" vertOverflow="overflow" horzOverflow="overflow" vert="horz" wrap="square" lIns="71437" tIns="71437" rIns="71437" bIns="71437" numCol="1" spcCol="38100" rtlCol="0" anchor="ctr">
        <a:spAutoFit/>
      </a:bodyPr>
      <a:lstStyle>
        <a:defPPr marL="0" marR="0" indent="0" algn="ctr" defTabSz="821531"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j-lt"/>
            <a:ea typeface="+mj-ea"/>
            <a:cs typeface="+mj-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71437" tIns="71437" rIns="71437" bIns="71437" numCol="1" spcCol="38100" rtlCol="0" anchor="ctr">
        <a:spAutoFit/>
      </a:bodyPr>
      <a:lstStyle>
        <a:defPPr marL="0" marR="0" indent="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j-lt"/>
            <a:ea typeface="+mj-ea"/>
            <a:cs typeface="+mj-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Arial Narrow"/>
        <a:ea typeface="Arial Narrow"/>
        <a:cs typeface="Arial Narrow"/>
      </a:minorFont>
    </a:fontScheme>
    <a:fmtScheme name="White">
      <a:fillStyleLst>
        <a:solidFill>
          <a:srgbClr val="FFFFFF"/>
        </a:solidFill>
        <a:solidFill>
          <a:srgbClr val="FFFFFF"/>
        </a:solidFill>
        <a:solidFill>
          <a:srgbClr val="FFFFFF"/>
        </a:solidFill>
      </a:fillStyleLst>
      <a:lnStyleLst>
        <a:ln>
          <a:solidFill>
            <a:srgbClr val="000000"/>
          </a:solidFill>
        </a:ln>
        <a:ln>
          <a:solidFill>
            <a:srgbClr val="000000"/>
          </a:solidFill>
        </a:ln>
        <a:ln>
          <a:solidFill>
            <a:srgbClr val="000000"/>
          </a:solidFill>
        </a:ln>
      </a:lnStyleLst>
      <a:effectStyleLst>
        <a:effectStyle>
          <a:effectLst>
            <a:outerShdw blurRad="50800" dist="25400" dir="5400000" rotWithShape="0">
              <a:srgbClr val="000000">
                <a:alpha val="50000"/>
              </a:srgbClr>
            </a:outerShdw>
          </a:effectLst>
        </a:effectStyle>
        <a:effectStyle>
          <a:effectLst>
            <a:outerShdw blurRad="63500" dist="12700" rotWithShape="0">
              <a:srgbClr val="000000">
                <a:alpha val="50000"/>
              </a:srgbClr>
            </a:outerShdw>
          </a:effectLst>
        </a:effectStyle>
        <a:effectStyle>
          <a:effectLst>
            <a:outerShdw blurRad="50800" dist="25400" dir="5400000" rotWithShape="0">
              <a:srgbClr val="000000">
                <a:alpha val="50000"/>
              </a:srgbClr>
            </a:outerShdw>
          </a:effectLst>
        </a:effectStyle>
      </a:effectStyleLst>
      <a:bgFillStyleLst>
        <a:solidFill>
          <a:srgbClr val="FFFFFF"/>
        </a:solidFill>
        <a:solidFill>
          <a:srgbClr val="FFFFFF"/>
        </a:solidFill>
        <a:solidFill>
          <a:srgbClr val="FFFFFF"/>
        </a:soli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50800" dist="25400" dir="5400000" rotWithShape="0">
            <a:srgbClr val="000000">
              <a:alpha val="50000"/>
            </a:srgbClr>
          </a:outerShdw>
        </a:effectLst>
        <a:sp3d/>
      </a:spPr>
      <a:bodyPr rot="0" spcFirstLastPara="1" vertOverflow="overflow" horzOverflow="overflow" vert="horz" wrap="square" lIns="71437" tIns="71437" rIns="71437" bIns="71437" numCol="1" spcCol="38100" rtlCol="0" anchor="ctr">
        <a:spAutoFit/>
      </a:bodyPr>
      <a:lstStyle>
        <a:defPPr marL="0" marR="0" indent="0" algn="ctr" defTabSz="821531"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j-lt"/>
            <a:ea typeface="+mj-ea"/>
            <a:cs typeface="+mj-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71437" tIns="71437" rIns="71437" bIns="71437" numCol="1" spcCol="38100" rtlCol="0" anchor="ctr">
        <a:spAutoFit/>
      </a:bodyPr>
      <a:lstStyle>
        <a:defPPr marL="0" marR="0" indent="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j-lt"/>
            <a:ea typeface="+mj-ea"/>
            <a:cs typeface="+mj-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4</TotalTime>
  <Words>1440</Words>
  <Application>Microsoft Office PowerPoint</Application>
  <PresentationFormat>Произвольный</PresentationFormat>
  <Paragraphs>45</Paragraphs>
  <Slides>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White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Королькова Инна Юрьевна</dc:creator>
  <cp:lastModifiedBy>Пользователь Windows</cp:lastModifiedBy>
  <cp:revision>4</cp:revision>
  <dcterms:modified xsi:type="dcterms:W3CDTF">2019-10-24T14:00:58Z</dcterms:modified>
</cp:coreProperties>
</file>