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37" r:id="rId2"/>
    <p:sldId id="361" r:id="rId3"/>
    <p:sldId id="356" r:id="rId4"/>
    <p:sldId id="368" r:id="rId5"/>
    <p:sldId id="369" r:id="rId6"/>
    <p:sldId id="373" r:id="rId7"/>
    <p:sldId id="372" r:id="rId8"/>
    <p:sldId id="370" r:id="rId9"/>
    <p:sldId id="371" r:id="rId10"/>
    <p:sldId id="374" r:id="rId1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12"/>
    <p:restoredTop sz="94453"/>
  </p:normalViewPr>
  <p:slideViewPr>
    <p:cSldViewPr snapToGrid="0" snapToObjects="1">
      <p:cViewPr varScale="1">
        <p:scale>
          <a:sx n="92" d="100"/>
          <a:sy n="92" d="100"/>
        </p:scale>
        <p:origin x="184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58218-60F2-6048-AE1C-F696ED488D8B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0D331-AA3E-D74B-A25E-8F644DC45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3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3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9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8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7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0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4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3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7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69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5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5645E-397F-894F-8324-CF36791EBF80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2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7D883AC-C8B1-8441-939E-01663F8A0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936" y="524255"/>
            <a:ext cx="8644127" cy="562388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Helvetica" pitchFamily="2" charset="0"/>
              </a:rPr>
              <a:t>Рязанский некрополь 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Helvetica" pitchFamily="2" charset="0"/>
              </a:rPr>
              <a:t>Лазаревское кладбище</a:t>
            </a:r>
          </a:p>
          <a:p>
            <a:pPr algn="ctr"/>
            <a:endParaRPr lang="ru-RU" sz="280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endParaRPr lang="ru-RU" sz="280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endParaRPr lang="ru-RU" sz="280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Helvetica" pitchFamily="2" charset="0"/>
              </a:rPr>
              <a:t>Юлия Орлова</a:t>
            </a:r>
          </a:p>
          <a:p>
            <a:pPr algn="ctr"/>
            <a:endParaRPr lang="ru-RU" sz="280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endParaRPr lang="ru-RU" sz="280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5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текст,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2B036595-E89D-1943-8E90-453649306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334" y="68263"/>
            <a:ext cx="4251332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51704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E622C20-0797-8741-8384-ADB30CB0A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579" y="1060704"/>
            <a:ext cx="7893134" cy="5400254"/>
          </a:xfrm>
        </p:spPr>
        <p:txBody>
          <a:bodyPr>
            <a:normAutofit/>
          </a:bodyPr>
          <a:lstStyle/>
          <a:p>
            <a:pPr algn="ctr"/>
            <a:r>
              <a:rPr lang="ru-RU" sz="22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Формирование Рязанского некрополя: история создания и разрушения Лазаревского кладбища</a:t>
            </a:r>
          </a:p>
          <a:p>
            <a:pPr algn="ctr"/>
            <a:endParaRPr lang="ru-RU" sz="2200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ctr"/>
            <a:r>
              <a:rPr lang="ru-RU" sz="2200" dirty="0">
                <a:solidFill>
                  <a:srgbClr val="000000"/>
                </a:solidFill>
                <a:latin typeface="Helvetica" pitchFamily="2" charset="0"/>
              </a:rPr>
              <a:t>Лазаревское кладбище: представители разных социальных слоев и профессиональных групп</a:t>
            </a:r>
          </a:p>
          <a:p>
            <a:pPr algn="ctr"/>
            <a:endParaRPr lang="ru-RU" sz="220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r>
              <a:rPr lang="ru-RU" sz="2200" dirty="0">
                <a:solidFill>
                  <a:srgbClr val="000000"/>
                </a:solidFill>
                <a:latin typeface="Helvetica" pitchFamily="2" charset="0"/>
              </a:rPr>
              <a:t>Сохранившиеся еврейские надгробия </a:t>
            </a:r>
          </a:p>
          <a:p>
            <a:pPr algn="ctr"/>
            <a:endParaRPr lang="ru-RU" sz="220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r>
              <a:rPr lang="ru-RU" sz="22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Воинские захоронения</a:t>
            </a:r>
            <a:r>
              <a:rPr lang="ru-RU" sz="2200" dirty="0">
                <a:solidFill>
                  <a:srgbClr val="000000"/>
                </a:solidFill>
                <a:latin typeface="Helvetica" pitchFamily="2" charset="0"/>
              </a:rPr>
              <a:t>. Уничтожение воинского некрополя погибших в Первой Мировой войне </a:t>
            </a:r>
          </a:p>
          <a:p>
            <a:pPr algn="ctr"/>
            <a:endParaRPr lang="ru-RU" sz="2200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ctr"/>
            <a:r>
              <a:rPr lang="ru-RU" sz="2200" dirty="0">
                <a:solidFill>
                  <a:srgbClr val="000000"/>
                </a:solidFill>
                <a:latin typeface="Helvetica" pitchFamily="2" charset="0"/>
              </a:rPr>
              <a:t>Литература по теме </a:t>
            </a:r>
            <a:endParaRPr lang="ru-RU" sz="2200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ru-RU" sz="2200" b="0" i="0" dirty="0">
              <a:solidFill>
                <a:schemeClr val="tx1"/>
              </a:solidFill>
              <a:latin typeface="Helvetica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81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87C357-D23F-A945-9416-1A9FD5460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353" y="68263"/>
            <a:ext cx="4083294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484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4A76D577-5526-9446-B8ED-261C03C43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617" y="68263"/>
            <a:ext cx="532676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735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F1EA90-16C0-3D46-BAC0-8F403AC78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78" y="68263"/>
            <a:ext cx="7336244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87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5BB48AB3-9283-C646-A7B9-86B652872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313" y="252253"/>
            <a:ext cx="4983595" cy="635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8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EBAF0A68-3911-D44C-B152-A222CCF78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3337" y="0"/>
            <a:ext cx="4487779" cy="67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0D996285-439E-B443-8745-48A34A99E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022" y="207915"/>
            <a:ext cx="4386512" cy="67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8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E756B883-B59C-3140-A033-7D785AC91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368" y="1"/>
            <a:ext cx="4089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22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43</Words>
  <Application>Microsoft Macintosh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Болтунова</dc:creator>
  <cp:lastModifiedBy>Болтунова Екатерина Михайловна</cp:lastModifiedBy>
  <cp:revision>35</cp:revision>
  <dcterms:created xsi:type="dcterms:W3CDTF">2019-10-31T04:35:31Z</dcterms:created>
  <dcterms:modified xsi:type="dcterms:W3CDTF">2022-12-07T15:41:18Z</dcterms:modified>
</cp:coreProperties>
</file>