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1" r:id="rId1"/>
  </p:sldMasterIdLst>
  <p:notesMasterIdLst>
    <p:notesMasterId r:id="rId22"/>
  </p:notesMasterIdLst>
  <p:sldIdLst>
    <p:sldId id="256" r:id="rId2"/>
    <p:sldId id="258" r:id="rId3"/>
    <p:sldId id="266" r:id="rId4"/>
    <p:sldId id="263" r:id="rId5"/>
    <p:sldId id="345" r:id="rId6"/>
    <p:sldId id="356" r:id="rId7"/>
    <p:sldId id="295" r:id="rId8"/>
    <p:sldId id="265" r:id="rId9"/>
    <p:sldId id="346" r:id="rId10"/>
    <p:sldId id="347" r:id="rId11"/>
    <p:sldId id="348" r:id="rId12"/>
    <p:sldId id="349" r:id="rId13"/>
    <p:sldId id="350" r:id="rId14"/>
    <p:sldId id="351" r:id="rId15"/>
    <p:sldId id="302" r:id="rId16"/>
    <p:sldId id="352" r:id="rId17"/>
    <p:sldId id="354" r:id="rId18"/>
    <p:sldId id="312" r:id="rId19"/>
    <p:sldId id="271" r:id="rId20"/>
    <p:sldId id="353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Montserrat" pitchFamily="2" charset="77"/>
      <p:regular r:id="rId29"/>
      <p:bold r:id="rId30"/>
      <p:italic r:id="rId31"/>
      <p:boldItalic r:id="rId32"/>
    </p:embeddedFont>
    <p:embeddedFont>
      <p:font typeface="Playfair Display" pitchFamily="2" charset="77"/>
      <p:regular r:id="rId33"/>
      <p:bold r:id="rId34"/>
      <p:italic r:id="rId35"/>
      <p:boldItalic r:id="rId36"/>
    </p:embeddedFont>
    <p:embeddedFont>
      <p:font typeface="Playfair Display SemiBold" pitchFamily="2" charset="77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AE970A-CCA2-4DE0-9F7F-71386A2CEACA}">
  <a:tblStyle styleId="{3BAE970A-CCA2-4DE0-9F7F-71386A2CEAC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6"/>
  </p:normalViewPr>
  <p:slideViewPr>
    <p:cSldViewPr snapToGrid="0">
      <p:cViewPr varScale="1">
        <p:scale>
          <a:sx n="130" d="100"/>
          <a:sy n="130" d="100"/>
        </p:scale>
        <p:origin x="11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97DDD0-9695-5749-B5FC-6E2C76FBA79D}" type="doc">
      <dgm:prSet loTypeId="urn:microsoft.com/office/officeart/2005/8/layout/cycle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600C9DD-E52E-5B41-BF6F-D43B1D3A8430}">
      <dgm:prSet phldrT="[Text]" custT="1"/>
      <dgm:spPr/>
      <dgm:t>
        <a:bodyPr/>
        <a:lstStyle/>
        <a:p>
          <a:pPr algn="ctr"/>
          <a:r>
            <a:rPr lang="ru-RU" sz="800" dirty="0"/>
            <a:t>Фаза действия</a:t>
          </a:r>
        </a:p>
        <a:p>
          <a:pPr algn="ctr"/>
          <a:r>
            <a:rPr lang="ru-RU" sz="800" b="1" dirty="0"/>
            <a:t>Самоконтроль</a:t>
          </a:r>
        </a:p>
        <a:p>
          <a:pPr algn="ctr"/>
          <a:r>
            <a:rPr lang="ru-RU" sz="800" b="1" dirty="0"/>
            <a:t>Самонаблюдение</a:t>
          </a:r>
          <a:r>
            <a:rPr lang="ru-RU" sz="800" dirty="0"/>
            <a:t> </a:t>
          </a:r>
        </a:p>
      </dgm:t>
    </dgm:pt>
    <dgm:pt modelId="{69E14165-FCCD-C640-9FD3-83554C3BDE82}" type="parTrans" cxnId="{519000D7-9EEA-7943-85A8-EB3BC54CBDB5}">
      <dgm:prSet/>
      <dgm:spPr/>
      <dgm:t>
        <a:bodyPr/>
        <a:lstStyle/>
        <a:p>
          <a:pPr algn="ctr"/>
          <a:endParaRPr lang="en-GB" sz="1000"/>
        </a:p>
      </dgm:t>
    </dgm:pt>
    <dgm:pt modelId="{2AC4D733-2DAB-7C4D-A16C-4E827C81DC99}" type="sibTrans" cxnId="{519000D7-9EEA-7943-85A8-EB3BC54CBDB5}">
      <dgm:prSet/>
      <dgm:spPr/>
      <dgm:t>
        <a:bodyPr/>
        <a:lstStyle/>
        <a:p>
          <a:pPr algn="ctr"/>
          <a:endParaRPr lang="en-GB" sz="1000"/>
        </a:p>
      </dgm:t>
    </dgm:pt>
    <dgm:pt modelId="{46CDD549-CDF1-BE44-B998-357E0504550A}">
      <dgm:prSet phldrT="[Text]" custT="1"/>
      <dgm:spPr/>
      <dgm:t>
        <a:bodyPr/>
        <a:lstStyle/>
        <a:p>
          <a:pPr algn="ctr"/>
          <a:r>
            <a:rPr lang="ru-RU" sz="800" dirty="0"/>
            <a:t>Фаза саморефлексии</a:t>
          </a:r>
        </a:p>
        <a:p>
          <a:pPr algn="ctr"/>
          <a:r>
            <a:rPr lang="ru-RU" sz="800" b="1" dirty="0"/>
            <a:t>Самооценка</a:t>
          </a:r>
        </a:p>
        <a:p>
          <a:pPr algn="ctr"/>
          <a:r>
            <a:rPr lang="ru-RU" sz="800" b="1" dirty="0" err="1"/>
            <a:t>Самореакция</a:t>
          </a:r>
          <a:endParaRPr lang="ru-RU" sz="800" b="1" dirty="0"/>
        </a:p>
      </dgm:t>
    </dgm:pt>
    <dgm:pt modelId="{D6F8EB21-BF56-3B42-828A-F7C8D456EF31}" type="parTrans" cxnId="{AA680207-06D9-0F48-92BF-FC0227D57883}">
      <dgm:prSet/>
      <dgm:spPr/>
      <dgm:t>
        <a:bodyPr/>
        <a:lstStyle/>
        <a:p>
          <a:pPr algn="ctr"/>
          <a:endParaRPr lang="en-GB" sz="1000"/>
        </a:p>
      </dgm:t>
    </dgm:pt>
    <dgm:pt modelId="{8070D3A0-2A62-1A43-BCA0-953BFAF8F0D6}" type="sibTrans" cxnId="{AA680207-06D9-0F48-92BF-FC0227D57883}">
      <dgm:prSet/>
      <dgm:spPr/>
      <dgm:t>
        <a:bodyPr/>
        <a:lstStyle/>
        <a:p>
          <a:pPr algn="ctr"/>
          <a:endParaRPr lang="en-GB" sz="1000"/>
        </a:p>
      </dgm:t>
    </dgm:pt>
    <dgm:pt modelId="{76288107-6483-294C-9548-0C0429532C15}">
      <dgm:prSet phldrT="[Text]" custT="1"/>
      <dgm:spPr/>
      <dgm:t>
        <a:bodyPr/>
        <a:lstStyle/>
        <a:p>
          <a:pPr algn="ctr"/>
          <a:r>
            <a:rPr lang="ru-RU" sz="800" dirty="0"/>
            <a:t>Фаза планирования</a:t>
          </a:r>
          <a:endParaRPr lang="en-US" sz="800" dirty="0"/>
        </a:p>
        <a:p>
          <a:pPr algn="ctr"/>
          <a:r>
            <a:rPr lang="ru-RU" sz="800" b="1" dirty="0"/>
            <a:t>Анализ задачи</a:t>
          </a:r>
        </a:p>
        <a:p>
          <a:pPr algn="ctr"/>
          <a:r>
            <a:rPr lang="ru-RU" sz="800" b="1" dirty="0" err="1"/>
            <a:t>Самомотивация</a:t>
          </a:r>
          <a:endParaRPr lang="ru-RU" sz="800" b="1" dirty="0"/>
        </a:p>
      </dgm:t>
    </dgm:pt>
    <dgm:pt modelId="{DF74DDC4-E2A6-484F-B56A-95AA1A85CC9D}" type="parTrans" cxnId="{D9ABA6F5-EF5C-6D44-9D8D-23E8BBDCA230}">
      <dgm:prSet/>
      <dgm:spPr/>
      <dgm:t>
        <a:bodyPr/>
        <a:lstStyle/>
        <a:p>
          <a:pPr algn="ctr"/>
          <a:endParaRPr lang="en-GB" sz="1000"/>
        </a:p>
      </dgm:t>
    </dgm:pt>
    <dgm:pt modelId="{C7E2BDD7-4F6C-7846-94A0-D0218CD9D5A2}" type="sibTrans" cxnId="{D9ABA6F5-EF5C-6D44-9D8D-23E8BBDCA230}">
      <dgm:prSet/>
      <dgm:spPr/>
      <dgm:t>
        <a:bodyPr/>
        <a:lstStyle/>
        <a:p>
          <a:pPr algn="ctr"/>
          <a:endParaRPr lang="en-GB" sz="1000"/>
        </a:p>
      </dgm:t>
    </dgm:pt>
    <dgm:pt modelId="{0A89DAD1-1513-354F-B862-946383EEBBC0}" type="pres">
      <dgm:prSet presAssocID="{2B97DDD0-9695-5749-B5FC-6E2C76FBA79D}" presName="cycle" presStyleCnt="0">
        <dgm:presLayoutVars>
          <dgm:dir/>
          <dgm:resizeHandles val="exact"/>
        </dgm:presLayoutVars>
      </dgm:prSet>
      <dgm:spPr/>
    </dgm:pt>
    <dgm:pt modelId="{1878DB88-5394-1746-8F5E-4AD3C1B75566}" type="pres">
      <dgm:prSet presAssocID="{4600C9DD-E52E-5B41-BF6F-D43B1D3A8430}" presName="node" presStyleLbl="node1" presStyleIdx="0" presStyleCnt="3">
        <dgm:presLayoutVars>
          <dgm:bulletEnabled val="1"/>
        </dgm:presLayoutVars>
      </dgm:prSet>
      <dgm:spPr/>
    </dgm:pt>
    <dgm:pt modelId="{2E8AA451-3EB0-BC48-BF93-A7873CB86F7E}" type="pres">
      <dgm:prSet presAssocID="{4600C9DD-E52E-5B41-BF6F-D43B1D3A8430}" presName="spNode" presStyleCnt="0"/>
      <dgm:spPr/>
    </dgm:pt>
    <dgm:pt modelId="{510A6819-90EF-3849-9E73-D5F42D3A6642}" type="pres">
      <dgm:prSet presAssocID="{2AC4D733-2DAB-7C4D-A16C-4E827C81DC99}" presName="sibTrans" presStyleLbl="sibTrans1D1" presStyleIdx="0" presStyleCnt="3"/>
      <dgm:spPr/>
    </dgm:pt>
    <dgm:pt modelId="{E0AFA6B7-59DF-D343-B71A-4BC293155626}" type="pres">
      <dgm:prSet presAssocID="{46CDD549-CDF1-BE44-B998-357E0504550A}" presName="node" presStyleLbl="node1" presStyleIdx="1" presStyleCnt="3" custRadScaleRad="100161" custRadScaleInc="399">
        <dgm:presLayoutVars>
          <dgm:bulletEnabled val="1"/>
        </dgm:presLayoutVars>
      </dgm:prSet>
      <dgm:spPr/>
    </dgm:pt>
    <dgm:pt modelId="{9DB2FB19-7E14-7645-9A56-7A0AA9C0419D}" type="pres">
      <dgm:prSet presAssocID="{46CDD549-CDF1-BE44-B998-357E0504550A}" presName="spNode" presStyleCnt="0"/>
      <dgm:spPr/>
    </dgm:pt>
    <dgm:pt modelId="{D81D3ABE-EDED-4D4D-8605-F26FED59CD94}" type="pres">
      <dgm:prSet presAssocID="{8070D3A0-2A62-1A43-BCA0-953BFAF8F0D6}" presName="sibTrans" presStyleLbl="sibTrans1D1" presStyleIdx="1" presStyleCnt="3"/>
      <dgm:spPr/>
    </dgm:pt>
    <dgm:pt modelId="{79E8A6A0-2DB1-F040-B1DB-9744B431AB43}" type="pres">
      <dgm:prSet presAssocID="{76288107-6483-294C-9548-0C0429532C15}" presName="node" presStyleLbl="node1" presStyleIdx="2" presStyleCnt="3">
        <dgm:presLayoutVars>
          <dgm:bulletEnabled val="1"/>
        </dgm:presLayoutVars>
      </dgm:prSet>
      <dgm:spPr/>
    </dgm:pt>
    <dgm:pt modelId="{97C0ADAA-6DE7-CF41-BD7F-D49242184D1F}" type="pres">
      <dgm:prSet presAssocID="{76288107-6483-294C-9548-0C0429532C15}" presName="spNode" presStyleCnt="0"/>
      <dgm:spPr/>
    </dgm:pt>
    <dgm:pt modelId="{84E221C2-649A-824A-9FAC-2AE0FEAFE61B}" type="pres">
      <dgm:prSet presAssocID="{C7E2BDD7-4F6C-7846-94A0-D0218CD9D5A2}" presName="sibTrans" presStyleLbl="sibTrans1D1" presStyleIdx="2" presStyleCnt="3"/>
      <dgm:spPr/>
    </dgm:pt>
  </dgm:ptLst>
  <dgm:cxnLst>
    <dgm:cxn modelId="{AA680207-06D9-0F48-92BF-FC0227D57883}" srcId="{2B97DDD0-9695-5749-B5FC-6E2C76FBA79D}" destId="{46CDD549-CDF1-BE44-B998-357E0504550A}" srcOrd="1" destOrd="0" parTransId="{D6F8EB21-BF56-3B42-828A-F7C8D456EF31}" sibTransId="{8070D3A0-2A62-1A43-BCA0-953BFAF8F0D6}"/>
    <dgm:cxn modelId="{BD83CC37-3C97-DD42-9BD2-B60E06FBEDC6}" type="presOf" srcId="{2B97DDD0-9695-5749-B5FC-6E2C76FBA79D}" destId="{0A89DAD1-1513-354F-B862-946383EEBBC0}" srcOrd="0" destOrd="0" presId="urn:microsoft.com/office/officeart/2005/8/layout/cycle5"/>
    <dgm:cxn modelId="{C1807B67-EFB2-6E4B-ADCD-A0B16E586B40}" type="presOf" srcId="{2AC4D733-2DAB-7C4D-A16C-4E827C81DC99}" destId="{510A6819-90EF-3849-9E73-D5F42D3A6642}" srcOrd="0" destOrd="0" presId="urn:microsoft.com/office/officeart/2005/8/layout/cycle5"/>
    <dgm:cxn modelId="{54BE6276-C165-E643-AFB7-B625008CF78A}" type="presOf" srcId="{4600C9DD-E52E-5B41-BF6F-D43B1D3A8430}" destId="{1878DB88-5394-1746-8F5E-4AD3C1B75566}" srcOrd="0" destOrd="0" presId="urn:microsoft.com/office/officeart/2005/8/layout/cycle5"/>
    <dgm:cxn modelId="{DF7152B9-BF74-3D40-8130-BAD14E8BE23F}" type="presOf" srcId="{8070D3A0-2A62-1A43-BCA0-953BFAF8F0D6}" destId="{D81D3ABE-EDED-4D4D-8605-F26FED59CD94}" srcOrd="0" destOrd="0" presId="urn:microsoft.com/office/officeart/2005/8/layout/cycle5"/>
    <dgm:cxn modelId="{D777D0D5-554B-1549-90D7-5F8437AD6C4B}" type="presOf" srcId="{C7E2BDD7-4F6C-7846-94A0-D0218CD9D5A2}" destId="{84E221C2-649A-824A-9FAC-2AE0FEAFE61B}" srcOrd="0" destOrd="0" presId="urn:microsoft.com/office/officeart/2005/8/layout/cycle5"/>
    <dgm:cxn modelId="{519000D7-9EEA-7943-85A8-EB3BC54CBDB5}" srcId="{2B97DDD0-9695-5749-B5FC-6E2C76FBA79D}" destId="{4600C9DD-E52E-5B41-BF6F-D43B1D3A8430}" srcOrd="0" destOrd="0" parTransId="{69E14165-FCCD-C640-9FD3-83554C3BDE82}" sibTransId="{2AC4D733-2DAB-7C4D-A16C-4E827C81DC99}"/>
    <dgm:cxn modelId="{D9ABA6F5-EF5C-6D44-9D8D-23E8BBDCA230}" srcId="{2B97DDD0-9695-5749-B5FC-6E2C76FBA79D}" destId="{76288107-6483-294C-9548-0C0429532C15}" srcOrd="2" destOrd="0" parTransId="{DF74DDC4-E2A6-484F-B56A-95AA1A85CC9D}" sibTransId="{C7E2BDD7-4F6C-7846-94A0-D0218CD9D5A2}"/>
    <dgm:cxn modelId="{5FF97CF6-957F-1442-8D3A-B143D6BFBB0C}" type="presOf" srcId="{46CDD549-CDF1-BE44-B998-357E0504550A}" destId="{E0AFA6B7-59DF-D343-B71A-4BC293155626}" srcOrd="0" destOrd="0" presId="urn:microsoft.com/office/officeart/2005/8/layout/cycle5"/>
    <dgm:cxn modelId="{544F88FF-0496-524B-AEFE-3B2240E2248F}" type="presOf" srcId="{76288107-6483-294C-9548-0C0429532C15}" destId="{79E8A6A0-2DB1-F040-B1DB-9744B431AB43}" srcOrd="0" destOrd="0" presId="urn:microsoft.com/office/officeart/2005/8/layout/cycle5"/>
    <dgm:cxn modelId="{7461FF2C-C53C-0146-BB6A-B8F6ADCDFBF5}" type="presParOf" srcId="{0A89DAD1-1513-354F-B862-946383EEBBC0}" destId="{1878DB88-5394-1746-8F5E-4AD3C1B75566}" srcOrd="0" destOrd="0" presId="urn:microsoft.com/office/officeart/2005/8/layout/cycle5"/>
    <dgm:cxn modelId="{6703BBC1-EBC2-2942-B173-B6FED1D6FEF9}" type="presParOf" srcId="{0A89DAD1-1513-354F-B862-946383EEBBC0}" destId="{2E8AA451-3EB0-BC48-BF93-A7873CB86F7E}" srcOrd="1" destOrd="0" presId="urn:microsoft.com/office/officeart/2005/8/layout/cycle5"/>
    <dgm:cxn modelId="{E391E107-5B00-0A40-A45E-F1371F749A7A}" type="presParOf" srcId="{0A89DAD1-1513-354F-B862-946383EEBBC0}" destId="{510A6819-90EF-3849-9E73-D5F42D3A6642}" srcOrd="2" destOrd="0" presId="urn:microsoft.com/office/officeart/2005/8/layout/cycle5"/>
    <dgm:cxn modelId="{6174A5FD-66D9-7D4E-8090-1634FACD7712}" type="presParOf" srcId="{0A89DAD1-1513-354F-B862-946383EEBBC0}" destId="{E0AFA6B7-59DF-D343-B71A-4BC293155626}" srcOrd="3" destOrd="0" presId="urn:microsoft.com/office/officeart/2005/8/layout/cycle5"/>
    <dgm:cxn modelId="{FF43B535-B42D-3C45-92F6-35DFD931A69F}" type="presParOf" srcId="{0A89DAD1-1513-354F-B862-946383EEBBC0}" destId="{9DB2FB19-7E14-7645-9A56-7A0AA9C0419D}" srcOrd="4" destOrd="0" presId="urn:microsoft.com/office/officeart/2005/8/layout/cycle5"/>
    <dgm:cxn modelId="{2CEA8D16-4841-8A48-B755-6BF84FCC3C7E}" type="presParOf" srcId="{0A89DAD1-1513-354F-B862-946383EEBBC0}" destId="{D81D3ABE-EDED-4D4D-8605-F26FED59CD94}" srcOrd="5" destOrd="0" presId="urn:microsoft.com/office/officeart/2005/8/layout/cycle5"/>
    <dgm:cxn modelId="{A3A8D3B1-3E9B-0641-8C96-87DEC43234B0}" type="presParOf" srcId="{0A89DAD1-1513-354F-B862-946383EEBBC0}" destId="{79E8A6A0-2DB1-F040-B1DB-9744B431AB43}" srcOrd="6" destOrd="0" presId="urn:microsoft.com/office/officeart/2005/8/layout/cycle5"/>
    <dgm:cxn modelId="{0DC2D666-55A7-924E-9729-322661939030}" type="presParOf" srcId="{0A89DAD1-1513-354F-B862-946383EEBBC0}" destId="{97C0ADAA-6DE7-CF41-BD7F-D49242184D1F}" srcOrd="7" destOrd="0" presId="urn:microsoft.com/office/officeart/2005/8/layout/cycle5"/>
    <dgm:cxn modelId="{5DCD58DC-691B-E940-86DB-CAD47BF9055C}" type="presParOf" srcId="{0A89DAD1-1513-354F-B862-946383EEBBC0}" destId="{84E221C2-649A-824A-9FAC-2AE0FEAFE61B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D33E3F-FF96-F64C-94BA-DB9E437375D1}" type="doc">
      <dgm:prSet loTypeId="urn:microsoft.com/office/officeart/2005/8/layout/cycle6" loCatId="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92C43558-1F24-A74A-B699-87570FBD1617}">
      <dgm:prSet phldrT="[Text]"/>
      <dgm:spPr/>
      <dgm:t>
        <a:bodyPr/>
        <a:lstStyle/>
        <a:p>
          <a:pPr algn="ctr"/>
          <a:r>
            <a:rPr lang="ru-RU" b="1" dirty="0"/>
            <a:t>Описание</a:t>
          </a:r>
          <a:r>
            <a:rPr lang="ru-RU" dirty="0"/>
            <a:t> (что произошло?)</a:t>
          </a:r>
          <a:endParaRPr lang="en-GB" dirty="0"/>
        </a:p>
      </dgm:t>
    </dgm:pt>
    <dgm:pt modelId="{620E9941-392C-A941-9DD2-D76EAA1725EA}" type="parTrans" cxnId="{F7829BC6-9A19-804B-AE28-73B24F4BECA0}">
      <dgm:prSet/>
      <dgm:spPr/>
      <dgm:t>
        <a:bodyPr/>
        <a:lstStyle/>
        <a:p>
          <a:pPr algn="ctr"/>
          <a:endParaRPr lang="en-GB"/>
        </a:p>
      </dgm:t>
    </dgm:pt>
    <dgm:pt modelId="{E11535DF-02E0-0E4A-8A8D-41C5D4D54A65}" type="sibTrans" cxnId="{F7829BC6-9A19-804B-AE28-73B24F4BECA0}">
      <dgm:prSet/>
      <dgm:spPr/>
      <dgm:t>
        <a:bodyPr/>
        <a:lstStyle/>
        <a:p>
          <a:pPr algn="ctr"/>
          <a:endParaRPr lang="en-GB"/>
        </a:p>
      </dgm:t>
    </dgm:pt>
    <dgm:pt modelId="{079C0B2C-0869-D04F-91AF-2651EC990ED9}">
      <dgm:prSet phldrT="[Text]"/>
      <dgm:spPr/>
      <dgm:t>
        <a:bodyPr/>
        <a:lstStyle/>
        <a:p>
          <a:pPr algn="ctr"/>
          <a:r>
            <a:rPr lang="ru-RU" b="1" dirty="0"/>
            <a:t>Чувства</a:t>
          </a:r>
          <a:r>
            <a:rPr lang="ru-RU" dirty="0"/>
            <a:t> (о чем вы думали и что чувствовали?)</a:t>
          </a:r>
          <a:endParaRPr lang="en-GB" dirty="0"/>
        </a:p>
      </dgm:t>
    </dgm:pt>
    <dgm:pt modelId="{DC98EAC9-366D-0D40-9C7E-472F5F0C2687}" type="parTrans" cxnId="{603E8292-47EA-BE44-BA5B-86A1DA18FE39}">
      <dgm:prSet/>
      <dgm:spPr/>
      <dgm:t>
        <a:bodyPr/>
        <a:lstStyle/>
        <a:p>
          <a:pPr algn="ctr"/>
          <a:endParaRPr lang="en-GB"/>
        </a:p>
      </dgm:t>
    </dgm:pt>
    <dgm:pt modelId="{0B1A00BE-ED57-6A41-81AB-C9D136AC080C}" type="sibTrans" cxnId="{603E8292-47EA-BE44-BA5B-86A1DA18FE39}">
      <dgm:prSet/>
      <dgm:spPr/>
      <dgm:t>
        <a:bodyPr/>
        <a:lstStyle/>
        <a:p>
          <a:pPr algn="ctr"/>
          <a:endParaRPr lang="en-GB"/>
        </a:p>
      </dgm:t>
    </dgm:pt>
    <dgm:pt modelId="{ADAF5B24-E62A-614C-9A56-624E6B862E5C}">
      <dgm:prSet phldrT="[Text]"/>
      <dgm:spPr/>
      <dgm:t>
        <a:bodyPr/>
        <a:lstStyle/>
        <a:p>
          <a:pPr algn="ctr"/>
          <a:r>
            <a:rPr lang="ru-RU" b="1" dirty="0"/>
            <a:t>Оценка</a:t>
          </a:r>
          <a:r>
            <a:rPr lang="ru-RU" dirty="0"/>
            <a:t> (что было сделано хорошо, а что - плохо?)</a:t>
          </a:r>
          <a:endParaRPr lang="en-GB" dirty="0"/>
        </a:p>
      </dgm:t>
    </dgm:pt>
    <dgm:pt modelId="{819EB3F2-2C6C-F54B-B233-FD246FE34133}" type="parTrans" cxnId="{0D94E98B-E533-A84D-84AC-8BA643FF9EA0}">
      <dgm:prSet/>
      <dgm:spPr/>
      <dgm:t>
        <a:bodyPr/>
        <a:lstStyle/>
        <a:p>
          <a:pPr algn="ctr"/>
          <a:endParaRPr lang="en-GB"/>
        </a:p>
      </dgm:t>
    </dgm:pt>
    <dgm:pt modelId="{9B3D4024-2E57-B94C-A5B6-23ADE3880E11}" type="sibTrans" cxnId="{0D94E98B-E533-A84D-84AC-8BA643FF9EA0}">
      <dgm:prSet/>
      <dgm:spPr/>
      <dgm:t>
        <a:bodyPr/>
        <a:lstStyle/>
        <a:p>
          <a:pPr algn="ctr"/>
          <a:endParaRPr lang="en-GB"/>
        </a:p>
      </dgm:t>
    </dgm:pt>
    <dgm:pt modelId="{6679F9E3-7AAB-0D43-B3E0-FA08FF52E8F3}">
      <dgm:prSet phldrT="[Text]"/>
      <dgm:spPr/>
      <dgm:t>
        <a:bodyPr/>
        <a:lstStyle/>
        <a:p>
          <a:pPr algn="ctr"/>
          <a:r>
            <a:rPr lang="ru-RU" b="1" dirty="0"/>
            <a:t>Анализ</a:t>
          </a:r>
          <a:r>
            <a:rPr lang="ru-RU" dirty="0"/>
            <a:t> (что помогало, а что мешало?)</a:t>
          </a:r>
          <a:endParaRPr lang="en-GB" dirty="0"/>
        </a:p>
      </dgm:t>
    </dgm:pt>
    <dgm:pt modelId="{75B3A69A-E24C-6441-B0A5-E14807BD7EEE}" type="parTrans" cxnId="{F42F9FA8-3F81-9C4A-A13C-6CDF1BAE1492}">
      <dgm:prSet/>
      <dgm:spPr/>
      <dgm:t>
        <a:bodyPr/>
        <a:lstStyle/>
        <a:p>
          <a:pPr algn="ctr"/>
          <a:endParaRPr lang="en-GB"/>
        </a:p>
      </dgm:t>
    </dgm:pt>
    <dgm:pt modelId="{8512BE30-376E-8B41-BD78-7690828627A2}" type="sibTrans" cxnId="{F42F9FA8-3F81-9C4A-A13C-6CDF1BAE1492}">
      <dgm:prSet/>
      <dgm:spPr/>
      <dgm:t>
        <a:bodyPr/>
        <a:lstStyle/>
        <a:p>
          <a:pPr algn="ctr"/>
          <a:endParaRPr lang="en-GB"/>
        </a:p>
      </dgm:t>
    </dgm:pt>
    <dgm:pt modelId="{F9E32152-CB7F-D348-AFCF-EFCD6827E7BB}">
      <dgm:prSet phldrT="[Text]"/>
      <dgm:spPr/>
      <dgm:t>
        <a:bodyPr/>
        <a:lstStyle/>
        <a:p>
          <a:pPr algn="ctr"/>
          <a:r>
            <a:rPr lang="ru-RU" b="1" dirty="0"/>
            <a:t>Вывод</a:t>
          </a:r>
          <a:r>
            <a:rPr lang="ru-RU" dirty="0"/>
            <a:t> (над чем необходимо работать?)</a:t>
          </a:r>
          <a:endParaRPr lang="en-GB" dirty="0"/>
        </a:p>
      </dgm:t>
    </dgm:pt>
    <dgm:pt modelId="{971C87AD-B5D5-FC43-963E-CC0142F29F20}" type="parTrans" cxnId="{0E657843-68BA-F349-87E5-5BF9CF0B7A27}">
      <dgm:prSet/>
      <dgm:spPr/>
      <dgm:t>
        <a:bodyPr/>
        <a:lstStyle/>
        <a:p>
          <a:pPr algn="ctr"/>
          <a:endParaRPr lang="en-GB"/>
        </a:p>
      </dgm:t>
    </dgm:pt>
    <dgm:pt modelId="{9A30BD5C-622B-B74A-8EAB-A114D8D732A6}" type="sibTrans" cxnId="{0E657843-68BA-F349-87E5-5BF9CF0B7A27}">
      <dgm:prSet/>
      <dgm:spPr/>
      <dgm:t>
        <a:bodyPr/>
        <a:lstStyle/>
        <a:p>
          <a:pPr algn="ctr"/>
          <a:endParaRPr lang="en-GB"/>
        </a:p>
      </dgm:t>
    </dgm:pt>
    <dgm:pt modelId="{0EBFEE94-4AE3-9E4A-9B95-176C71EAC730}">
      <dgm:prSet/>
      <dgm:spPr/>
      <dgm:t>
        <a:bodyPr/>
        <a:lstStyle/>
        <a:p>
          <a:pPr algn="ctr"/>
          <a:r>
            <a:rPr lang="ru-RU" b="1" dirty="0"/>
            <a:t>Планирование</a:t>
          </a:r>
          <a:r>
            <a:rPr lang="ru-RU" dirty="0"/>
            <a:t> (как именно вы будете улучшать результат?)</a:t>
          </a:r>
          <a:endParaRPr lang="en-GB" dirty="0"/>
        </a:p>
      </dgm:t>
    </dgm:pt>
    <dgm:pt modelId="{89D83BC2-A9F7-E541-93CC-45EB69967373}" type="parTrans" cxnId="{42FBC841-B954-D245-B734-3EAE1AB0DEFB}">
      <dgm:prSet/>
      <dgm:spPr/>
      <dgm:t>
        <a:bodyPr/>
        <a:lstStyle/>
        <a:p>
          <a:pPr algn="ctr"/>
          <a:endParaRPr lang="en-GB"/>
        </a:p>
      </dgm:t>
    </dgm:pt>
    <dgm:pt modelId="{BAAF7B1A-1752-E94B-9C29-23C8995F70E8}" type="sibTrans" cxnId="{42FBC841-B954-D245-B734-3EAE1AB0DEFB}">
      <dgm:prSet/>
      <dgm:spPr/>
      <dgm:t>
        <a:bodyPr/>
        <a:lstStyle/>
        <a:p>
          <a:pPr algn="ctr"/>
          <a:endParaRPr lang="en-GB"/>
        </a:p>
      </dgm:t>
    </dgm:pt>
    <dgm:pt modelId="{E8A11102-57E1-894B-8CBA-578066961820}" type="pres">
      <dgm:prSet presAssocID="{5DD33E3F-FF96-F64C-94BA-DB9E437375D1}" presName="cycle" presStyleCnt="0">
        <dgm:presLayoutVars>
          <dgm:dir/>
          <dgm:resizeHandles val="exact"/>
        </dgm:presLayoutVars>
      </dgm:prSet>
      <dgm:spPr/>
    </dgm:pt>
    <dgm:pt modelId="{78621422-5ED3-D441-9366-124F53D16E0F}" type="pres">
      <dgm:prSet presAssocID="{92C43558-1F24-A74A-B699-87570FBD1617}" presName="node" presStyleLbl="node1" presStyleIdx="0" presStyleCnt="6">
        <dgm:presLayoutVars>
          <dgm:bulletEnabled val="1"/>
        </dgm:presLayoutVars>
      </dgm:prSet>
      <dgm:spPr/>
    </dgm:pt>
    <dgm:pt modelId="{2C362D6F-0B78-2046-B0D8-407EF2D17323}" type="pres">
      <dgm:prSet presAssocID="{92C43558-1F24-A74A-B699-87570FBD1617}" presName="spNode" presStyleCnt="0"/>
      <dgm:spPr/>
    </dgm:pt>
    <dgm:pt modelId="{2722F79E-69AD-3845-8178-9264D4D42D59}" type="pres">
      <dgm:prSet presAssocID="{E11535DF-02E0-0E4A-8A8D-41C5D4D54A65}" presName="sibTrans" presStyleLbl="sibTrans1D1" presStyleIdx="0" presStyleCnt="6"/>
      <dgm:spPr/>
    </dgm:pt>
    <dgm:pt modelId="{F6CDD385-0025-AB4F-B34E-E28485038023}" type="pres">
      <dgm:prSet presAssocID="{079C0B2C-0869-D04F-91AF-2651EC990ED9}" presName="node" presStyleLbl="node1" presStyleIdx="1" presStyleCnt="6">
        <dgm:presLayoutVars>
          <dgm:bulletEnabled val="1"/>
        </dgm:presLayoutVars>
      </dgm:prSet>
      <dgm:spPr/>
    </dgm:pt>
    <dgm:pt modelId="{7839DE6B-B616-1B4E-9B34-9A954CC7E10A}" type="pres">
      <dgm:prSet presAssocID="{079C0B2C-0869-D04F-91AF-2651EC990ED9}" presName="spNode" presStyleCnt="0"/>
      <dgm:spPr/>
    </dgm:pt>
    <dgm:pt modelId="{32EB057C-E9F6-FC4B-BFBE-0CFA96825999}" type="pres">
      <dgm:prSet presAssocID="{0B1A00BE-ED57-6A41-81AB-C9D136AC080C}" presName="sibTrans" presStyleLbl="sibTrans1D1" presStyleIdx="1" presStyleCnt="6"/>
      <dgm:spPr/>
    </dgm:pt>
    <dgm:pt modelId="{B6A88AD9-D842-8849-95D8-0A193936A8B1}" type="pres">
      <dgm:prSet presAssocID="{ADAF5B24-E62A-614C-9A56-624E6B862E5C}" presName="node" presStyleLbl="node1" presStyleIdx="2" presStyleCnt="6">
        <dgm:presLayoutVars>
          <dgm:bulletEnabled val="1"/>
        </dgm:presLayoutVars>
      </dgm:prSet>
      <dgm:spPr/>
    </dgm:pt>
    <dgm:pt modelId="{ABBBD81B-509B-E342-89E3-55F5972B2DA2}" type="pres">
      <dgm:prSet presAssocID="{ADAF5B24-E62A-614C-9A56-624E6B862E5C}" presName="spNode" presStyleCnt="0"/>
      <dgm:spPr/>
    </dgm:pt>
    <dgm:pt modelId="{591A2BF6-62BE-C544-A26F-A52217A56255}" type="pres">
      <dgm:prSet presAssocID="{9B3D4024-2E57-B94C-A5B6-23ADE3880E11}" presName="sibTrans" presStyleLbl="sibTrans1D1" presStyleIdx="2" presStyleCnt="6"/>
      <dgm:spPr/>
    </dgm:pt>
    <dgm:pt modelId="{2FB498E1-8D59-5147-8554-07942F91704C}" type="pres">
      <dgm:prSet presAssocID="{6679F9E3-7AAB-0D43-B3E0-FA08FF52E8F3}" presName="node" presStyleLbl="node1" presStyleIdx="3" presStyleCnt="6">
        <dgm:presLayoutVars>
          <dgm:bulletEnabled val="1"/>
        </dgm:presLayoutVars>
      </dgm:prSet>
      <dgm:spPr/>
    </dgm:pt>
    <dgm:pt modelId="{61E29157-1479-4D40-A56C-40F10776E648}" type="pres">
      <dgm:prSet presAssocID="{6679F9E3-7AAB-0D43-B3E0-FA08FF52E8F3}" presName="spNode" presStyleCnt="0"/>
      <dgm:spPr/>
    </dgm:pt>
    <dgm:pt modelId="{ED36D632-9840-6046-A966-7D395E8E7334}" type="pres">
      <dgm:prSet presAssocID="{8512BE30-376E-8B41-BD78-7690828627A2}" presName="sibTrans" presStyleLbl="sibTrans1D1" presStyleIdx="3" presStyleCnt="6"/>
      <dgm:spPr/>
    </dgm:pt>
    <dgm:pt modelId="{99F85700-A999-8940-BEC2-1F3FC67BB3EC}" type="pres">
      <dgm:prSet presAssocID="{F9E32152-CB7F-D348-AFCF-EFCD6827E7BB}" presName="node" presStyleLbl="node1" presStyleIdx="4" presStyleCnt="6">
        <dgm:presLayoutVars>
          <dgm:bulletEnabled val="1"/>
        </dgm:presLayoutVars>
      </dgm:prSet>
      <dgm:spPr/>
    </dgm:pt>
    <dgm:pt modelId="{778C7211-0569-3947-9C9C-4B578AD3DA18}" type="pres">
      <dgm:prSet presAssocID="{F9E32152-CB7F-D348-AFCF-EFCD6827E7BB}" presName="spNode" presStyleCnt="0"/>
      <dgm:spPr/>
    </dgm:pt>
    <dgm:pt modelId="{88EFE028-9A1A-654B-91A9-33FA932BE9F7}" type="pres">
      <dgm:prSet presAssocID="{9A30BD5C-622B-B74A-8EAB-A114D8D732A6}" presName="sibTrans" presStyleLbl="sibTrans1D1" presStyleIdx="4" presStyleCnt="6"/>
      <dgm:spPr/>
    </dgm:pt>
    <dgm:pt modelId="{852ADB06-F247-9D45-A504-20392BDC3EB1}" type="pres">
      <dgm:prSet presAssocID="{0EBFEE94-4AE3-9E4A-9B95-176C71EAC730}" presName="node" presStyleLbl="node1" presStyleIdx="5" presStyleCnt="6">
        <dgm:presLayoutVars>
          <dgm:bulletEnabled val="1"/>
        </dgm:presLayoutVars>
      </dgm:prSet>
      <dgm:spPr/>
    </dgm:pt>
    <dgm:pt modelId="{01470F8E-B924-B34C-8989-19DE95417C2B}" type="pres">
      <dgm:prSet presAssocID="{0EBFEE94-4AE3-9E4A-9B95-176C71EAC730}" presName="spNode" presStyleCnt="0"/>
      <dgm:spPr/>
    </dgm:pt>
    <dgm:pt modelId="{F5516B5C-079D-B642-BF4A-EDCD0695815B}" type="pres">
      <dgm:prSet presAssocID="{BAAF7B1A-1752-E94B-9C29-23C8995F70E8}" presName="sibTrans" presStyleLbl="sibTrans1D1" presStyleIdx="5" presStyleCnt="6"/>
      <dgm:spPr/>
    </dgm:pt>
  </dgm:ptLst>
  <dgm:cxnLst>
    <dgm:cxn modelId="{1E558A02-6CAD-2D49-AB98-0679D85A10D9}" type="presOf" srcId="{0EBFEE94-4AE3-9E4A-9B95-176C71EAC730}" destId="{852ADB06-F247-9D45-A504-20392BDC3EB1}" srcOrd="0" destOrd="0" presId="urn:microsoft.com/office/officeart/2005/8/layout/cycle6"/>
    <dgm:cxn modelId="{E7617F03-D52E-B240-82CF-4EFB5BAE465A}" type="presOf" srcId="{BAAF7B1A-1752-E94B-9C29-23C8995F70E8}" destId="{F5516B5C-079D-B642-BF4A-EDCD0695815B}" srcOrd="0" destOrd="0" presId="urn:microsoft.com/office/officeart/2005/8/layout/cycle6"/>
    <dgm:cxn modelId="{74663A18-1347-0649-BE87-2994A9D3B4B1}" type="presOf" srcId="{ADAF5B24-E62A-614C-9A56-624E6B862E5C}" destId="{B6A88AD9-D842-8849-95D8-0A193936A8B1}" srcOrd="0" destOrd="0" presId="urn:microsoft.com/office/officeart/2005/8/layout/cycle6"/>
    <dgm:cxn modelId="{C470D12A-C7B9-D64C-B662-091F00ECFFD7}" type="presOf" srcId="{F9E32152-CB7F-D348-AFCF-EFCD6827E7BB}" destId="{99F85700-A999-8940-BEC2-1F3FC67BB3EC}" srcOrd="0" destOrd="0" presId="urn:microsoft.com/office/officeart/2005/8/layout/cycle6"/>
    <dgm:cxn modelId="{4282E736-09D8-CE4F-B4E3-5F2FFC1FF85A}" type="presOf" srcId="{0B1A00BE-ED57-6A41-81AB-C9D136AC080C}" destId="{32EB057C-E9F6-FC4B-BFBE-0CFA96825999}" srcOrd="0" destOrd="0" presId="urn:microsoft.com/office/officeart/2005/8/layout/cycle6"/>
    <dgm:cxn modelId="{8B237F3F-86EC-424B-846B-0535E06D1EDB}" type="presOf" srcId="{92C43558-1F24-A74A-B699-87570FBD1617}" destId="{78621422-5ED3-D441-9366-124F53D16E0F}" srcOrd="0" destOrd="0" presId="urn:microsoft.com/office/officeart/2005/8/layout/cycle6"/>
    <dgm:cxn modelId="{42FBC841-B954-D245-B734-3EAE1AB0DEFB}" srcId="{5DD33E3F-FF96-F64C-94BA-DB9E437375D1}" destId="{0EBFEE94-4AE3-9E4A-9B95-176C71EAC730}" srcOrd="5" destOrd="0" parTransId="{89D83BC2-A9F7-E541-93CC-45EB69967373}" sibTransId="{BAAF7B1A-1752-E94B-9C29-23C8995F70E8}"/>
    <dgm:cxn modelId="{0E657843-68BA-F349-87E5-5BF9CF0B7A27}" srcId="{5DD33E3F-FF96-F64C-94BA-DB9E437375D1}" destId="{F9E32152-CB7F-D348-AFCF-EFCD6827E7BB}" srcOrd="4" destOrd="0" parTransId="{971C87AD-B5D5-FC43-963E-CC0142F29F20}" sibTransId="{9A30BD5C-622B-B74A-8EAB-A114D8D732A6}"/>
    <dgm:cxn modelId="{1E44D74B-0303-8D49-B4F3-1099DDEDC9EB}" type="presOf" srcId="{E11535DF-02E0-0E4A-8A8D-41C5D4D54A65}" destId="{2722F79E-69AD-3845-8178-9264D4D42D59}" srcOrd="0" destOrd="0" presId="urn:microsoft.com/office/officeart/2005/8/layout/cycle6"/>
    <dgm:cxn modelId="{08636E53-CFB7-FF47-A5B7-AEEA98CE8858}" type="presOf" srcId="{6679F9E3-7AAB-0D43-B3E0-FA08FF52E8F3}" destId="{2FB498E1-8D59-5147-8554-07942F91704C}" srcOrd="0" destOrd="0" presId="urn:microsoft.com/office/officeart/2005/8/layout/cycle6"/>
    <dgm:cxn modelId="{7A49A256-864B-4243-97E2-92D71285780C}" type="presOf" srcId="{8512BE30-376E-8B41-BD78-7690828627A2}" destId="{ED36D632-9840-6046-A966-7D395E8E7334}" srcOrd="0" destOrd="0" presId="urn:microsoft.com/office/officeart/2005/8/layout/cycle6"/>
    <dgm:cxn modelId="{C6617B72-F5ED-FC44-A85A-237EF5ADD427}" type="presOf" srcId="{9B3D4024-2E57-B94C-A5B6-23ADE3880E11}" destId="{591A2BF6-62BE-C544-A26F-A52217A56255}" srcOrd="0" destOrd="0" presId="urn:microsoft.com/office/officeart/2005/8/layout/cycle6"/>
    <dgm:cxn modelId="{2661E173-8DCD-824E-BB09-709FF2038A25}" type="presOf" srcId="{079C0B2C-0869-D04F-91AF-2651EC990ED9}" destId="{F6CDD385-0025-AB4F-B34E-E28485038023}" srcOrd="0" destOrd="0" presId="urn:microsoft.com/office/officeart/2005/8/layout/cycle6"/>
    <dgm:cxn modelId="{0D94E98B-E533-A84D-84AC-8BA643FF9EA0}" srcId="{5DD33E3F-FF96-F64C-94BA-DB9E437375D1}" destId="{ADAF5B24-E62A-614C-9A56-624E6B862E5C}" srcOrd="2" destOrd="0" parTransId="{819EB3F2-2C6C-F54B-B233-FD246FE34133}" sibTransId="{9B3D4024-2E57-B94C-A5B6-23ADE3880E11}"/>
    <dgm:cxn modelId="{603E8292-47EA-BE44-BA5B-86A1DA18FE39}" srcId="{5DD33E3F-FF96-F64C-94BA-DB9E437375D1}" destId="{079C0B2C-0869-D04F-91AF-2651EC990ED9}" srcOrd="1" destOrd="0" parTransId="{DC98EAC9-366D-0D40-9C7E-472F5F0C2687}" sibTransId="{0B1A00BE-ED57-6A41-81AB-C9D136AC080C}"/>
    <dgm:cxn modelId="{F42F9FA8-3F81-9C4A-A13C-6CDF1BAE1492}" srcId="{5DD33E3F-FF96-F64C-94BA-DB9E437375D1}" destId="{6679F9E3-7AAB-0D43-B3E0-FA08FF52E8F3}" srcOrd="3" destOrd="0" parTransId="{75B3A69A-E24C-6441-B0A5-E14807BD7EEE}" sibTransId="{8512BE30-376E-8B41-BD78-7690828627A2}"/>
    <dgm:cxn modelId="{EB18D9BB-82AA-F04B-B210-EC7C7CE2B06E}" type="presOf" srcId="{5DD33E3F-FF96-F64C-94BA-DB9E437375D1}" destId="{E8A11102-57E1-894B-8CBA-578066961820}" srcOrd="0" destOrd="0" presId="urn:microsoft.com/office/officeart/2005/8/layout/cycle6"/>
    <dgm:cxn modelId="{7C92EEBC-16BD-DC4D-861B-10F73FC43102}" type="presOf" srcId="{9A30BD5C-622B-B74A-8EAB-A114D8D732A6}" destId="{88EFE028-9A1A-654B-91A9-33FA932BE9F7}" srcOrd="0" destOrd="0" presId="urn:microsoft.com/office/officeart/2005/8/layout/cycle6"/>
    <dgm:cxn modelId="{F7829BC6-9A19-804B-AE28-73B24F4BECA0}" srcId="{5DD33E3F-FF96-F64C-94BA-DB9E437375D1}" destId="{92C43558-1F24-A74A-B699-87570FBD1617}" srcOrd="0" destOrd="0" parTransId="{620E9941-392C-A941-9DD2-D76EAA1725EA}" sibTransId="{E11535DF-02E0-0E4A-8A8D-41C5D4D54A65}"/>
    <dgm:cxn modelId="{A3AFEFCD-1802-DD4C-83B1-25DF1F64E087}" type="presParOf" srcId="{E8A11102-57E1-894B-8CBA-578066961820}" destId="{78621422-5ED3-D441-9366-124F53D16E0F}" srcOrd="0" destOrd="0" presId="urn:microsoft.com/office/officeart/2005/8/layout/cycle6"/>
    <dgm:cxn modelId="{450AB8FE-8806-294D-9631-C4232F096002}" type="presParOf" srcId="{E8A11102-57E1-894B-8CBA-578066961820}" destId="{2C362D6F-0B78-2046-B0D8-407EF2D17323}" srcOrd="1" destOrd="0" presId="urn:microsoft.com/office/officeart/2005/8/layout/cycle6"/>
    <dgm:cxn modelId="{DDC9788C-0B04-8842-A09F-CD1E7F75A6D4}" type="presParOf" srcId="{E8A11102-57E1-894B-8CBA-578066961820}" destId="{2722F79E-69AD-3845-8178-9264D4D42D59}" srcOrd="2" destOrd="0" presId="urn:microsoft.com/office/officeart/2005/8/layout/cycle6"/>
    <dgm:cxn modelId="{97B182CD-5AA1-EC4A-8150-23BA9C25DFEA}" type="presParOf" srcId="{E8A11102-57E1-894B-8CBA-578066961820}" destId="{F6CDD385-0025-AB4F-B34E-E28485038023}" srcOrd="3" destOrd="0" presId="urn:microsoft.com/office/officeart/2005/8/layout/cycle6"/>
    <dgm:cxn modelId="{196916EF-4723-064B-BE4E-F6231C5CD982}" type="presParOf" srcId="{E8A11102-57E1-894B-8CBA-578066961820}" destId="{7839DE6B-B616-1B4E-9B34-9A954CC7E10A}" srcOrd="4" destOrd="0" presId="urn:microsoft.com/office/officeart/2005/8/layout/cycle6"/>
    <dgm:cxn modelId="{8AA50287-837B-9F47-9AD2-13B86E220D1E}" type="presParOf" srcId="{E8A11102-57E1-894B-8CBA-578066961820}" destId="{32EB057C-E9F6-FC4B-BFBE-0CFA96825999}" srcOrd="5" destOrd="0" presId="urn:microsoft.com/office/officeart/2005/8/layout/cycle6"/>
    <dgm:cxn modelId="{2428C99F-AAA5-E340-9C91-127453622AC6}" type="presParOf" srcId="{E8A11102-57E1-894B-8CBA-578066961820}" destId="{B6A88AD9-D842-8849-95D8-0A193936A8B1}" srcOrd="6" destOrd="0" presId="urn:microsoft.com/office/officeart/2005/8/layout/cycle6"/>
    <dgm:cxn modelId="{A2532FF2-1D38-C74F-BC86-B8AD1BB0C7E4}" type="presParOf" srcId="{E8A11102-57E1-894B-8CBA-578066961820}" destId="{ABBBD81B-509B-E342-89E3-55F5972B2DA2}" srcOrd="7" destOrd="0" presId="urn:microsoft.com/office/officeart/2005/8/layout/cycle6"/>
    <dgm:cxn modelId="{7D3D73AD-1407-7A4B-A780-10005DD94213}" type="presParOf" srcId="{E8A11102-57E1-894B-8CBA-578066961820}" destId="{591A2BF6-62BE-C544-A26F-A52217A56255}" srcOrd="8" destOrd="0" presId="urn:microsoft.com/office/officeart/2005/8/layout/cycle6"/>
    <dgm:cxn modelId="{41B0A189-F41E-F842-9D3A-D4B09E81B7BC}" type="presParOf" srcId="{E8A11102-57E1-894B-8CBA-578066961820}" destId="{2FB498E1-8D59-5147-8554-07942F91704C}" srcOrd="9" destOrd="0" presId="urn:microsoft.com/office/officeart/2005/8/layout/cycle6"/>
    <dgm:cxn modelId="{A209A8B0-371E-5D4C-91AC-C839E9E2FAAB}" type="presParOf" srcId="{E8A11102-57E1-894B-8CBA-578066961820}" destId="{61E29157-1479-4D40-A56C-40F10776E648}" srcOrd="10" destOrd="0" presId="urn:microsoft.com/office/officeart/2005/8/layout/cycle6"/>
    <dgm:cxn modelId="{4FAD5A12-C61C-214D-8202-E907D9ED4B0C}" type="presParOf" srcId="{E8A11102-57E1-894B-8CBA-578066961820}" destId="{ED36D632-9840-6046-A966-7D395E8E7334}" srcOrd="11" destOrd="0" presId="urn:microsoft.com/office/officeart/2005/8/layout/cycle6"/>
    <dgm:cxn modelId="{13CADF21-0D24-BF45-B847-30600AFC36F0}" type="presParOf" srcId="{E8A11102-57E1-894B-8CBA-578066961820}" destId="{99F85700-A999-8940-BEC2-1F3FC67BB3EC}" srcOrd="12" destOrd="0" presId="urn:microsoft.com/office/officeart/2005/8/layout/cycle6"/>
    <dgm:cxn modelId="{ABEA0D04-B730-134D-9A32-62168ADDA5C0}" type="presParOf" srcId="{E8A11102-57E1-894B-8CBA-578066961820}" destId="{778C7211-0569-3947-9C9C-4B578AD3DA18}" srcOrd="13" destOrd="0" presId="urn:microsoft.com/office/officeart/2005/8/layout/cycle6"/>
    <dgm:cxn modelId="{920539FA-C935-CF40-A8F6-0437BB1C3EFA}" type="presParOf" srcId="{E8A11102-57E1-894B-8CBA-578066961820}" destId="{88EFE028-9A1A-654B-91A9-33FA932BE9F7}" srcOrd="14" destOrd="0" presId="urn:microsoft.com/office/officeart/2005/8/layout/cycle6"/>
    <dgm:cxn modelId="{BBED0AC5-65D8-534E-9A0F-31A108266067}" type="presParOf" srcId="{E8A11102-57E1-894B-8CBA-578066961820}" destId="{852ADB06-F247-9D45-A504-20392BDC3EB1}" srcOrd="15" destOrd="0" presId="urn:microsoft.com/office/officeart/2005/8/layout/cycle6"/>
    <dgm:cxn modelId="{4783E625-4CC5-5E41-A4BF-4B9428EF42F6}" type="presParOf" srcId="{E8A11102-57E1-894B-8CBA-578066961820}" destId="{01470F8E-B924-B34C-8989-19DE95417C2B}" srcOrd="16" destOrd="0" presId="urn:microsoft.com/office/officeart/2005/8/layout/cycle6"/>
    <dgm:cxn modelId="{3EC06544-76FB-BF40-B5EC-291582D603E1}" type="presParOf" srcId="{E8A11102-57E1-894B-8CBA-578066961820}" destId="{F5516B5C-079D-B642-BF4A-EDCD0695815B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8DB88-5394-1746-8F5E-4AD3C1B75566}">
      <dsp:nvSpPr>
        <dsp:cNvPr id="0" name=""/>
        <dsp:cNvSpPr/>
      </dsp:nvSpPr>
      <dsp:spPr>
        <a:xfrm>
          <a:off x="829015" y="70583"/>
          <a:ext cx="1102657" cy="7167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Фаза действия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/>
            <a:t>Самоконтроль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/>
            <a:t>Самонаблюдение</a:t>
          </a:r>
          <a:r>
            <a:rPr lang="ru-RU" sz="800" kern="1200" dirty="0"/>
            <a:t> </a:t>
          </a:r>
        </a:p>
      </dsp:txBody>
      <dsp:txXfrm>
        <a:off x="864003" y="105571"/>
        <a:ext cx="1032681" cy="646751"/>
      </dsp:txXfrm>
    </dsp:sp>
    <dsp:sp modelId="{510A6819-90EF-3849-9E73-D5F42D3A6642}">
      <dsp:nvSpPr>
        <dsp:cNvPr id="0" name=""/>
        <dsp:cNvSpPr/>
      </dsp:nvSpPr>
      <dsp:spPr>
        <a:xfrm>
          <a:off x="425113" y="429949"/>
          <a:ext cx="1913308" cy="1913308"/>
        </a:xfrm>
        <a:custGeom>
          <a:avLst/>
          <a:gdLst/>
          <a:ahLst/>
          <a:cxnLst/>
          <a:rect l="0" t="0" r="0" b="0"/>
          <a:pathLst>
            <a:path>
              <a:moveTo>
                <a:pt x="1655536" y="303392"/>
              </a:moveTo>
              <a:arcTo wR="956654" hR="956654" stAng="19015943" swAng="231309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AFA6B7-59DF-D343-B71A-4BC293155626}">
      <dsp:nvSpPr>
        <dsp:cNvPr id="0" name=""/>
        <dsp:cNvSpPr/>
      </dsp:nvSpPr>
      <dsp:spPr>
        <a:xfrm>
          <a:off x="1657498" y="1508645"/>
          <a:ext cx="1102657" cy="7167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Фаза саморефлексии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/>
            <a:t>Самооценка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 err="1"/>
            <a:t>Самореакция</a:t>
          </a:r>
          <a:endParaRPr lang="ru-RU" sz="800" b="1" kern="1200" dirty="0"/>
        </a:p>
      </dsp:txBody>
      <dsp:txXfrm>
        <a:off x="1692486" y="1543633"/>
        <a:ext cx="1032681" cy="646751"/>
      </dsp:txXfrm>
    </dsp:sp>
    <dsp:sp modelId="{D81D3ABE-EDED-4D4D-8605-F26FED59CD94}">
      <dsp:nvSpPr>
        <dsp:cNvPr id="0" name=""/>
        <dsp:cNvSpPr/>
      </dsp:nvSpPr>
      <dsp:spPr>
        <a:xfrm>
          <a:off x="425280" y="429831"/>
          <a:ext cx="1913308" cy="1913308"/>
        </a:xfrm>
        <a:custGeom>
          <a:avLst/>
          <a:gdLst/>
          <a:ahLst/>
          <a:cxnLst/>
          <a:rect l="0" t="0" r="0" b="0"/>
          <a:pathLst>
            <a:path>
              <a:moveTo>
                <a:pt x="1246659" y="1868292"/>
              </a:moveTo>
              <a:arcTo wR="956654" hR="956654" stAng="4341204" swAng="21404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E8A6A0-2DB1-F040-B1DB-9744B431AB43}">
      <dsp:nvSpPr>
        <dsp:cNvPr id="0" name=""/>
        <dsp:cNvSpPr/>
      </dsp:nvSpPr>
      <dsp:spPr>
        <a:xfrm>
          <a:off x="528" y="1505565"/>
          <a:ext cx="1102657" cy="7167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Фаза планирования</a:t>
          </a:r>
          <a:endParaRPr lang="en-US" sz="800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/>
            <a:t>Анализ задачи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 err="1"/>
            <a:t>Самомотивация</a:t>
          </a:r>
          <a:endParaRPr lang="ru-RU" sz="800" b="1" kern="1200" dirty="0"/>
        </a:p>
      </dsp:txBody>
      <dsp:txXfrm>
        <a:off x="35516" y="1540553"/>
        <a:ext cx="1032681" cy="646751"/>
      </dsp:txXfrm>
    </dsp:sp>
    <dsp:sp modelId="{84E221C2-649A-824A-9FAC-2AE0FEAFE61B}">
      <dsp:nvSpPr>
        <dsp:cNvPr id="0" name=""/>
        <dsp:cNvSpPr/>
      </dsp:nvSpPr>
      <dsp:spPr>
        <a:xfrm>
          <a:off x="423689" y="428947"/>
          <a:ext cx="1913308" cy="1913308"/>
        </a:xfrm>
        <a:custGeom>
          <a:avLst/>
          <a:gdLst/>
          <a:ahLst/>
          <a:cxnLst/>
          <a:rect l="0" t="0" r="0" b="0"/>
          <a:pathLst>
            <a:path>
              <a:moveTo>
                <a:pt x="3084" y="879896"/>
              </a:moveTo>
              <a:arcTo wR="956654" hR="956654" stAng="11076128" swAng="230403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21422-5ED3-D441-9366-124F53D16E0F}">
      <dsp:nvSpPr>
        <dsp:cNvPr id="0" name=""/>
        <dsp:cNvSpPr/>
      </dsp:nvSpPr>
      <dsp:spPr>
        <a:xfrm>
          <a:off x="916915" y="25832"/>
          <a:ext cx="690151" cy="44859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" b="1" kern="1200" dirty="0"/>
            <a:t>Описание</a:t>
          </a:r>
          <a:r>
            <a:rPr lang="ru-RU" sz="500" kern="1200" dirty="0"/>
            <a:t> (что произошло?)</a:t>
          </a:r>
          <a:endParaRPr lang="en-GB" sz="500" kern="1200" dirty="0"/>
        </a:p>
      </dsp:txBody>
      <dsp:txXfrm>
        <a:off x="938814" y="47731"/>
        <a:ext cx="646353" cy="404800"/>
      </dsp:txXfrm>
    </dsp:sp>
    <dsp:sp modelId="{2722F79E-69AD-3845-8178-9264D4D42D59}">
      <dsp:nvSpPr>
        <dsp:cNvPr id="0" name=""/>
        <dsp:cNvSpPr/>
      </dsp:nvSpPr>
      <dsp:spPr>
        <a:xfrm>
          <a:off x="203954" y="250131"/>
          <a:ext cx="2116072" cy="2116072"/>
        </a:xfrm>
        <a:custGeom>
          <a:avLst/>
          <a:gdLst/>
          <a:ahLst/>
          <a:cxnLst/>
          <a:rect l="0" t="0" r="0" b="0"/>
          <a:pathLst>
            <a:path>
              <a:moveTo>
                <a:pt x="1407534" y="59391"/>
              </a:moveTo>
              <a:arcTo wR="1058036" hR="1058036" stAng="17357320" swAng="1503615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DD385-0025-AB4F-B34E-E28485038023}">
      <dsp:nvSpPr>
        <dsp:cNvPr id="0" name=""/>
        <dsp:cNvSpPr/>
      </dsp:nvSpPr>
      <dsp:spPr>
        <a:xfrm>
          <a:off x="1833201" y="554850"/>
          <a:ext cx="690151" cy="44859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" b="1" kern="1200" dirty="0"/>
            <a:t>Чувства</a:t>
          </a:r>
          <a:r>
            <a:rPr lang="ru-RU" sz="500" kern="1200" dirty="0"/>
            <a:t> (о чем вы думали и что чувствовали?)</a:t>
          </a:r>
          <a:endParaRPr lang="en-GB" sz="500" kern="1200" dirty="0"/>
        </a:p>
      </dsp:txBody>
      <dsp:txXfrm>
        <a:off x="1855100" y="576749"/>
        <a:ext cx="646353" cy="404800"/>
      </dsp:txXfrm>
    </dsp:sp>
    <dsp:sp modelId="{32EB057C-E9F6-FC4B-BFBE-0CFA96825999}">
      <dsp:nvSpPr>
        <dsp:cNvPr id="0" name=""/>
        <dsp:cNvSpPr/>
      </dsp:nvSpPr>
      <dsp:spPr>
        <a:xfrm>
          <a:off x="203954" y="250131"/>
          <a:ext cx="2116072" cy="2116072"/>
        </a:xfrm>
        <a:custGeom>
          <a:avLst/>
          <a:gdLst/>
          <a:ahLst/>
          <a:cxnLst/>
          <a:rect l="0" t="0" r="0" b="0"/>
          <a:pathLst>
            <a:path>
              <a:moveTo>
                <a:pt x="2072980" y="759158"/>
              </a:moveTo>
              <a:arcTo wR="1058036" hR="1058036" stAng="20615491" swAng="1969018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A88AD9-D842-8849-95D8-0A193936A8B1}">
      <dsp:nvSpPr>
        <dsp:cNvPr id="0" name=""/>
        <dsp:cNvSpPr/>
      </dsp:nvSpPr>
      <dsp:spPr>
        <a:xfrm>
          <a:off x="1833201" y="1612886"/>
          <a:ext cx="690151" cy="44859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" b="1" kern="1200" dirty="0"/>
            <a:t>Оценка</a:t>
          </a:r>
          <a:r>
            <a:rPr lang="ru-RU" sz="500" kern="1200" dirty="0"/>
            <a:t> (что было сделано хорошо, а что - плохо?)</a:t>
          </a:r>
          <a:endParaRPr lang="en-GB" sz="500" kern="1200" dirty="0"/>
        </a:p>
      </dsp:txBody>
      <dsp:txXfrm>
        <a:off x="1855100" y="1634785"/>
        <a:ext cx="646353" cy="404800"/>
      </dsp:txXfrm>
    </dsp:sp>
    <dsp:sp modelId="{591A2BF6-62BE-C544-A26F-A52217A56255}">
      <dsp:nvSpPr>
        <dsp:cNvPr id="0" name=""/>
        <dsp:cNvSpPr/>
      </dsp:nvSpPr>
      <dsp:spPr>
        <a:xfrm>
          <a:off x="203954" y="250131"/>
          <a:ext cx="2116072" cy="2116072"/>
        </a:xfrm>
        <a:custGeom>
          <a:avLst/>
          <a:gdLst/>
          <a:ahLst/>
          <a:cxnLst/>
          <a:rect l="0" t="0" r="0" b="0"/>
          <a:pathLst>
            <a:path>
              <a:moveTo>
                <a:pt x="1797630" y="1814633"/>
              </a:moveTo>
              <a:arcTo wR="1058036" hR="1058036" stAng="2739065" swAng="1503615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B498E1-8D59-5147-8554-07942F91704C}">
      <dsp:nvSpPr>
        <dsp:cNvPr id="0" name=""/>
        <dsp:cNvSpPr/>
      </dsp:nvSpPr>
      <dsp:spPr>
        <a:xfrm>
          <a:off x="916915" y="2141904"/>
          <a:ext cx="690151" cy="44859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" b="1" kern="1200" dirty="0"/>
            <a:t>Анализ</a:t>
          </a:r>
          <a:r>
            <a:rPr lang="ru-RU" sz="500" kern="1200" dirty="0"/>
            <a:t> (что помогало, а что мешало?)</a:t>
          </a:r>
          <a:endParaRPr lang="en-GB" sz="500" kern="1200" dirty="0"/>
        </a:p>
      </dsp:txBody>
      <dsp:txXfrm>
        <a:off x="938814" y="2163803"/>
        <a:ext cx="646353" cy="404800"/>
      </dsp:txXfrm>
    </dsp:sp>
    <dsp:sp modelId="{ED36D632-9840-6046-A966-7D395E8E7334}">
      <dsp:nvSpPr>
        <dsp:cNvPr id="0" name=""/>
        <dsp:cNvSpPr/>
      </dsp:nvSpPr>
      <dsp:spPr>
        <a:xfrm>
          <a:off x="203954" y="250131"/>
          <a:ext cx="2116072" cy="2116072"/>
        </a:xfrm>
        <a:custGeom>
          <a:avLst/>
          <a:gdLst/>
          <a:ahLst/>
          <a:cxnLst/>
          <a:rect l="0" t="0" r="0" b="0"/>
          <a:pathLst>
            <a:path>
              <a:moveTo>
                <a:pt x="708537" y="2056680"/>
              </a:moveTo>
              <a:arcTo wR="1058036" hR="1058036" stAng="6557320" swAng="1503615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85700-A999-8940-BEC2-1F3FC67BB3EC}">
      <dsp:nvSpPr>
        <dsp:cNvPr id="0" name=""/>
        <dsp:cNvSpPr/>
      </dsp:nvSpPr>
      <dsp:spPr>
        <a:xfrm>
          <a:off x="629" y="1612886"/>
          <a:ext cx="690151" cy="44859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" b="1" kern="1200" dirty="0"/>
            <a:t>Вывод</a:t>
          </a:r>
          <a:r>
            <a:rPr lang="ru-RU" sz="500" kern="1200" dirty="0"/>
            <a:t> (над чем необходимо работать?)</a:t>
          </a:r>
          <a:endParaRPr lang="en-GB" sz="500" kern="1200" dirty="0"/>
        </a:p>
      </dsp:txBody>
      <dsp:txXfrm>
        <a:off x="22528" y="1634785"/>
        <a:ext cx="646353" cy="404800"/>
      </dsp:txXfrm>
    </dsp:sp>
    <dsp:sp modelId="{88EFE028-9A1A-654B-91A9-33FA932BE9F7}">
      <dsp:nvSpPr>
        <dsp:cNvPr id="0" name=""/>
        <dsp:cNvSpPr/>
      </dsp:nvSpPr>
      <dsp:spPr>
        <a:xfrm>
          <a:off x="203954" y="250131"/>
          <a:ext cx="2116072" cy="2116072"/>
        </a:xfrm>
        <a:custGeom>
          <a:avLst/>
          <a:gdLst/>
          <a:ahLst/>
          <a:cxnLst/>
          <a:rect l="0" t="0" r="0" b="0"/>
          <a:pathLst>
            <a:path>
              <a:moveTo>
                <a:pt x="43091" y="1356913"/>
              </a:moveTo>
              <a:arcTo wR="1058036" hR="1058036" stAng="9815491" swAng="1969018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2ADB06-F247-9D45-A504-20392BDC3EB1}">
      <dsp:nvSpPr>
        <dsp:cNvPr id="0" name=""/>
        <dsp:cNvSpPr/>
      </dsp:nvSpPr>
      <dsp:spPr>
        <a:xfrm>
          <a:off x="629" y="554850"/>
          <a:ext cx="690151" cy="44859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" b="1" kern="1200" dirty="0"/>
            <a:t>Планирование</a:t>
          </a:r>
          <a:r>
            <a:rPr lang="ru-RU" sz="500" kern="1200" dirty="0"/>
            <a:t> (как именно вы будете улучшать результат?)</a:t>
          </a:r>
          <a:endParaRPr lang="en-GB" sz="500" kern="1200" dirty="0"/>
        </a:p>
      </dsp:txBody>
      <dsp:txXfrm>
        <a:off x="22528" y="576749"/>
        <a:ext cx="646353" cy="404800"/>
      </dsp:txXfrm>
    </dsp:sp>
    <dsp:sp modelId="{F5516B5C-079D-B642-BF4A-EDCD0695815B}">
      <dsp:nvSpPr>
        <dsp:cNvPr id="0" name=""/>
        <dsp:cNvSpPr/>
      </dsp:nvSpPr>
      <dsp:spPr>
        <a:xfrm>
          <a:off x="203954" y="250131"/>
          <a:ext cx="2116072" cy="2116072"/>
        </a:xfrm>
        <a:custGeom>
          <a:avLst/>
          <a:gdLst/>
          <a:ahLst/>
          <a:cxnLst/>
          <a:rect l="0" t="0" r="0" b="0"/>
          <a:pathLst>
            <a:path>
              <a:moveTo>
                <a:pt x="318441" y="301438"/>
              </a:moveTo>
              <a:arcTo wR="1058036" hR="1058036" stAng="13539065" swAng="1503615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8d6673586f_0_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4" name="Google Shape;1364;g8d6673586f_0_5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530325341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530325341f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2410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387e4aa072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1387e4aa072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387e4aa072_0_9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1387e4aa072_0_9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387e4aa072_0_9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1387e4aa072_0_9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387e4aa072_0_9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1387e4aa072_0_9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7051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g8d6673586f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0" name="Google Shape;1010;g8d6673586f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8d5fefc67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8d5fefc67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g8bfcb6685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6" name="Google Shape;1196;g8bfcb6685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g8bfcb6685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6" name="Google Shape;1196;g8bfcb6685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3491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00300" y="0"/>
            <a:ext cx="5244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3F3"/>
              </a:solidFill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526275" y="1332150"/>
            <a:ext cx="3900600" cy="158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526275" y="2914050"/>
            <a:ext cx="39045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SECTION_TITLE_AND_DESCRIPTION_1">
    <p:bg>
      <p:bgPr>
        <a:solidFill>
          <a:schemeClr val="dk2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1"/>
          <p:cNvSpPr/>
          <p:nvPr/>
        </p:nvSpPr>
        <p:spPr>
          <a:xfrm>
            <a:off x="713225" y="539500"/>
            <a:ext cx="7717500" cy="405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31"/>
          <p:cNvSpPr txBox="1">
            <a:spLocks noGrp="1"/>
          </p:cNvSpPr>
          <p:nvPr>
            <p:ph type="body" idx="1"/>
          </p:nvPr>
        </p:nvSpPr>
        <p:spPr>
          <a:xfrm>
            <a:off x="2114400" y="1928551"/>
            <a:ext cx="4915200" cy="21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7" name="Google Shape;147;p31"/>
          <p:cNvSpPr txBox="1">
            <a:spLocks noGrp="1"/>
          </p:cNvSpPr>
          <p:nvPr>
            <p:ph type="title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_2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1"/>
          <p:cNvSpPr/>
          <p:nvPr/>
        </p:nvSpPr>
        <p:spPr>
          <a:xfrm>
            <a:off x="0" y="0"/>
            <a:ext cx="24618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51"/>
          <p:cNvSpPr/>
          <p:nvPr/>
        </p:nvSpPr>
        <p:spPr>
          <a:xfrm flipH="1">
            <a:off x="2326200" y="1459050"/>
            <a:ext cx="6817800" cy="222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_2_1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2"/>
          <p:cNvSpPr/>
          <p:nvPr/>
        </p:nvSpPr>
        <p:spPr>
          <a:xfrm flipH="1">
            <a:off x="177" y="0"/>
            <a:ext cx="48468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52"/>
          <p:cNvSpPr/>
          <p:nvPr/>
        </p:nvSpPr>
        <p:spPr>
          <a:xfrm flipH="1">
            <a:off x="8406475" y="0"/>
            <a:ext cx="737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/>
        </p:nvSpPr>
        <p:spPr>
          <a:xfrm>
            <a:off x="713225" y="539500"/>
            <a:ext cx="7717500" cy="405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1244988" y="1897175"/>
            <a:ext cx="3008700" cy="44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2"/>
          </p:nvPr>
        </p:nvSpPr>
        <p:spPr>
          <a:xfrm>
            <a:off x="1238525" y="2595325"/>
            <a:ext cx="3008700" cy="12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3"/>
          </p:nvPr>
        </p:nvSpPr>
        <p:spPr>
          <a:xfrm>
            <a:off x="4893617" y="1897175"/>
            <a:ext cx="3005400" cy="44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4"/>
          </p:nvPr>
        </p:nvSpPr>
        <p:spPr>
          <a:xfrm>
            <a:off x="4886911" y="2595325"/>
            <a:ext cx="3008700" cy="12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0" y="-28710"/>
            <a:ext cx="9144000" cy="57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6"/>
          <p:cNvSpPr/>
          <p:nvPr/>
        </p:nvSpPr>
        <p:spPr>
          <a:xfrm>
            <a:off x="0" y="4600710"/>
            <a:ext cx="9144000" cy="57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713225" y="868676"/>
            <a:ext cx="49152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1"/>
          </p:nvPr>
        </p:nvSpPr>
        <p:spPr>
          <a:xfrm>
            <a:off x="714050" y="1928551"/>
            <a:ext cx="4915200" cy="21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2921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BLANK_1_1_1_1">
    <p:bg>
      <p:bgPr>
        <a:solidFill>
          <a:schemeClr val="dk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title"/>
          </p:nvPr>
        </p:nvSpPr>
        <p:spPr>
          <a:xfrm>
            <a:off x="3007950" y="3159563"/>
            <a:ext cx="31281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2000">
                <a:solidFill>
                  <a:schemeClr val="lt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title" idx="2"/>
          </p:nvPr>
        </p:nvSpPr>
        <p:spPr>
          <a:xfrm>
            <a:off x="2026025" y="1491888"/>
            <a:ext cx="5091900" cy="163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/>
          <p:nvPr/>
        </p:nvSpPr>
        <p:spPr>
          <a:xfrm>
            <a:off x="75" y="1514850"/>
            <a:ext cx="9144000" cy="55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6"/>
          <p:cNvSpPr/>
          <p:nvPr/>
        </p:nvSpPr>
        <p:spPr>
          <a:xfrm>
            <a:off x="75" y="3168875"/>
            <a:ext cx="9144000" cy="55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title" hasCustomPrompt="1"/>
          </p:nvPr>
        </p:nvSpPr>
        <p:spPr>
          <a:xfrm rot="1973">
            <a:off x="1365600" y="1464451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" name="Google Shape;60;p16"/>
          <p:cNvSpPr txBox="1">
            <a:spLocks noGrp="1"/>
          </p:cNvSpPr>
          <p:nvPr>
            <p:ph type="subTitle" idx="1"/>
          </p:nvPr>
        </p:nvSpPr>
        <p:spPr>
          <a:xfrm>
            <a:off x="720000" y="236245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title" idx="2" hasCustomPrompt="1"/>
          </p:nvPr>
        </p:nvSpPr>
        <p:spPr>
          <a:xfrm rot="1973">
            <a:off x="1365600" y="3102701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" name="Google Shape;62;p16"/>
          <p:cNvSpPr txBox="1">
            <a:spLocks noGrp="1"/>
          </p:cNvSpPr>
          <p:nvPr>
            <p:ph type="subTitle" idx="3"/>
          </p:nvPr>
        </p:nvSpPr>
        <p:spPr>
          <a:xfrm>
            <a:off x="720000" y="400080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title" idx="4" hasCustomPrompt="1"/>
          </p:nvPr>
        </p:nvSpPr>
        <p:spPr>
          <a:xfrm rot="1973">
            <a:off x="4049400" y="1464451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4" name="Google Shape;64;p16"/>
          <p:cNvSpPr txBox="1">
            <a:spLocks noGrp="1"/>
          </p:cNvSpPr>
          <p:nvPr>
            <p:ph type="subTitle" idx="5"/>
          </p:nvPr>
        </p:nvSpPr>
        <p:spPr>
          <a:xfrm>
            <a:off x="3403800" y="236245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title" idx="6" hasCustomPrompt="1"/>
          </p:nvPr>
        </p:nvSpPr>
        <p:spPr>
          <a:xfrm rot="1973">
            <a:off x="4049400" y="3102701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6" name="Google Shape;66;p16"/>
          <p:cNvSpPr txBox="1">
            <a:spLocks noGrp="1"/>
          </p:cNvSpPr>
          <p:nvPr>
            <p:ph type="subTitle" idx="7"/>
          </p:nvPr>
        </p:nvSpPr>
        <p:spPr>
          <a:xfrm>
            <a:off x="3403800" y="400080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title" idx="8" hasCustomPrompt="1"/>
          </p:nvPr>
        </p:nvSpPr>
        <p:spPr>
          <a:xfrm rot="1973">
            <a:off x="6733200" y="1464451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" name="Google Shape;68;p16"/>
          <p:cNvSpPr txBox="1">
            <a:spLocks noGrp="1"/>
          </p:cNvSpPr>
          <p:nvPr>
            <p:ph type="subTitle" idx="9"/>
          </p:nvPr>
        </p:nvSpPr>
        <p:spPr>
          <a:xfrm>
            <a:off x="6087600" y="236245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title" idx="13" hasCustomPrompt="1"/>
          </p:nvPr>
        </p:nvSpPr>
        <p:spPr>
          <a:xfrm rot="1973">
            <a:off x="6733200" y="3102701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0" name="Google Shape;70;p16"/>
          <p:cNvSpPr txBox="1">
            <a:spLocks noGrp="1"/>
          </p:cNvSpPr>
          <p:nvPr>
            <p:ph type="subTitle" idx="14"/>
          </p:nvPr>
        </p:nvSpPr>
        <p:spPr>
          <a:xfrm>
            <a:off x="6087600" y="400080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ubTitle" idx="15"/>
          </p:nvPr>
        </p:nvSpPr>
        <p:spPr>
          <a:xfrm>
            <a:off x="720000" y="2057250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ubTitle" idx="16"/>
          </p:nvPr>
        </p:nvSpPr>
        <p:spPr>
          <a:xfrm>
            <a:off x="720000" y="3695700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ubTitle" idx="17"/>
          </p:nvPr>
        </p:nvSpPr>
        <p:spPr>
          <a:xfrm>
            <a:off x="3403800" y="2057250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ubTitle" idx="18"/>
          </p:nvPr>
        </p:nvSpPr>
        <p:spPr>
          <a:xfrm>
            <a:off x="3403800" y="3695700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9"/>
          </p:nvPr>
        </p:nvSpPr>
        <p:spPr>
          <a:xfrm>
            <a:off x="6087600" y="2057250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20"/>
          </p:nvPr>
        </p:nvSpPr>
        <p:spPr>
          <a:xfrm>
            <a:off x="6087600" y="3695700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title" idx="21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8" name="Google Shape;78;p16"/>
          <p:cNvSpPr/>
          <p:nvPr/>
        </p:nvSpPr>
        <p:spPr>
          <a:xfrm>
            <a:off x="-48450" y="-58150"/>
            <a:ext cx="9240900" cy="82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/>
          <p:nvPr/>
        </p:nvSpPr>
        <p:spPr>
          <a:xfrm rot="-5400000">
            <a:off x="4284300" y="-4320387"/>
            <a:ext cx="580500" cy="914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_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/>
          <p:nvPr/>
        </p:nvSpPr>
        <p:spPr>
          <a:xfrm>
            <a:off x="0" y="-50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6"/>
          <p:cNvSpPr txBox="1">
            <a:spLocks noGrp="1"/>
          </p:cNvSpPr>
          <p:nvPr>
            <p:ph type="title"/>
          </p:nvPr>
        </p:nvSpPr>
        <p:spPr>
          <a:xfrm>
            <a:off x="713375" y="1735300"/>
            <a:ext cx="29901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7" name="Google Shape;127;p26"/>
          <p:cNvSpPr txBox="1">
            <a:spLocks noGrp="1"/>
          </p:cNvSpPr>
          <p:nvPr>
            <p:ph type="subTitle" idx="1"/>
          </p:nvPr>
        </p:nvSpPr>
        <p:spPr>
          <a:xfrm>
            <a:off x="713225" y="2312000"/>
            <a:ext cx="2990100" cy="10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layfair Display"/>
              <a:buNone/>
              <a:defRPr sz="25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8302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5" r:id="rId4"/>
    <p:sldLayoutId id="2147483658" r:id="rId5"/>
    <p:sldLayoutId id="2147483660" r:id="rId6"/>
    <p:sldLayoutId id="2147483662" r:id="rId7"/>
    <p:sldLayoutId id="2147483664" r:id="rId8"/>
    <p:sldLayoutId id="2147483672" r:id="rId9"/>
    <p:sldLayoutId id="2147483677" r:id="rId10"/>
    <p:sldLayoutId id="2147483697" r:id="rId11"/>
    <p:sldLayoutId id="214748369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6"/>
          <p:cNvSpPr txBox="1">
            <a:spLocks noGrp="1"/>
          </p:cNvSpPr>
          <p:nvPr>
            <p:ph type="ctrTitle"/>
          </p:nvPr>
        </p:nvSpPr>
        <p:spPr>
          <a:xfrm>
            <a:off x="3926739" y="1327848"/>
            <a:ext cx="5103572" cy="158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/>
              <a:t>Рефлексия на уроке: как сделать работу учеников более осознанной</a:t>
            </a:r>
            <a:endParaRPr sz="3200" dirty="0"/>
          </a:p>
        </p:txBody>
      </p:sp>
      <p:sp>
        <p:nvSpPr>
          <p:cNvPr id="333" name="Google Shape;333;p56"/>
          <p:cNvSpPr txBox="1">
            <a:spLocks noGrp="1"/>
          </p:cNvSpPr>
          <p:nvPr>
            <p:ph type="subTitle" idx="1"/>
          </p:nvPr>
        </p:nvSpPr>
        <p:spPr>
          <a:xfrm>
            <a:off x="4572000" y="2909748"/>
            <a:ext cx="39045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Кучкова Софья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2 курс «Педагогическое образование»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IB </a:t>
            </a:r>
            <a:r>
              <a:rPr lang="ru-RU" dirty="0"/>
              <a:t>учитель английского языка</a:t>
            </a:r>
            <a:endParaRPr dirty="0"/>
          </a:p>
        </p:txBody>
      </p:sp>
      <p:pic>
        <p:nvPicPr>
          <p:cNvPr id="2050" name="Picture 2" descr="Teacher Helps High School Student With Technology Vertical Stock Photo -  Download Image Now - iStock">
            <a:extLst>
              <a:ext uri="{FF2B5EF4-FFF2-40B4-BE49-F238E27FC236}">
                <a16:creationId xmlns:a16="http://schemas.microsoft.com/office/drawing/2014/main" id="{A0C21F19-64D2-0DF2-3A80-E6EF3F16A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26" y="737419"/>
            <a:ext cx="2445774" cy="366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13;p50">
            <a:extLst>
              <a:ext uri="{FF2B5EF4-FFF2-40B4-BE49-F238E27FC236}">
                <a16:creationId xmlns:a16="http://schemas.microsoft.com/office/drawing/2014/main" id="{A2060960-1CB8-B25E-E24C-689835B194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4765" y="456287"/>
            <a:ext cx="7704000" cy="106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0" dirty="0">
                <a:solidFill>
                  <a:schemeClr val="bg1"/>
                </a:solidFill>
                <a:latin typeface="Montserrat" pitchFamily="2" charset="77"/>
              </a:rPr>
              <a:t>Описание учебного опыта </a:t>
            </a:r>
            <a:r>
              <a:rPr lang="en-US" sz="2500" b="0" dirty="0">
                <a:solidFill>
                  <a:schemeClr val="bg1"/>
                </a:solidFill>
                <a:latin typeface="Montserrat" pitchFamily="2" charset="77"/>
              </a:rPr>
              <a:t>(</a:t>
            </a:r>
            <a:r>
              <a:rPr lang="ru-RU" sz="2500" b="0" dirty="0">
                <a:solidFill>
                  <a:schemeClr val="bg1"/>
                </a:solidFill>
                <a:latin typeface="Montserrat" pitchFamily="2" charset="77"/>
              </a:rPr>
              <a:t>РСУМ)</a:t>
            </a:r>
            <a:endParaRPr sz="2500" b="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FD3EE7-B1DD-4D4E-02D5-2AADB93910B0}"/>
              </a:ext>
            </a:extLst>
          </p:cNvPr>
          <p:cNvSpPr txBox="1"/>
          <p:nvPr/>
        </p:nvSpPr>
        <p:spPr>
          <a:xfrm>
            <a:off x="696219" y="934475"/>
            <a:ext cx="756109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effectLst/>
                <a:latin typeface="Montserrat" pitchFamily="2" charset="77"/>
                <a:ea typeface="Yu Mincho" panose="02020400000000000000" pitchFamily="18" charset="-128"/>
                <a:cs typeface="Calibri Light" panose="020F0302020204030204" pitchFamily="34" charset="0"/>
              </a:rPr>
              <a:t>Что я узнал?</a:t>
            </a:r>
            <a:endParaRPr lang="en-RU" sz="1200" dirty="0">
              <a:solidFill>
                <a:schemeClr val="bg1"/>
              </a:solidFill>
              <a:effectLst/>
              <a:latin typeface="Montserrat" pitchFamily="2" charset="77"/>
              <a:ea typeface="Yu Mincho" panose="02020400000000000000" pitchFamily="18" charset="-128"/>
              <a:cs typeface="Calibri Light" panose="020F0302020204030204" pitchFamily="34" charset="0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C8D95BD-C378-782A-BE57-E9382DDC92B6}"/>
              </a:ext>
            </a:extLst>
          </p:cNvPr>
          <p:cNvSpPr txBox="1">
            <a:spLocks/>
          </p:cNvSpPr>
          <p:nvPr/>
        </p:nvSpPr>
        <p:spPr>
          <a:xfrm>
            <a:off x="289903" y="1381090"/>
            <a:ext cx="6886336" cy="2782155"/>
          </a:xfrm>
          <a:prstGeom prst="rect">
            <a:avLst/>
          </a:prstGeom>
          <a:ln>
            <a:noFill/>
          </a:ln>
        </p:spPr>
        <p:txBody>
          <a:bodyPr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0"/>
            <a:r>
              <a:rPr lang="ru-RU" sz="1200" dirty="0">
                <a:solidFill>
                  <a:schemeClr val="bg1"/>
                </a:solidFill>
                <a:latin typeface="Montserrat" pitchFamily="2" charset="77"/>
              </a:rPr>
              <a:t>В конце юнита выдать ученикам этот же листок.</a:t>
            </a:r>
          </a:p>
          <a:p>
            <a:pPr marL="127000"/>
            <a:endParaRPr lang="ru-RU" sz="1200" dirty="0">
              <a:solidFill>
                <a:schemeClr val="bg1"/>
              </a:solidFill>
              <a:latin typeface="Montserrat" pitchFamily="2" charset="77"/>
            </a:endParaRPr>
          </a:p>
          <a:p>
            <a:pPr marL="127000"/>
            <a:r>
              <a:rPr lang="ru-RU" sz="1200" dirty="0">
                <a:solidFill>
                  <a:schemeClr val="bg1"/>
                </a:solidFill>
                <a:latin typeface="Montserrat" pitchFamily="2" charset="77"/>
              </a:rPr>
              <a:t>Запиши слова, которые выучил за юнит. </a:t>
            </a:r>
          </a:p>
          <a:p>
            <a:pPr marL="127000"/>
            <a:r>
              <a:rPr lang="ru-RU" sz="1200" dirty="0">
                <a:solidFill>
                  <a:schemeClr val="bg1"/>
                </a:solidFill>
                <a:latin typeface="Montserrat" pitchFamily="2" charset="77"/>
              </a:rPr>
              <a:t>Достиг ли ты цели, которую поставил в начале юнита?</a:t>
            </a:r>
            <a:endParaRPr lang="en-RU" sz="12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F3366E-C091-F28B-1D49-015B779655D1}"/>
              </a:ext>
            </a:extLst>
          </p:cNvPr>
          <p:cNvSpPr/>
          <p:nvPr/>
        </p:nvSpPr>
        <p:spPr>
          <a:xfrm>
            <a:off x="3923414" y="2772168"/>
            <a:ext cx="1297172" cy="38570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RU" sz="1200" dirty="0">
                <a:solidFill>
                  <a:schemeClr val="bg1"/>
                </a:solidFill>
                <a:latin typeface="Montserrat" pitchFamily="2" charset="77"/>
              </a:rPr>
              <a:t>Food &amp; Ethics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0F121DF-38D0-530D-6A59-8F887C5EF2B7}"/>
              </a:ext>
            </a:extLst>
          </p:cNvPr>
          <p:cNvCxnSpPr/>
          <p:nvPr/>
        </p:nvCxnSpPr>
        <p:spPr>
          <a:xfrm>
            <a:off x="4572000" y="3296093"/>
            <a:ext cx="0" cy="51036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C966CD6-1D03-4D0E-80EB-DCE340C98EF9}"/>
              </a:ext>
            </a:extLst>
          </p:cNvPr>
          <p:cNvCxnSpPr>
            <a:cxnSpLocks/>
          </p:cNvCxnSpPr>
          <p:nvPr/>
        </p:nvCxnSpPr>
        <p:spPr>
          <a:xfrm>
            <a:off x="5039832" y="3343938"/>
            <a:ext cx="361507" cy="41467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539E4C2-74B1-7B94-04DC-F6C87EBBF83B}"/>
              </a:ext>
            </a:extLst>
          </p:cNvPr>
          <p:cNvCxnSpPr>
            <a:cxnSpLocks/>
          </p:cNvCxnSpPr>
          <p:nvPr/>
        </p:nvCxnSpPr>
        <p:spPr>
          <a:xfrm flipH="1">
            <a:off x="3615070" y="3319789"/>
            <a:ext cx="417741" cy="3546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D5FE12C-8CF6-97E2-6E58-342DB7B9B61B}"/>
              </a:ext>
            </a:extLst>
          </p:cNvPr>
          <p:cNvCxnSpPr>
            <a:cxnSpLocks/>
          </p:cNvCxnSpPr>
          <p:nvPr/>
        </p:nvCxnSpPr>
        <p:spPr>
          <a:xfrm flipH="1">
            <a:off x="3105750" y="2980556"/>
            <a:ext cx="627321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B916A1D-0C9D-7767-DF96-E3F6AF944D7A}"/>
              </a:ext>
            </a:extLst>
          </p:cNvPr>
          <p:cNvCxnSpPr>
            <a:cxnSpLocks/>
          </p:cNvCxnSpPr>
          <p:nvPr/>
        </p:nvCxnSpPr>
        <p:spPr>
          <a:xfrm>
            <a:off x="5401339" y="2965019"/>
            <a:ext cx="691117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oogle Shape;1788;p116">
            <a:extLst>
              <a:ext uri="{FF2B5EF4-FFF2-40B4-BE49-F238E27FC236}">
                <a16:creationId xmlns:a16="http://schemas.microsoft.com/office/drawing/2014/main" id="{509474CA-5E3F-DDDC-5AAD-38CB923054C2}"/>
              </a:ext>
            </a:extLst>
          </p:cNvPr>
          <p:cNvGrpSpPr/>
          <p:nvPr/>
        </p:nvGrpSpPr>
        <p:grpSpPr>
          <a:xfrm>
            <a:off x="225415" y="456287"/>
            <a:ext cx="399350" cy="401750"/>
            <a:chOff x="1917388" y="2174200"/>
            <a:chExt cx="399350" cy="401750"/>
          </a:xfrm>
          <a:solidFill>
            <a:schemeClr val="bg1"/>
          </a:solidFill>
        </p:grpSpPr>
        <p:sp>
          <p:nvSpPr>
            <p:cNvPr id="14" name="Google Shape;1789;p116">
              <a:extLst>
                <a:ext uri="{FF2B5EF4-FFF2-40B4-BE49-F238E27FC236}">
                  <a16:creationId xmlns:a16="http://schemas.microsoft.com/office/drawing/2014/main" id="{12B00A1D-83F9-0E7F-55AB-088D3DBB8032}"/>
                </a:ext>
              </a:extLst>
            </p:cNvPr>
            <p:cNvSpPr/>
            <p:nvPr/>
          </p:nvSpPr>
          <p:spPr>
            <a:xfrm>
              <a:off x="1985863" y="2470750"/>
              <a:ext cx="41700" cy="105200"/>
            </a:xfrm>
            <a:custGeom>
              <a:avLst/>
              <a:gdLst/>
              <a:ahLst/>
              <a:cxnLst/>
              <a:rect l="l" t="t" r="r" b="b"/>
              <a:pathLst>
                <a:path w="1668" h="4208" extrusionOk="0">
                  <a:moveTo>
                    <a:pt x="1401" y="1"/>
                  </a:moveTo>
                  <a:cubicBezTo>
                    <a:pt x="1345" y="1"/>
                    <a:pt x="1288" y="20"/>
                    <a:pt x="1243" y="59"/>
                  </a:cubicBezTo>
                  <a:cubicBezTo>
                    <a:pt x="452" y="757"/>
                    <a:pt x="0" y="1762"/>
                    <a:pt x="0" y="2821"/>
                  </a:cubicBezTo>
                  <a:lnTo>
                    <a:pt x="0" y="3969"/>
                  </a:lnTo>
                  <a:cubicBezTo>
                    <a:pt x="0" y="4102"/>
                    <a:pt x="108" y="4207"/>
                    <a:pt x="239" y="4207"/>
                  </a:cubicBezTo>
                  <a:cubicBezTo>
                    <a:pt x="372" y="4207"/>
                    <a:pt x="477" y="4099"/>
                    <a:pt x="477" y="3969"/>
                  </a:cubicBezTo>
                  <a:lnTo>
                    <a:pt x="477" y="2821"/>
                  </a:lnTo>
                  <a:cubicBezTo>
                    <a:pt x="477" y="1900"/>
                    <a:pt x="871" y="1026"/>
                    <a:pt x="1559" y="413"/>
                  </a:cubicBezTo>
                  <a:cubicBezTo>
                    <a:pt x="1657" y="326"/>
                    <a:pt x="1667" y="177"/>
                    <a:pt x="1582" y="77"/>
                  </a:cubicBezTo>
                  <a:cubicBezTo>
                    <a:pt x="1533" y="27"/>
                    <a:pt x="1467" y="1"/>
                    <a:pt x="14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790;p116">
              <a:extLst>
                <a:ext uri="{FF2B5EF4-FFF2-40B4-BE49-F238E27FC236}">
                  <a16:creationId xmlns:a16="http://schemas.microsoft.com/office/drawing/2014/main" id="{1EFB54AB-2510-CF31-63CF-6A216803E712}"/>
                </a:ext>
              </a:extLst>
            </p:cNvPr>
            <p:cNvSpPr/>
            <p:nvPr/>
          </p:nvSpPr>
          <p:spPr>
            <a:xfrm>
              <a:off x="2004488" y="2174200"/>
              <a:ext cx="243000" cy="401750"/>
            </a:xfrm>
            <a:custGeom>
              <a:avLst/>
              <a:gdLst/>
              <a:ahLst/>
              <a:cxnLst/>
              <a:rect l="l" t="t" r="r" b="b"/>
              <a:pathLst>
                <a:path w="9720" h="16070" extrusionOk="0">
                  <a:moveTo>
                    <a:pt x="3599" y="478"/>
                  </a:moveTo>
                  <a:cubicBezTo>
                    <a:pt x="3887" y="478"/>
                    <a:pt x="4174" y="540"/>
                    <a:pt x="4442" y="669"/>
                  </a:cubicBezTo>
                  <a:lnTo>
                    <a:pt x="5163" y="1010"/>
                  </a:lnTo>
                  <a:cubicBezTo>
                    <a:pt x="5273" y="1065"/>
                    <a:pt x="5399" y="1091"/>
                    <a:pt x="5523" y="1091"/>
                  </a:cubicBezTo>
                  <a:cubicBezTo>
                    <a:pt x="5535" y="1091"/>
                    <a:pt x="5546" y="1091"/>
                    <a:pt x="5557" y="1090"/>
                  </a:cubicBezTo>
                  <a:cubicBezTo>
                    <a:pt x="5585" y="1089"/>
                    <a:pt x="5613" y="1088"/>
                    <a:pt x="5640" y="1088"/>
                  </a:cubicBezTo>
                  <a:cubicBezTo>
                    <a:pt x="6380" y="1088"/>
                    <a:pt x="7031" y="1569"/>
                    <a:pt x="7247" y="2283"/>
                  </a:cubicBezTo>
                  <a:lnTo>
                    <a:pt x="7279" y="2398"/>
                  </a:lnTo>
                  <a:cubicBezTo>
                    <a:pt x="7297" y="2454"/>
                    <a:pt x="7335" y="2501"/>
                    <a:pt x="7385" y="2534"/>
                  </a:cubicBezTo>
                  <a:lnTo>
                    <a:pt x="7945" y="2878"/>
                  </a:lnTo>
                  <a:cubicBezTo>
                    <a:pt x="8279" y="3081"/>
                    <a:pt x="8422" y="3480"/>
                    <a:pt x="8296" y="3852"/>
                  </a:cubicBezTo>
                  <a:cubicBezTo>
                    <a:pt x="8181" y="4189"/>
                    <a:pt x="7863" y="4416"/>
                    <a:pt x="7514" y="4416"/>
                  </a:cubicBezTo>
                  <a:cubicBezTo>
                    <a:pt x="7481" y="4416"/>
                    <a:pt x="7448" y="4414"/>
                    <a:pt x="7415" y="4409"/>
                  </a:cubicBezTo>
                  <a:lnTo>
                    <a:pt x="6117" y="4259"/>
                  </a:lnTo>
                  <a:cubicBezTo>
                    <a:pt x="6042" y="4250"/>
                    <a:pt x="5968" y="4246"/>
                    <a:pt x="5893" y="4246"/>
                  </a:cubicBezTo>
                  <a:cubicBezTo>
                    <a:pt x="5641" y="4246"/>
                    <a:pt x="5390" y="4295"/>
                    <a:pt x="5155" y="4392"/>
                  </a:cubicBezTo>
                  <a:cubicBezTo>
                    <a:pt x="4978" y="4464"/>
                    <a:pt x="4791" y="4501"/>
                    <a:pt x="4602" y="4501"/>
                  </a:cubicBezTo>
                  <a:cubicBezTo>
                    <a:pt x="4483" y="4501"/>
                    <a:pt x="4364" y="4486"/>
                    <a:pt x="4246" y="4457"/>
                  </a:cubicBezTo>
                  <a:lnTo>
                    <a:pt x="3656" y="4309"/>
                  </a:lnTo>
                  <a:cubicBezTo>
                    <a:pt x="3503" y="4271"/>
                    <a:pt x="3346" y="4252"/>
                    <a:pt x="3188" y="4252"/>
                  </a:cubicBezTo>
                  <a:cubicBezTo>
                    <a:pt x="3013" y="4252"/>
                    <a:pt x="2838" y="4275"/>
                    <a:pt x="2667" y="4322"/>
                  </a:cubicBezTo>
                  <a:lnTo>
                    <a:pt x="1861" y="4545"/>
                  </a:lnTo>
                  <a:cubicBezTo>
                    <a:pt x="1773" y="4570"/>
                    <a:pt x="1684" y="4581"/>
                    <a:pt x="1597" y="4581"/>
                  </a:cubicBezTo>
                  <a:cubicBezTo>
                    <a:pt x="1271" y="4581"/>
                    <a:pt x="961" y="4418"/>
                    <a:pt x="777" y="4133"/>
                  </a:cubicBezTo>
                  <a:cubicBezTo>
                    <a:pt x="531" y="3732"/>
                    <a:pt x="598" y="3204"/>
                    <a:pt x="950" y="2883"/>
                  </a:cubicBezTo>
                  <a:lnTo>
                    <a:pt x="1585" y="2300"/>
                  </a:lnTo>
                  <a:cubicBezTo>
                    <a:pt x="1623" y="2268"/>
                    <a:pt x="1648" y="2220"/>
                    <a:pt x="1655" y="2170"/>
                  </a:cubicBezTo>
                  <a:lnTo>
                    <a:pt x="1668" y="2092"/>
                  </a:lnTo>
                  <a:cubicBezTo>
                    <a:pt x="1778" y="1484"/>
                    <a:pt x="2155" y="975"/>
                    <a:pt x="2705" y="694"/>
                  </a:cubicBezTo>
                  <a:cubicBezTo>
                    <a:pt x="2986" y="551"/>
                    <a:pt x="3295" y="478"/>
                    <a:pt x="3599" y="478"/>
                  </a:cubicBezTo>
                  <a:close/>
                  <a:moveTo>
                    <a:pt x="1397" y="5042"/>
                  </a:moveTo>
                  <a:cubicBezTo>
                    <a:pt x="1465" y="5050"/>
                    <a:pt x="1537" y="5057"/>
                    <a:pt x="1605" y="5057"/>
                  </a:cubicBezTo>
                  <a:cubicBezTo>
                    <a:pt x="1640" y="5057"/>
                    <a:pt x="1678" y="5055"/>
                    <a:pt x="1713" y="5055"/>
                  </a:cubicBezTo>
                  <a:lnTo>
                    <a:pt x="1713" y="5406"/>
                  </a:lnTo>
                  <a:lnTo>
                    <a:pt x="1575" y="5406"/>
                  </a:lnTo>
                  <a:cubicBezTo>
                    <a:pt x="1547" y="5406"/>
                    <a:pt x="1517" y="5406"/>
                    <a:pt x="1490" y="5409"/>
                  </a:cubicBezTo>
                  <a:lnTo>
                    <a:pt x="1397" y="5042"/>
                  </a:lnTo>
                  <a:close/>
                  <a:moveTo>
                    <a:pt x="7287" y="4874"/>
                  </a:moveTo>
                  <a:lnTo>
                    <a:pt x="7367" y="4884"/>
                  </a:lnTo>
                  <a:cubicBezTo>
                    <a:pt x="7418" y="4891"/>
                    <a:pt x="7467" y="4894"/>
                    <a:pt x="7516" y="4894"/>
                  </a:cubicBezTo>
                  <a:cubicBezTo>
                    <a:pt x="7560" y="4894"/>
                    <a:pt x="7603" y="4891"/>
                    <a:pt x="7646" y="4886"/>
                  </a:cubicBezTo>
                  <a:lnTo>
                    <a:pt x="7646" y="4886"/>
                  </a:lnTo>
                  <a:lnTo>
                    <a:pt x="7510" y="5409"/>
                  </a:lnTo>
                  <a:cubicBezTo>
                    <a:pt x="7480" y="5406"/>
                    <a:pt x="7453" y="5406"/>
                    <a:pt x="7425" y="5406"/>
                  </a:cubicBezTo>
                  <a:lnTo>
                    <a:pt x="7287" y="5406"/>
                  </a:lnTo>
                  <a:lnTo>
                    <a:pt x="7287" y="4874"/>
                  </a:lnTo>
                  <a:close/>
                  <a:moveTo>
                    <a:pt x="1716" y="5878"/>
                  </a:moveTo>
                  <a:lnTo>
                    <a:pt x="1716" y="6614"/>
                  </a:lnTo>
                  <a:lnTo>
                    <a:pt x="1578" y="6614"/>
                  </a:lnTo>
                  <a:cubicBezTo>
                    <a:pt x="1374" y="6614"/>
                    <a:pt x="1211" y="6448"/>
                    <a:pt x="1211" y="6245"/>
                  </a:cubicBezTo>
                  <a:cubicBezTo>
                    <a:pt x="1211" y="6044"/>
                    <a:pt x="1377" y="5878"/>
                    <a:pt x="1578" y="5878"/>
                  </a:cubicBezTo>
                  <a:close/>
                  <a:moveTo>
                    <a:pt x="7425" y="5878"/>
                  </a:moveTo>
                  <a:cubicBezTo>
                    <a:pt x="7628" y="5878"/>
                    <a:pt x="7792" y="6044"/>
                    <a:pt x="7792" y="6245"/>
                  </a:cubicBezTo>
                  <a:cubicBezTo>
                    <a:pt x="7792" y="6448"/>
                    <a:pt x="7628" y="6614"/>
                    <a:pt x="7425" y="6614"/>
                  </a:cubicBezTo>
                  <a:lnTo>
                    <a:pt x="7287" y="6614"/>
                  </a:lnTo>
                  <a:lnTo>
                    <a:pt x="7287" y="5878"/>
                  </a:lnTo>
                  <a:close/>
                  <a:moveTo>
                    <a:pt x="3807" y="9983"/>
                  </a:moveTo>
                  <a:cubicBezTo>
                    <a:pt x="4028" y="10041"/>
                    <a:pt x="4264" y="10071"/>
                    <a:pt x="4503" y="10071"/>
                  </a:cubicBezTo>
                  <a:cubicBezTo>
                    <a:pt x="4729" y="10071"/>
                    <a:pt x="4952" y="10043"/>
                    <a:pt x="5168" y="9991"/>
                  </a:cubicBezTo>
                  <a:lnTo>
                    <a:pt x="5168" y="10566"/>
                  </a:lnTo>
                  <a:cubicBezTo>
                    <a:pt x="5168" y="10945"/>
                    <a:pt x="4864" y="11249"/>
                    <a:pt x="4487" y="11249"/>
                  </a:cubicBezTo>
                  <a:cubicBezTo>
                    <a:pt x="4111" y="11249"/>
                    <a:pt x="3807" y="10945"/>
                    <a:pt x="3807" y="10568"/>
                  </a:cubicBezTo>
                  <a:lnTo>
                    <a:pt x="3807" y="9983"/>
                  </a:lnTo>
                  <a:close/>
                  <a:moveTo>
                    <a:pt x="3605" y="1"/>
                  </a:moveTo>
                  <a:cubicBezTo>
                    <a:pt x="3225" y="1"/>
                    <a:pt x="2845" y="91"/>
                    <a:pt x="2494" y="269"/>
                  </a:cubicBezTo>
                  <a:cubicBezTo>
                    <a:pt x="1814" y="618"/>
                    <a:pt x="1344" y="1254"/>
                    <a:pt x="1206" y="2007"/>
                  </a:cubicBezTo>
                  <a:lnTo>
                    <a:pt x="629" y="2534"/>
                  </a:lnTo>
                  <a:cubicBezTo>
                    <a:pt x="101" y="3013"/>
                    <a:pt x="1" y="3794"/>
                    <a:pt x="388" y="4394"/>
                  </a:cubicBezTo>
                  <a:cubicBezTo>
                    <a:pt x="511" y="4583"/>
                    <a:pt x="666" y="4733"/>
                    <a:pt x="849" y="4846"/>
                  </a:cubicBezTo>
                  <a:lnTo>
                    <a:pt x="1048" y="5589"/>
                  </a:lnTo>
                  <a:cubicBezTo>
                    <a:pt x="855" y="5743"/>
                    <a:pt x="734" y="5981"/>
                    <a:pt x="734" y="6245"/>
                  </a:cubicBezTo>
                  <a:cubicBezTo>
                    <a:pt x="734" y="6709"/>
                    <a:pt x="1111" y="7086"/>
                    <a:pt x="1575" y="7086"/>
                  </a:cubicBezTo>
                  <a:lnTo>
                    <a:pt x="1713" y="7086"/>
                  </a:lnTo>
                  <a:lnTo>
                    <a:pt x="1713" y="7287"/>
                  </a:lnTo>
                  <a:cubicBezTo>
                    <a:pt x="1713" y="8404"/>
                    <a:pt x="2373" y="9371"/>
                    <a:pt x="3325" y="9815"/>
                  </a:cubicBezTo>
                  <a:lnTo>
                    <a:pt x="3325" y="10204"/>
                  </a:lnTo>
                  <a:lnTo>
                    <a:pt x="1424" y="11299"/>
                  </a:lnTo>
                  <a:cubicBezTo>
                    <a:pt x="1311" y="11364"/>
                    <a:pt x="1269" y="11510"/>
                    <a:pt x="1337" y="11623"/>
                  </a:cubicBezTo>
                  <a:cubicBezTo>
                    <a:pt x="1379" y="11698"/>
                    <a:pt x="1457" y="11741"/>
                    <a:pt x="1542" y="11741"/>
                  </a:cubicBezTo>
                  <a:cubicBezTo>
                    <a:pt x="1583" y="11741"/>
                    <a:pt x="1625" y="11731"/>
                    <a:pt x="1663" y="11711"/>
                  </a:cubicBezTo>
                  <a:lnTo>
                    <a:pt x="3340" y="10744"/>
                  </a:lnTo>
                  <a:cubicBezTo>
                    <a:pt x="3425" y="11299"/>
                    <a:pt x="3905" y="11723"/>
                    <a:pt x="4482" y="11723"/>
                  </a:cubicBezTo>
                  <a:cubicBezTo>
                    <a:pt x="5060" y="11723"/>
                    <a:pt x="5542" y="11296"/>
                    <a:pt x="5625" y="10744"/>
                  </a:cubicBezTo>
                  <a:lnTo>
                    <a:pt x="7631" y="11899"/>
                  </a:lnTo>
                  <a:cubicBezTo>
                    <a:pt x="8623" y="12469"/>
                    <a:pt x="9240" y="13536"/>
                    <a:pt x="9240" y="14681"/>
                  </a:cubicBezTo>
                  <a:lnTo>
                    <a:pt x="9240" y="15831"/>
                  </a:lnTo>
                  <a:cubicBezTo>
                    <a:pt x="9240" y="15961"/>
                    <a:pt x="9348" y="16069"/>
                    <a:pt x="9479" y="16069"/>
                  </a:cubicBezTo>
                  <a:cubicBezTo>
                    <a:pt x="9612" y="16069"/>
                    <a:pt x="9717" y="15961"/>
                    <a:pt x="9717" y="15831"/>
                  </a:cubicBezTo>
                  <a:lnTo>
                    <a:pt x="9717" y="14681"/>
                  </a:lnTo>
                  <a:cubicBezTo>
                    <a:pt x="9720" y="13368"/>
                    <a:pt x="9009" y="12142"/>
                    <a:pt x="7869" y="11487"/>
                  </a:cubicBezTo>
                  <a:lnTo>
                    <a:pt x="5642" y="10204"/>
                  </a:lnTo>
                  <a:lnTo>
                    <a:pt x="5642" y="9828"/>
                  </a:lnTo>
                  <a:cubicBezTo>
                    <a:pt x="5919" y="9702"/>
                    <a:pt x="6175" y="9531"/>
                    <a:pt x="6406" y="9318"/>
                  </a:cubicBezTo>
                  <a:cubicBezTo>
                    <a:pt x="6499" y="9230"/>
                    <a:pt x="6506" y="9079"/>
                    <a:pt x="6418" y="8984"/>
                  </a:cubicBezTo>
                  <a:cubicBezTo>
                    <a:pt x="6372" y="8934"/>
                    <a:pt x="6308" y="8908"/>
                    <a:pt x="6244" y="8908"/>
                  </a:cubicBezTo>
                  <a:cubicBezTo>
                    <a:pt x="6186" y="8908"/>
                    <a:pt x="6128" y="8929"/>
                    <a:pt x="6082" y="8969"/>
                  </a:cubicBezTo>
                  <a:cubicBezTo>
                    <a:pt x="5652" y="9371"/>
                    <a:pt x="5090" y="9594"/>
                    <a:pt x="4503" y="9594"/>
                  </a:cubicBezTo>
                  <a:cubicBezTo>
                    <a:pt x="3230" y="9594"/>
                    <a:pt x="2190" y="8557"/>
                    <a:pt x="2190" y="7282"/>
                  </a:cubicBezTo>
                  <a:lnTo>
                    <a:pt x="2190" y="4947"/>
                  </a:lnTo>
                  <a:lnTo>
                    <a:pt x="2805" y="4776"/>
                  </a:lnTo>
                  <a:cubicBezTo>
                    <a:pt x="2933" y="4742"/>
                    <a:pt x="3065" y="4724"/>
                    <a:pt x="3197" y="4724"/>
                  </a:cubicBezTo>
                  <a:cubicBezTo>
                    <a:pt x="3316" y="4724"/>
                    <a:pt x="3435" y="4739"/>
                    <a:pt x="3551" y="4768"/>
                  </a:cubicBezTo>
                  <a:lnTo>
                    <a:pt x="4141" y="4914"/>
                  </a:lnTo>
                  <a:cubicBezTo>
                    <a:pt x="4296" y="4953"/>
                    <a:pt x="4453" y="4972"/>
                    <a:pt x="4610" y="4972"/>
                  </a:cubicBezTo>
                  <a:cubicBezTo>
                    <a:pt x="4860" y="4972"/>
                    <a:pt x="5108" y="4923"/>
                    <a:pt x="5344" y="4826"/>
                  </a:cubicBezTo>
                  <a:cubicBezTo>
                    <a:pt x="5521" y="4754"/>
                    <a:pt x="5713" y="4717"/>
                    <a:pt x="5905" y="4717"/>
                  </a:cubicBezTo>
                  <a:cubicBezTo>
                    <a:pt x="5960" y="4717"/>
                    <a:pt x="6015" y="4720"/>
                    <a:pt x="6069" y="4726"/>
                  </a:cubicBezTo>
                  <a:lnTo>
                    <a:pt x="6812" y="4814"/>
                  </a:lnTo>
                  <a:lnTo>
                    <a:pt x="6812" y="7284"/>
                  </a:lnTo>
                  <a:cubicBezTo>
                    <a:pt x="6812" y="7611"/>
                    <a:pt x="6742" y="7932"/>
                    <a:pt x="6612" y="8228"/>
                  </a:cubicBezTo>
                  <a:cubicBezTo>
                    <a:pt x="6559" y="8349"/>
                    <a:pt x="6612" y="8489"/>
                    <a:pt x="6730" y="8542"/>
                  </a:cubicBezTo>
                  <a:cubicBezTo>
                    <a:pt x="6762" y="8555"/>
                    <a:pt x="6797" y="8565"/>
                    <a:pt x="6827" y="8565"/>
                  </a:cubicBezTo>
                  <a:cubicBezTo>
                    <a:pt x="6918" y="8565"/>
                    <a:pt x="7003" y="8512"/>
                    <a:pt x="7043" y="8424"/>
                  </a:cubicBezTo>
                  <a:cubicBezTo>
                    <a:pt x="7204" y="8062"/>
                    <a:pt x="7287" y="7681"/>
                    <a:pt x="7287" y="7287"/>
                  </a:cubicBezTo>
                  <a:lnTo>
                    <a:pt x="7287" y="7086"/>
                  </a:lnTo>
                  <a:lnTo>
                    <a:pt x="7425" y="7086"/>
                  </a:lnTo>
                  <a:cubicBezTo>
                    <a:pt x="7889" y="7086"/>
                    <a:pt x="8266" y="6709"/>
                    <a:pt x="8266" y="6245"/>
                  </a:cubicBezTo>
                  <a:cubicBezTo>
                    <a:pt x="8266" y="5981"/>
                    <a:pt x="8143" y="5743"/>
                    <a:pt x="7952" y="5589"/>
                  </a:cubicBezTo>
                  <a:lnTo>
                    <a:pt x="8186" y="4706"/>
                  </a:lnTo>
                  <a:cubicBezTo>
                    <a:pt x="8447" y="4548"/>
                    <a:pt x="8655" y="4304"/>
                    <a:pt x="8756" y="4003"/>
                  </a:cubicBezTo>
                  <a:cubicBezTo>
                    <a:pt x="8949" y="3420"/>
                    <a:pt x="8721" y="2793"/>
                    <a:pt x="8198" y="2476"/>
                  </a:cubicBezTo>
                  <a:lnTo>
                    <a:pt x="7716" y="2177"/>
                  </a:lnTo>
                  <a:lnTo>
                    <a:pt x="7706" y="2147"/>
                  </a:lnTo>
                  <a:cubicBezTo>
                    <a:pt x="7430" y="1230"/>
                    <a:pt x="6596" y="613"/>
                    <a:pt x="5648" y="613"/>
                  </a:cubicBezTo>
                  <a:cubicBezTo>
                    <a:pt x="5613" y="613"/>
                    <a:pt x="5577" y="614"/>
                    <a:pt x="5542" y="616"/>
                  </a:cubicBezTo>
                  <a:cubicBezTo>
                    <a:pt x="5537" y="616"/>
                    <a:pt x="5532" y="616"/>
                    <a:pt x="5527" y="616"/>
                  </a:cubicBezTo>
                  <a:cubicBezTo>
                    <a:pt x="5472" y="616"/>
                    <a:pt x="5420" y="604"/>
                    <a:pt x="5371" y="581"/>
                  </a:cubicBezTo>
                  <a:lnTo>
                    <a:pt x="4653" y="239"/>
                  </a:lnTo>
                  <a:cubicBezTo>
                    <a:pt x="4319" y="80"/>
                    <a:pt x="3962" y="1"/>
                    <a:pt x="36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91;p116">
              <a:extLst>
                <a:ext uri="{FF2B5EF4-FFF2-40B4-BE49-F238E27FC236}">
                  <a16:creationId xmlns:a16="http://schemas.microsoft.com/office/drawing/2014/main" id="{B625626F-E3B5-E977-D5ED-7215A6E5182B}"/>
                </a:ext>
              </a:extLst>
            </p:cNvPr>
            <p:cNvSpPr/>
            <p:nvPr/>
          </p:nvSpPr>
          <p:spPr>
            <a:xfrm>
              <a:off x="2236163" y="2361450"/>
              <a:ext cx="68200" cy="90900"/>
            </a:xfrm>
            <a:custGeom>
              <a:avLst/>
              <a:gdLst/>
              <a:ahLst/>
              <a:cxnLst/>
              <a:rect l="l" t="t" r="r" b="b"/>
              <a:pathLst>
                <a:path w="2728" h="3636" extrusionOk="0">
                  <a:moveTo>
                    <a:pt x="1382" y="545"/>
                  </a:moveTo>
                  <a:lnTo>
                    <a:pt x="1987" y="1147"/>
                  </a:lnTo>
                  <a:lnTo>
                    <a:pt x="1846" y="1145"/>
                  </a:lnTo>
                  <a:cubicBezTo>
                    <a:pt x="1713" y="1145"/>
                    <a:pt x="1608" y="1250"/>
                    <a:pt x="1608" y="1383"/>
                  </a:cubicBezTo>
                  <a:lnTo>
                    <a:pt x="1608" y="1509"/>
                  </a:lnTo>
                  <a:cubicBezTo>
                    <a:pt x="1608" y="2096"/>
                    <a:pt x="1286" y="2641"/>
                    <a:pt x="784" y="2938"/>
                  </a:cubicBezTo>
                  <a:cubicBezTo>
                    <a:pt x="1033" y="2488"/>
                    <a:pt x="1161" y="1989"/>
                    <a:pt x="1161" y="1471"/>
                  </a:cubicBezTo>
                  <a:lnTo>
                    <a:pt x="1161" y="1386"/>
                  </a:lnTo>
                  <a:cubicBezTo>
                    <a:pt x="1161" y="1253"/>
                    <a:pt x="1055" y="1147"/>
                    <a:pt x="922" y="1147"/>
                  </a:cubicBezTo>
                  <a:lnTo>
                    <a:pt x="774" y="1147"/>
                  </a:lnTo>
                  <a:lnTo>
                    <a:pt x="1382" y="545"/>
                  </a:lnTo>
                  <a:close/>
                  <a:moveTo>
                    <a:pt x="1386" y="0"/>
                  </a:moveTo>
                  <a:cubicBezTo>
                    <a:pt x="1308" y="0"/>
                    <a:pt x="1229" y="30"/>
                    <a:pt x="1168" y="90"/>
                  </a:cubicBezTo>
                  <a:lnTo>
                    <a:pt x="159" y="1092"/>
                  </a:lnTo>
                  <a:cubicBezTo>
                    <a:pt x="71" y="1180"/>
                    <a:pt x="44" y="1311"/>
                    <a:pt x="91" y="1426"/>
                  </a:cubicBezTo>
                  <a:cubicBezTo>
                    <a:pt x="139" y="1544"/>
                    <a:pt x="252" y="1619"/>
                    <a:pt x="377" y="1619"/>
                  </a:cubicBezTo>
                  <a:lnTo>
                    <a:pt x="684" y="1619"/>
                  </a:lnTo>
                  <a:cubicBezTo>
                    <a:pt x="656" y="2112"/>
                    <a:pt x="485" y="2576"/>
                    <a:pt x="194" y="2978"/>
                  </a:cubicBezTo>
                  <a:lnTo>
                    <a:pt x="89" y="3121"/>
                  </a:lnTo>
                  <a:cubicBezTo>
                    <a:pt x="1" y="3241"/>
                    <a:pt x="6" y="3407"/>
                    <a:pt x="101" y="3520"/>
                  </a:cubicBezTo>
                  <a:cubicBezTo>
                    <a:pt x="164" y="3595"/>
                    <a:pt x="257" y="3636"/>
                    <a:pt x="347" y="3636"/>
                  </a:cubicBezTo>
                  <a:cubicBezTo>
                    <a:pt x="395" y="3636"/>
                    <a:pt x="443" y="3628"/>
                    <a:pt x="490" y="3605"/>
                  </a:cubicBezTo>
                  <a:lnTo>
                    <a:pt x="880" y="3420"/>
                  </a:lnTo>
                  <a:cubicBezTo>
                    <a:pt x="1575" y="3083"/>
                    <a:pt x="2037" y="2388"/>
                    <a:pt x="2077" y="1617"/>
                  </a:cubicBezTo>
                  <a:lnTo>
                    <a:pt x="2391" y="1617"/>
                  </a:lnTo>
                  <a:cubicBezTo>
                    <a:pt x="2517" y="1617"/>
                    <a:pt x="2630" y="1542"/>
                    <a:pt x="2677" y="1426"/>
                  </a:cubicBezTo>
                  <a:cubicBezTo>
                    <a:pt x="2727" y="1311"/>
                    <a:pt x="2700" y="1180"/>
                    <a:pt x="2612" y="1092"/>
                  </a:cubicBezTo>
                  <a:lnTo>
                    <a:pt x="1603" y="90"/>
                  </a:lnTo>
                  <a:cubicBezTo>
                    <a:pt x="1544" y="30"/>
                    <a:pt x="1465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92;p116">
              <a:extLst>
                <a:ext uri="{FF2B5EF4-FFF2-40B4-BE49-F238E27FC236}">
                  <a16:creationId xmlns:a16="http://schemas.microsoft.com/office/drawing/2014/main" id="{E8B50ECF-5C7D-6DDC-EDAD-E3FA830ED095}"/>
                </a:ext>
              </a:extLst>
            </p:cNvPr>
            <p:cNvSpPr/>
            <p:nvPr/>
          </p:nvSpPr>
          <p:spPr>
            <a:xfrm>
              <a:off x="2223738" y="2260625"/>
              <a:ext cx="93000" cy="93000"/>
            </a:xfrm>
            <a:custGeom>
              <a:avLst/>
              <a:gdLst/>
              <a:ahLst/>
              <a:cxnLst/>
              <a:rect l="l" t="t" r="r" b="b"/>
              <a:pathLst>
                <a:path w="3720" h="3720" extrusionOk="0">
                  <a:moveTo>
                    <a:pt x="1861" y="473"/>
                  </a:moveTo>
                  <a:cubicBezTo>
                    <a:pt x="2624" y="473"/>
                    <a:pt x="3247" y="1093"/>
                    <a:pt x="3247" y="1856"/>
                  </a:cubicBezTo>
                  <a:cubicBezTo>
                    <a:pt x="3247" y="2620"/>
                    <a:pt x="2624" y="3240"/>
                    <a:pt x="1861" y="3240"/>
                  </a:cubicBezTo>
                  <a:cubicBezTo>
                    <a:pt x="1100" y="3240"/>
                    <a:pt x="478" y="2620"/>
                    <a:pt x="478" y="1856"/>
                  </a:cubicBezTo>
                  <a:cubicBezTo>
                    <a:pt x="478" y="1093"/>
                    <a:pt x="1095" y="473"/>
                    <a:pt x="1861" y="473"/>
                  </a:cubicBezTo>
                  <a:close/>
                  <a:moveTo>
                    <a:pt x="1861" y="1"/>
                  </a:moveTo>
                  <a:cubicBezTo>
                    <a:pt x="839" y="1"/>
                    <a:pt x="3" y="837"/>
                    <a:pt x="3" y="1861"/>
                  </a:cubicBezTo>
                  <a:cubicBezTo>
                    <a:pt x="1" y="2883"/>
                    <a:pt x="837" y="3719"/>
                    <a:pt x="1861" y="3719"/>
                  </a:cubicBezTo>
                  <a:cubicBezTo>
                    <a:pt x="2886" y="3719"/>
                    <a:pt x="3719" y="2883"/>
                    <a:pt x="3719" y="1861"/>
                  </a:cubicBezTo>
                  <a:cubicBezTo>
                    <a:pt x="3719" y="837"/>
                    <a:pt x="2886" y="1"/>
                    <a:pt x="1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93;p116">
              <a:extLst>
                <a:ext uri="{FF2B5EF4-FFF2-40B4-BE49-F238E27FC236}">
                  <a16:creationId xmlns:a16="http://schemas.microsoft.com/office/drawing/2014/main" id="{EAAA6ED6-90C2-7E82-F260-9DE4BBF8BB33}"/>
                </a:ext>
              </a:extLst>
            </p:cNvPr>
            <p:cNvSpPr/>
            <p:nvPr/>
          </p:nvSpPr>
          <p:spPr>
            <a:xfrm>
              <a:off x="1929688" y="2361450"/>
              <a:ext cx="68175" cy="90900"/>
            </a:xfrm>
            <a:custGeom>
              <a:avLst/>
              <a:gdLst/>
              <a:ahLst/>
              <a:cxnLst/>
              <a:rect l="l" t="t" r="r" b="b"/>
              <a:pathLst>
                <a:path w="2727" h="3636" extrusionOk="0">
                  <a:moveTo>
                    <a:pt x="1341" y="540"/>
                  </a:moveTo>
                  <a:lnTo>
                    <a:pt x="1946" y="1142"/>
                  </a:lnTo>
                  <a:lnTo>
                    <a:pt x="1798" y="1142"/>
                  </a:lnTo>
                  <a:cubicBezTo>
                    <a:pt x="1667" y="1142"/>
                    <a:pt x="1559" y="1248"/>
                    <a:pt x="1559" y="1381"/>
                  </a:cubicBezTo>
                  <a:lnTo>
                    <a:pt x="1559" y="1464"/>
                  </a:lnTo>
                  <a:cubicBezTo>
                    <a:pt x="1567" y="1986"/>
                    <a:pt x="1695" y="2486"/>
                    <a:pt x="1943" y="2933"/>
                  </a:cubicBezTo>
                  <a:cubicBezTo>
                    <a:pt x="1441" y="2641"/>
                    <a:pt x="1120" y="2091"/>
                    <a:pt x="1120" y="1506"/>
                  </a:cubicBezTo>
                  <a:lnTo>
                    <a:pt x="1120" y="1381"/>
                  </a:lnTo>
                  <a:cubicBezTo>
                    <a:pt x="1120" y="1248"/>
                    <a:pt x="1014" y="1142"/>
                    <a:pt x="881" y="1142"/>
                  </a:cubicBezTo>
                  <a:lnTo>
                    <a:pt x="733" y="1142"/>
                  </a:lnTo>
                  <a:lnTo>
                    <a:pt x="1341" y="540"/>
                  </a:lnTo>
                  <a:close/>
                  <a:moveTo>
                    <a:pt x="1343" y="0"/>
                  </a:moveTo>
                  <a:cubicBezTo>
                    <a:pt x="1264" y="0"/>
                    <a:pt x="1185" y="30"/>
                    <a:pt x="1125" y="90"/>
                  </a:cubicBezTo>
                  <a:lnTo>
                    <a:pt x="116" y="1092"/>
                  </a:lnTo>
                  <a:cubicBezTo>
                    <a:pt x="28" y="1180"/>
                    <a:pt x="0" y="1311"/>
                    <a:pt x="48" y="1426"/>
                  </a:cubicBezTo>
                  <a:cubicBezTo>
                    <a:pt x="96" y="1544"/>
                    <a:pt x="209" y="1619"/>
                    <a:pt x="334" y="1619"/>
                  </a:cubicBezTo>
                  <a:lnTo>
                    <a:pt x="648" y="1619"/>
                  </a:lnTo>
                  <a:cubicBezTo>
                    <a:pt x="688" y="2385"/>
                    <a:pt x="1150" y="3083"/>
                    <a:pt x="1845" y="3420"/>
                  </a:cubicBezTo>
                  <a:lnTo>
                    <a:pt x="2235" y="3605"/>
                  </a:lnTo>
                  <a:cubicBezTo>
                    <a:pt x="2280" y="3628"/>
                    <a:pt x="2330" y="3636"/>
                    <a:pt x="2375" y="3636"/>
                  </a:cubicBezTo>
                  <a:cubicBezTo>
                    <a:pt x="2380" y="3636"/>
                    <a:pt x="2386" y="3636"/>
                    <a:pt x="2391" y="3636"/>
                  </a:cubicBezTo>
                  <a:cubicBezTo>
                    <a:pt x="2483" y="3636"/>
                    <a:pt x="2567" y="3594"/>
                    <a:pt x="2626" y="3520"/>
                  </a:cubicBezTo>
                  <a:cubicBezTo>
                    <a:pt x="2722" y="3405"/>
                    <a:pt x="2727" y="3241"/>
                    <a:pt x="2639" y="3121"/>
                  </a:cubicBezTo>
                  <a:lnTo>
                    <a:pt x="2533" y="2978"/>
                  </a:lnTo>
                  <a:cubicBezTo>
                    <a:pt x="2242" y="2576"/>
                    <a:pt x="2071" y="2112"/>
                    <a:pt x="2044" y="1619"/>
                  </a:cubicBezTo>
                  <a:lnTo>
                    <a:pt x="2350" y="1619"/>
                  </a:lnTo>
                  <a:cubicBezTo>
                    <a:pt x="2476" y="1619"/>
                    <a:pt x="2589" y="1544"/>
                    <a:pt x="2636" y="1426"/>
                  </a:cubicBezTo>
                  <a:cubicBezTo>
                    <a:pt x="2684" y="1311"/>
                    <a:pt x="2659" y="1180"/>
                    <a:pt x="2569" y="1092"/>
                  </a:cubicBezTo>
                  <a:lnTo>
                    <a:pt x="1559" y="90"/>
                  </a:lnTo>
                  <a:cubicBezTo>
                    <a:pt x="1500" y="30"/>
                    <a:pt x="1422" y="0"/>
                    <a:pt x="13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94;p116">
              <a:extLst>
                <a:ext uri="{FF2B5EF4-FFF2-40B4-BE49-F238E27FC236}">
                  <a16:creationId xmlns:a16="http://schemas.microsoft.com/office/drawing/2014/main" id="{F9893C6C-0297-208A-D750-3166FBB75B20}"/>
                </a:ext>
              </a:extLst>
            </p:cNvPr>
            <p:cNvSpPr/>
            <p:nvPr/>
          </p:nvSpPr>
          <p:spPr>
            <a:xfrm>
              <a:off x="1917388" y="2260625"/>
              <a:ext cx="92900" cy="93000"/>
            </a:xfrm>
            <a:custGeom>
              <a:avLst/>
              <a:gdLst/>
              <a:ahLst/>
              <a:cxnLst/>
              <a:rect l="l" t="t" r="r" b="b"/>
              <a:pathLst>
                <a:path w="3716" h="3720" extrusionOk="0">
                  <a:moveTo>
                    <a:pt x="1858" y="1"/>
                  </a:moveTo>
                  <a:cubicBezTo>
                    <a:pt x="1597" y="1"/>
                    <a:pt x="1343" y="56"/>
                    <a:pt x="1105" y="162"/>
                  </a:cubicBezTo>
                  <a:cubicBezTo>
                    <a:pt x="984" y="214"/>
                    <a:pt x="931" y="357"/>
                    <a:pt x="984" y="475"/>
                  </a:cubicBezTo>
                  <a:cubicBezTo>
                    <a:pt x="1025" y="564"/>
                    <a:pt x="1112" y="616"/>
                    <a:pt x="1202" y="616"/>
                  </a:cubicBezTo>
                  <a:cubicBezTo>
                    <a:pt x="1235" y="616"/>
                    <a:pt x="1267" y="610"/>
                    <a:pt x="1298" y="596"/>
                  </a:cubicBezTo>
                  <a:cubicBezTo>
                    <a:pt x="1479" y="516"/>
                    <a:pt x="1667" y="475"/>
                    <a:pt x="1860" y="475"/>
                  </a:cubicBezTo>
                  <a:cubicBezTo>
                    <a:pt x="2624" y="475"/>
                    <a:pt x="3244" y="1098"/>
                    <a:pt x="3244" y="1859"/>
                  </a:cubicBezTo>
                  <a:cubicBezTo>
                    <a:pt x="3244" y="2622"/>
                    <a:pt x="2624" y="3245"/>
                    <a:pt x="1860" y="3245"/>
                  </a:cubicBezTo>
                  <a:cubicBezTo>
                    <a:pt x="1097" y="3245"/>
                    <a:pt x="477" y="2622"/>
                    <a:pt x="477" y="1859"/>
                  </a:cubicBezTo>
                  <a:cubicBezTo>
                    <a:pt x="477" y="1625"/>
                    <a:pt x="537" y="1392"/>
                    <a:pt x="653" y="1186"/>
                  </a:cubicBezTo>
                  <a:cubicBezTo>
                    <a:pt x="716" y="1073"/>
                    <a:pt x="675" y="927"/>
                    <a:pt x="562" y="862"/>
                  </a:cubicBezTo>
                  <a:cubicBezTo>
                    <a:pt x="526" y="842"/>
                    <a:pt x="487" y="832"/>
                    <a:pt x="448" y="832"/>
                  </a:cubicBezTo>
                  <a:cubicBezTo>
                    <a:pt x="365" y="832"/>
                    <a:pt x="283" y="876"/>
                    <a:pt x="239" y="952"/>
                  </a:cubicBezTo>
                  <a:cubicBezTo>
                    <a:pt x="85" y="1229"/>
                    <a:pt x="3" y="1542"/>
                    <a:pt x="3" y="1856"/>
                  </a:cubicBezTo>
                  <a:cubicBezTo>
                    <a:pt x="0" y="2883"/>
                    <a:pt x="831" y="3719"/>
                    <a:pt x="1858" y="3719"/>
                  </a:cubicBezTo>
                  <a:cubicBezTo>
                    <a:pt x="2880" y="3719"/>
                    <a:pt x="3716" y="2883"/>
                    <a:pt x="3716" y="1861"/>
                  </a:cubicBezTo>
                  <a:cubicBezTo>
                    <a:pt x="3716" y="837"/>
                    <a:pt x="2880" y="1"/>
                    <a:pt x="18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95;p116">
              <a:extLst>
                <a:ext uri="{FF2B5EF4-FFF2-40B4-BE49-F238E27FC236}">
                  <a16:creationId xmlns:a16="http://schemas.microsoft.com/office/drawing/2014/main" id="{8C93203E-3F2F-F56D-8507-E184EDBEA04E}"/>
                </a:ext>
              </a:extLst>
            </p:cNvPr>
            <p:cNvSpPr/>
            <p:nvPr/>
          </p:nvSpPr>
          <p:spPr>
            <a:xfrm>
              <a:off x="1944738" y="2292925"/>
              <a:ext cx="42900" cy="35025"/>
            </a:xfrm>
            <a:custGeom>
              <a:avLst/>
              <a:gdLst/>
              <a:ahLst/>
              <a:cxnLst/>
              <a:rect l="l" t="t" r="r" b="b"/>
              <a:pathLst>
                <a:path w="1716" h="1401" extrusionOk="0">
                  <a:moveTo>
                    <a:pt x="1456" y="0"/>
                  </a:moveTo>
                  <a:cubicBezTo>
                    <a:pt x="1395" y="0"/>
                    <a:pt x="1334" y="23"/>
                    <a:pt x="1286" y="70"/>
                  </a:cubicBezTo>
                  <a:lnTo>
                    <a:pt x="530" y="825"/>
                  </a:lnTo>
                  <a:lnTo>
                    <a:pt x="428" y="722"/>
                  </a:lnTo>
                  <a:cubicBezTo>
                    <a:pt x="382" y="676"/>
                    <a:pt x="322" y="653"/>
                    <a:pt x="261" y="653"/>
                  </a:cubicBezTo>
                  <a:cubicBezTo>
                    <a:pt x="200" y="653"/>
                    <a:pt x="139" y="676"/>
                    <a:pt x="91" y="722"/>
                  </a:cubicBezTo>
                  <a:cubicBezTo>
                    <a:pt x="1" y="815"/>
                    <a:pt x="1" y="963"/>
                    <a:pt x="91" y="1056"/>
                  </a:cubicBezTo>
                  <a:lnTo>
                    <a:pt x="362" y="1328"/>
                  </a:lnTo>
                  <a:cubicBezTo>
                    <a:pt x="410" y="1375"/>
                    <a:pt x="473" y="1400"/>
                    <a:pt x="530" y="1400"/>
                  </a:cubicBezTo>
                  <a:cubicBezTo>
                    <a:pt x="591" y="1400"/>
                    <a:pt x="653" y="1378"/>
                    <a:pt x="696" y="1330"/>
                  </a:cubicBezTo>
                  <a:lnTo>
                    <a:pt x="1623" y="404"/>
                  </a:lnTo>
                  <a:cubicBezTo>
                    <a:pt x="1715" y="311"/>
                    <a:pt x="1715" y="163"/>
                    <a:pt x="1623" y="70"/>
                  </a:cubicBezTo>
                  <a:cubicBezTo>
                    <a:pt x="1577" y="23"/>
                    <a:pt x="1517" y="0"/>
                    <a:pt x="14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96;p116">
              <a:extLst>
                <a:ext uri="{FF2B5EF4-FFF2-40B4-BE49-F238E27FC236}">
                  <a16:creationId xmlns:a16="http://schemas.microsoft.com/office/drawing/2014/main" id="{206D0F89-5C69-5DEB-69F6-28AF9BB48122}"/>
                </a:ext>
              </a:extLst>
            </p:cNvPr>
            <p:cNvSpPr/>
            <p:nvPr/>
          </p:nvSpPr>
          <p:spPr>
            <a:xfrm>
              <a:off x="2251288" y="2288700"/>
              <a:ext cx="37075" cy="37300"/>
            </a:xfrm>
            <a:custGeom>
              <a:avLst/>
              <a:gdLst/>
              <a:ahLst/>
              <a:cxnLst/>
              <a:rect l="l" t="t" r="r" b="b"/>
              <a:pathLst>
                <a:path w="1483" h="1492" extrusionOk="0">
                  <a:moveTo>
                    <a:pt x="264" y="1"/>
                  </a:moveTo>
                  <a:cubicBezTo>
                    <a:pt x="206" y="1"/>
                    <a:pt x="148" y="22"/>
                    <a:pt x="101" y="65"/>
                  </a:cubicBezTo>
                  <a:cubicBezTo>
                    <a:pt x="6" y="156"/>
                    <a:pt x="1" y="304"/>
                    <a:pt x="91" y="402"/>
                  </a:cubicBezTo>
                  <a:lnTo>
                    <a:pt x="415" y="746"/>
                  </a:lnTo>
                  <a:lnTo>
                    <a:pt x="91" y="1092"/>
                  </a:lnTo>
                  <a:cubicBezTo>
                    <a:pt x="3" y="1190"/>
                    <a:pt x="6" y="1341"/>
                    <a:pt x="101" y="1429"/>
                  </a:cubicBezTo>
                  <a:cubicBezTo>
                    <a:pt x="149" y="1471"/>
                    <a:pt x="204" y="1492"/>
                    <a:pt x="265" y="1492"/>
                  </a:cubicBezTo>
                  <a:cubicBezTo>
                    <a:pt x="327" y="1492"/>
                    <a:pt x="390" y="1466"/>
                    <a:pt x="438" y="1414"/>
                  </a:cubicBezTo>
                  <a:lnTo>
                    <a:pt x="742" y="1092"/>
                  </a:lnTo>
                  <a:lnTo>
                    <a:pt x="1045" y="1414"/>
                  </a:lnTo>
                  <a:cubicBezTo>
                    <a:pt x="1093" y="1464"/>
                    <a:pt x="1156" y="1492"/>
                    <a:pt x="1219" y="1492"/>
                  </a:cubicBezTo>
                  <a:cubicBezTo>
                    <a:pt x="1279" y="1492"/>
                    <a:pt x="1334" y="1469"/>
                    <a:pt x="1382" y="1429"/>
                  </a:cubicBezTo>
                  <a:cubicBezTo>
                    <a:pt x="1475" y="1336"/>
                    <a:pt x="1482" y="1190"/>
                    <a:pt x="1392" y="1092"/>
                  </a:cubicBezTo>
                  <a:lnTo>
                    <a:pt x="1068" y="746"/>
                  </a:lnTo>
                  <a:lnTo>
                    <a:pt x="1392" y="402"/>
                  </a:lnTo>
                  <a:cubicBezTo>
                    <a:pt x="1482" y="306"/>
                    <a:pt x="1475" y="156"/>
                    <a:pt x="1382" y="65"/>
                  </a:cubicBezTo>
                  <a:cubicBezTo>
                    <a:pt x="1336" y="22"/>
                    <a:pt x="1278" y="1"/>
                    <a:pt x="1219" y="1"/>
                  </a:cubicBezTo>
                  <a:cubicBezTo>
                    <a:pt x="1156" y="1"/>
                    <a:pt x="1092" y="26"/>
                    <a:pt x="1045" y="75"/>
                  </a:cubicBezTo>
                  <a:lnTo>
                    <a:pt x="742" y="397"/>
                  </a:lnTo>
                  <a:lnTo>
                    <a:pt x="438" y="75"/>
                  </a:lnTo>
                  <a:cubicBezTo>
                    <a:pt x="389" y="26"/>
                    <a:pt x="327" y="1"/>
                    <a:pt x="2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53900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3;p50">
            <a:extLst>
              <a:ext uri="{FF2B5EF4-FFF2-40B4-BE49-F238E27FC236}">
                <a16:creationId xmlns:a16="http://schemas.microsoft.com/office/drawing/2014/main" id="{A5BB7644-1FC9-6D9C-5178-DED52AD65AAC}"/>
              </a:ext>
            </a:extLst>
          </p:cNvPr>
          <p:cNvSpPr txBox="1">
            <a:spLocks/>
          </p:cNvSpPr>
          <p:nvPr/>
        </p:nvSpPr>
        <p:spPr>
          <a:xfrm>
            <a:off x="565146" y="547060"/>
            <a:ext cx="7704000" cy="10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500" dirty="0">
                <a:solidFill>
                  <a:schemeClr val="tx1"/>
                </a:solidFill>
                <a:latin typeface="Montserrat" pitchFamily="2" charset="77"/>
              </a:rPr>
              <a:t>Самоэффективность (РСУМ)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308F521-2B39-2262-4E87-7C16468FB07A}"/>
              </a:ext>
            </a:extLst>
          </p:cNvPr>
          <p:cNvSpPr txBox="1">
            <a:spLocks/>
          </p:cNvSpPr>
          <p:nvPr/>
        </p:nvSpPr>
        <p:spPr>
          <a:xfrm>
            <a:off x="204449" y="1575263"/>
            <a:ext cx="4652687" cy="3079522"/>
          </a:xfrm>
          <a:prstGeom prst="rect">
            <a:avLst/>
          </a:prstGeom>
        </p:spPr>
        <p:txBody>
          <a:bodyPr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0"/>
            <a:r>
              <a:rPr lang="ru-RU" sz="1200" dirty="0">
                <a:latin typeface="Montserrat" pitchFamily="2" charset="77"/>
              </a:rPr>
              <a:t>Групповая рефлексивная активность: каждый ученик получает рабочий лист с таблицей (см. справа)</a:t>
            </a:r>
            <a:endParaRPr lang="en-RU" sz="1200" dirty="0">
              <a:latin typeface="Montserrat" pitchFamily="2" charset="77"/>
            </a:endParaRPr>
          </a:p>
          <a:p>
            <a:pPr marL="127000"/>
            <a:endParaRPr lang="en-RU" sz="1200" dirty="0">
              <a:latin typeface="Montserrat" pitchFamily="2" charset="77"/>
            </a:endParaRPr>
          </a:p>
          <a:p>
            <a:pPr marL="127000"/>
            <a:r>
              <a:rPr lang="en-RU" sz="1200" b="1" dirty="0">
                <a:latin typeface="Montserrat" pitchFamily="2" charset="77"/>
              </a:rPr>
              <a:t>Stage 1: </a:t>
            </a:r>
            <a:r>
              <a:rPr lang="ru-RU" sz="1200" dirty="0">
                <a:latin typeface="Montserrat" pitchFamily="2" charset="77"/>
              </a:rPr>
              <a:t>Объединитесь в группы по 5-6 человек. Заполни первый столбик в таблице, выданной учителем.</a:t>
            </a:r>
            <a:endParaRPr lang="en-RU" sz="1200" dirty="0">
              <a:latin typeface="Montserrat" pitchFamily="2" charset="77"/>
            </a:endParaRPr>
          </a:p>
          <a:p>
            <a:pPr marL="127000"/>
            <a:r>
              <a:rPr lang="ru-RU" sz="1200" dirty="0">
                <a:latin typeface="Montserrat" pitchFamily="2" charset="77"/>
              </a:rPr>
              <a:t>По сигналу учителя передайте листы по часовой стрелке следующему ученику</a:t>
            </a:r>
            <a:r>
              <a:rPr lang="en-RU" sz="1200" dirty="0">
                <a:latin typeface="Montserrat" pitchFamily="2" charset="77"/>
              </a:rPr>
              <a:t>. </a:t>
            </a:r>
            <a:r>
              <a:rPr lang="ru-RU" sz="1200" dirty="0">
                <a:latin typeface="Montserrat" pitchFamily="2" charset="77"/>
              </a:rPr>
              <a:t>Отреагируй на факты, написанные другим учеником, в правой колонке и запиши новые, не повторяя то, что уже писал.</a:t>
            </a:r>
            <a:endParaRPr lang="en-RU" sz="1200" dirty="0">
              <a:latin typeface="Montserrat" pitchFamily="2" charset="77"/>
            </a:endParaRPr>
          </a:p>
          <a:p>
            <a:pPr marL="127000"/>
            <a:r>
              <a:rPr lang="ru-RU" sz="1200" dirty="0">
                <a:latin typeface="Montserrat" pitchFamily="2" charset="77"/>
              </a:rPr>
              <a:t>Активность продолжается, пока листы не вернутся к ученикам, у которых они были изначально.</a:t>
            </a:r>
            <a:endParaRPr lang="en-RU" sz="1200" dirty="0">
              <a:latin typeface="Montserrat" pitchFamily="2" charset="77"/>
            </a:endParaRPr>
          </a:p>
          <a:p>
            <a:pPr marL="127000"/>
            <a:endParaRPr lang="en-RU" sz="1200" dirty="0">
              <a:latin typeface="Montserrat" pitchFamily="2" charset="77"/>
            </a:endParaRPr>
          </a:p>
          <a:p>
            <a:pPr marL="127000"/>
            <a:r>
              <a:rPr lang="en-RU" sz="1200" b="1" dirty="0">
                <a:latin typeface="Montserrat" pitchFamily="2" charset="77"/>
              </a:rPr>
              <a:t>Stage 2: </a:t>
            </a:r>
            <a:r>
              <a:rPr lang="ru-RU" sz="1200" dirty="0">
                <a:latin typeface="Montserrat" pitchFamily="2" charset="77"/>
              </a:rPr>
              <a:t>Учитель составляет список утверждений, которые будут разбираться в юните, и использует их как провокацию на уроках, а также для планирования материала юнита.</a:t>
            </a:r>
            <a:endParaRPr lang="en-RU" sz="1200" dirty="0">
              <a:latin typeface="Montserrat" pitchFamily="2" charset="77"/>
            </a:endParaRPr>
          </a:p>
          <a:p>
            <a:pPr marL="127000"/>
            <a:endParaRPr lang="en-RU" sz="1200" dirty="0">
              <a:latin typeface="Montserrat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AE96D7-09BB-0FAD-6AD3-6996976CF06D}"/>
              </a:ext>
            </a:extLst>
          </p:cNvPr>
          <p:cNvSpPr txBox="1"/>
          <p:nvPr/>
        </p:nvSpPr>
        <p:spPr>
          <a:xfrm>
            <a:off x="589647" y="1024310"/>
            <a:ext cx="3113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Montserrat" pitchFamily="2" charset="77"/>
              </a:rPr>
              <a:t>Что я уже знаю по теме юнита?</a:t>
            </a:r>
            <a:endParaRPr lang="en-RU" dirty="0">
              <a:solidFill>
                <a:schemeClr val="tx1"/>
              </a:solidFill>
              <a:latin typeface="Montserrat" pitchFamily="2" charset="77"/>
            </a:endParaRPr>
          </a:p>
        </p:txBody>
      </p:sp>
      <p:pic>
        <p:nvPicPr>
          <p:cNvPr id="5" name="Picture 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FEDC39B2-2EB7-D098-88A0-29A7BD3E2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453" y="1277966"/>
            <a:ext cx="3669118" cy="1586855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78527DB-60AB-507D-83DB-39A299541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891297"/>
              </p:ext>
            </p:extLst>
          </p:nvPr>
        </p:nvGraphicFramePr>
        <p:xfrm>
          <a:off x="4997531" y="3115024"/>
          <a:ext cx="3860962" cy="1330238"/>
        </p:xfrm>
        <a:graphic>
          <a:graphicData uri="http://schemas.openxmlformats.org/drawingml/2006/table">
            <a:tbl>
              <a:tblPr firstRow="1" bandRow="1"/>
              <a:tblGrid>
                <a:gridCol w="1930481">
                  <a:extLst>
                    <a:ext uri="{9D8B030D-6E8A-4147-A177-3AD203B41FA5}">
                      <a16:colId xmlns:a16="http://schemas.microsoft.com/office/drawing/2014/main" val="1856511145"/>
                    </a:ext>
                  </a:extLst>
                </a:gridCol>
                <a:gridCol w="1930481">
                  <a:extLst>
                    <a:ext uri="{9D8B030D-6E8A-4147-A177-3AD203B41FA5}">
                      <a16:colId xmlns:a16="http://schemas.microsoft.com/office/drawing/2014/main" val="2259141894"/>
                    </a:ext>
                  </a:extLst>
                </a:gridCol>
              </a:tblGrid>
              <a:tr h="598718"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FACT</a:t>
                      </a:r>
                    </a:p>
                    <a:p>
                      <a:pPr algn="ctr"/>
                      <a:r>
                        <a:rPr lang="en-US" sz="1100" b="0" i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(write what you know about the passive voice here)</a:t>
                      </a:r>
                      <a:endParaRPr lang="en-RU" sz="1100" b="0" i="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U" sz="1100" b="0" i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REACTION </a:t>
                      </a:r>
                    </a:p>
                    <a:p>
                      <a:pPr algn="ctr"/>
                      <a:r>
                        <a:rPr lang="en-RU" sz="1100" b="0" i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(✨ - </a:t>
                      </a:r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</a:t>
                      </a:r>
                      <a:r>
                        <a:rPr lang="en-RU" sz="1100" b="0" i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also know this,</a:t>
                      </a:r>
                    </a:p>
                    <a:p>
                      <a:pPr algn="ctr"/>
                      <a:r>
                        <a:rPr lang="en-RU" sz="1100" b="0" i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❓- I’m not sure about this)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702999"/>
                  </a:ext>
                </a:extLst>
              </a:tr>
              <a:tr h="598718">
                <a:tc>
                  <a:txBody>
                    <a:bodyPr/>
                    <a:lstStyle/>
                    <a:p>
                      <a:r>
                        <a:rPr lang="en-RU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</a:t>
                      </a:r>
                    </a:p>
                    <a:p>
                      <a:r>
                        <a:rPr lang="en-RU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</a:t>
                      </a:r>
                    </a:p>
                    <a:p>
                      <a:r>
                        <a:rPr lang="en-RU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RU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7675317"/>
                  </a:ext>
                </a:extLst>
              </a:tr>
            </a:tbl>
          </a:graphicData>
        </a:graphic>
      </p:graphicFrame>
      <p:grpSp>
        <p:nvGrpSpPr>
          <p:cNvPr id="7" name="Google Shape;1596;p116">
            <a:extLst>
              <a:ext uri="{FF2B5EF4-FFF2-40B4-BE49-F238E27FC236}">
                <a16:creationId xmlns:a16="http://schemas.microsoft.com/office/drawing/2014/main" id="{0741683B-010F-A9D3-94D0-D0DA75BAB88D}"/>
              </a:ext>
            </a:extLst>
          </p:cNvPr>
          <p:cNvGrpSpPr/>
          <p:nvPr/>
        </p:nvGrpSpPr>
        <p:grpSpPr>
          <a:xfrm>
            <a:off x="280878" y="608951"/>
            <a:ext cx="308769" cy="354964"/>
            <a:chOff x="4750188" y="3253475"/>
            <a:chExt cx="349400" cy="401675"/>
          </a:xfrm>
          <a:solidFill>
            <a:schemeClr val="tx1"/>
          </a:solidFill>
        </p:grpSpPr>
        <p:sp>
          <p:nvSpPr>
            <p:cNvPr id="8" name="Google Shape;1597;p116">
              <a:extLst>
                <a:ext uri="{FF2B5EF4-FFF2-40B4-BE49-F238E27FC236}">
                  <a16:creationId xmlns:a16="http://schemas.microsoft.com/office/drawing/2014/main" id="{A3FBD857-D8DD-840E-98FA-225A16F22221}"/>
                </a:ext>
              </a:extLst>
            </p:cNvPr>
            <p:cNvSpPr/>
            <p:nvPr/>
          </p:nvSpPr>
          <p:spPr>
            <a:xfrm>
              <a:off x="4750313" y="3253475"/>
              <a:ext cx="293475" cy="112400"/>
            </a:xfrm>
            <a:custGeom>
              <a:avLst/>
              <a:gdLst/>
              <a:ahLst/>
              <a:cxnLst/>
              <a:rect l="l" t="t" r="r" b="b"/>
              <a:pathLst>
                <a:path w="11739" h="4496" extrusionOk="0">
                  <a:moveTo>
                    <a:pt x="9147" y="794"/>
                  </a:moveTo>
                  <a:lnTo>
                    <a:pt x="10925" y="2572"/>
                  </a:lnTo>
                  <a:lnTo>
                    <a:pt x="9157" y="2572"/>
                  </a:lnTo>
                  <a:cubicBezTo>
                    <a:pt x="9155" y="2572"/>
                    <a:pt x="9147" y="2569"/>
                    <a:pt x="9147" y="2562"/>
                  </a:cubicBezTo>
                  <a:lnTo>
                    <a:pt x="9147" y="794"/>
                  </a:lnTo>
                  <a:close/>
                  <a:moveTo>
                    <a:pt x="428" y="1"/>
                  </a:moveTo>
                  <a:cubicBezTo>
                    <a:pt x="192" y="1"/>
                    <a:pt x="1" y="192"/>
                    <a:pt x="1" y="428"/>
                  </a:cubicBezTo>
                  <a:lnTo>
                    <a:pt x="1" y="4259"/>
                  </a:lnTo>
                  <a:cubicBezTo>
                    <a:pt x="1" y="4390"/>
                    <a:pt x="104" y="4495"/>
                    <a:pt x="234" y="4495"/>
                  </a:cubicBezTo>
                  <a:cubicBezTo>
                    <a:pt x="365" y="4495"/>
                    <a:pt x="470" y="4387"/>
                    <a:pt x="470" y="4259"/>
                  </a:cubicBezTo>
                  <a:lnTo>
                    <a:pt x="470" y="468"/>
                  </a:lnTo>
                  <a:lnTo>
                    <a:pt x="8680" y="468"/>
                  </a:lnTo>
                  <a:lnTo>
                    <a:pt x="8680" y="2562"/>
                  </a:lnTo>
                  <a:cubicBezTo>
                    <a:pt x="8680" y="2825"/>
                    <a:pt x="8896" y="3041"/>
                    <a:pt x="9160" y="3041"/>
                  </a:cubicBezTo>
                  <a:lnTo>
                    <a:pt x="11266" y="3041"/>
                  </a:lnTo>
                  <a:lnTo>
                    <a:pt x="11266" y="4211"/>
                  </a:lnTo>
                  <a:cubicBezTo>
                    <a:pt x="11266" y="4342"/>
                    <a:pt x="11374" y="4447"/>
                    <a:pt x="11502" y="4447"/>
                  </a:cubicBezTo>
                  <a:cubicBezTo>
                    <a:pt x="11630" y="4447"/>
                    <a:pt x="11738" y="4342"/>
                    <a:pt x="11738" y="4211"/>
                  </a:cubicBezTo>
                  <a:lnTo>
                    <a:pt x="11738" y="2893"/>
                  </a:lnTo>
                  <a:cubicBezTo>
                    <a:pt x="11738" y="2783"/>
                    <a:pt x="11693" y="2672"/>
                    <a:pt x="11613" y="2594"/>
                  </a:cubicBezTo>
                  <a:lnTo>
                    <a:pt x="9145" y="126"/>
                  </a:lnTo>
                  <a:cubicBezTo>
                    <a:pt x="9064" y="46"/>
                    <a:pt x="8957" y="1"/>
                    <a:pt x="88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598;p116">
              <a:extLst>
                <a:ext uri="{FF2B5EF4-FFF2-40B4-BE49-F238E27FC236}">
                  <a16:creationId xmlns:a16="http://schemas.microsoft.com/office/drawing/2014/main" id="{73289CFD-762E-F247-38F6-8F8943A90B40}"/>
                </a:ext>
              </a:extLst>
            </p:cNvPr>
            <p:cNvSpPr/>
            <p:nvPr/>
          </p:nvSpPr>
          <p:spPr>
            <a:xfrm>
              <a:off x="4750188" y="3379075"/>
              <a:ext cx="293600" cy="276075"/>
            </a:xfrm>
            <a:custGeom>
              <a:avLst/>
              <a:gdLst/>
              <a:ahLst/>
              <a:cxnLst/>
              <a:rect l="l" t="t" r="r" b="b"/>
              <a:pathLst>
                <a:path w="11744" h="11043" extrusionOk="0">
                  <a:moveTo>
                    <a:pt x="237" y="1"/>
                  </a:moveTo>
                  <a:cubicBezTo>
                    <a:pt x="109" y="1"/>
                    <a:pt x="1" y="109"/>
                    <a:pt x="1" y="237"/>
                  </a:cubicBezTo>
                  <a:lnTo>
                    <a:pt x="1" y="10616"/>
                  </a:lnTo>
                  <a:cubicBezTo>
                    <a:pt x="1" y="10852"/>
                    <a:pt x="194" y="11043"/>
                    <a:pt x="428" y="11043"/>
                  </a:cubicBezTo>
                  <a:lnTo>
                    <a:pt x="11309" y="11043"/>
                  </a:lnTo>
                  <a:cubicBezTo>
                    <a:pt x="11545" y="11043"/>
                    <a:pt x="11736" y="10852"/>
                    <a:pt x="11736" y="10616"/>
                  </a:cubicBezTo>
                  <a:lnTo>
                    <a:pt x="11736" y="6052"/>
                  </a:lnTo>
                  <a:cubicBezTo>
                    <a:pt x="11743" y="5924"/>
                    <a:pt x="11635" y="5818"/>
                    <a:pt x="11507" y="5818"/>
                  </a:cubicBezTo>
                  <a:cubicBezTo>
                    <a:pt x="11377" y="5818"/>
                    <a:pt x="11271" y="5924"/>
                    <a:pt x="11271" y="6052"/>
                  </a:cubicBezTo>
                  <a:lnTo>
                    <a:pt x="11271" y="10576"/>
                  </a:lnTo>
                  <a:lnTo>
                    <a:pt x="473" y="10576"/>
                  </a:lnTo>
                  <a:lnTo>
                    <a:pt x="473" y="237"/>
                  </a:lnTo>
                  <a:cubicBezTo>
                    <a:pt x="473" y="109"/>
                    <a:pt x="365" y="1"/>
                    <a:pt x="2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599;p116">
              <a:extLst>
                <a:ext uri="{FF2B5EF4-FFF2-40B4-BE49-F238E27FC236}">
                  <a16:creationId xmlns:a16="http://schemas.microsoft.com/office/drawing/2014/main" id="{D65BBB83-CCEC-CE19-8234-A99372803323}"/>
                </a:ext>
              </a:extLst>
            </p:cNvPr>
            <p:cNvSpPr/>
            <p:nvPr/>
          </p:nvSpPr>
          <p:spPr>
            <a:xfrm>
              <a:off x="4778388" y="3313050"/>
              <a:ext cx="54375" cy="54375"/>
            </a:xfrm>
            <a:custGeom>
              <a:avLst/>
              <a:gdLst/>
              <a:ahLst/>
              <a:cxnLst/>
              <a:rect l="l" t="t" r="r" b="b"/>
              <a:pathLst>
                <a:path w="2175" h="2175" extrusionOk="0">
                  <a:moveTo>
                    <a:pt x="1705" y="470"/>
                  </a:moveTo>
                  <a:lnTo>
                    <a:pt x="1705" y="1703"/>
                  </a:lnTo>
                  <a:lnTo>
                    <a:pt x="472" y="1703"/>
                  </a:lnTo>
                  <a:lnTo>
                    <a:pt x="472" y="470"/>
                  </a:lnTo>
                  <a:close/>
                  <a:moveTo>
                    <a:pt x="457" y="1"/>
                  </a:moveTo>
                  <a:cubicBezTo>
                    <a:pt x="206" y="1"/>
                    <a:pt x="0" y="204"/>
                    <a:pt x="0" y="458"/>
                  </a:cubicBezTo>
                  <a:lnTo>
                    <a:pt x="0" y="1718"/>
                  </a:lnTo>
                  <a:cubicBezTo>
                    <a:pt x="0" y="1969"/>
                    <a:pt x="203" y="2175"/>
                    <a:pt x="457" y="2175"/>
                  </a:cubicBezTo>
                  <a:lnTo>
                    <a:pt x="1717" y="2175"/>
                  </a:lnTo>
                  <a:cubicBezTo>
                    <a:pt x="1969" y="2175"/>
                    <a:pt x="2174" y="1971"/>
                    <a:pt x="2174" y="1718"/>
                  </a:cubicBezTo>
                  <a:lnTo>
                    <a:pt x="2174" y="458"/>
                  </a:lnTo>
                  <a:cubicBezTo>
                    <a:pt x="2174" y="206"/>
                    <a:pt x="1971" y="1"/>
                    <a:pt x="17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600;p116">
              <a:extLst>
                <a:ext uri="{FF2B5EF4-FFF2-40B4-BE49-F238E27FC236}">
                  <a16:creationId xmlns:a16="http://schemas.microsoft.com/office/drawing/2014/main" id="{61E7CA6E-F292-18C2-2FB6-AB5B1174341A}"/>
                </a:ext>
              </a:extLst>
            </p:cNvPr>
            <p:cNvSpPr/>
            <p:nvPr/>
          </p:nvSpPr>
          <p:spPr>
            <a:xfrm>
              <a:off x="4841463" y="3321200"/>
              <a:ext cx="105725" cy="11775"/>
            </a:xfrm>
            <a:custGeom>
              <a:avLst/>
              <a:gdLst/>
              <a:ahLst/>
              <a:cxnLst/>
              <a:rect l="l" t="t" r="r" b="b"/>
              <a:pathLst>
                <a:path w="4229" h="471" extrusionOk="0">
                  <a:moveTo>
                    <a:pt x="236" y="1"/>
                  </a:moveTo>
                  <a:cubicBezTo>
                    <a:pt x="106" y="1"/>
                    <a:pt x="0" y="106"/>
                    <a:pt x="0" y="237"/>
                  </a:cubicBezTo>
                  <a:cubicBezTo>
                    <a:pt x="0" y="365"/>
                    <a:pt x="108" y="470"/>
                    <a:pt x="236" y="470"/>
                  </a:cubicBezTo>
                  <a:lnTo>
                    <a:pt x="3992" y="470"/>
                  </a:lnTo>
                  <a:cubicBezTo>
                    <a:pt x="4120" y="470"/>
                    <a:pt x="4228" y="365"/>
                    <a:pt x="4228" y="237"/>
                  </a:cubicBezTo>
                  <a:cubicBezTo>
                    <a:pt x="4228" y="106"/>
                    <a:pt x="4120" y="1"/>
                    <a:pt x="3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601;p116">
              <a:extLst>
                <a:ext uri="{FF2B5EF4-FFF2-40B4-BE49-F238E27FC236}">
                  <a16:creationId xmlns:a16="http://schemas.microsoft.com/office/drawing/2014/main" id="{2C1BF3FB-4A0E-136F-2BF5-3151E7422EC2}"/>
                </a:ext>
              </a:extLst>
            </p:cNvPr>
            <p:cNvSpPr/>
            <p:nvPr/>
          </p:nvSpPr>
          <p:spPr>
            <a:xfrm>
              <a:off x="4841463" y="3347500"/>
              <a:ext cx="105725" cy="11775"/>
            </a:xfrm>
            <a:custGeom>
              <a:avLst/>
              <a:gdLst/>
              <a:ahLst/>
              <a:cxnLst/>
              <a:rect l="l" t="t" r="r" b="b"/>
              <a:pathLst>
                <a:path w="4229" h="471" extrusionOk="0">
                  <a:moveTo>
                    <a:pt x="236" y="1"/>
                  </a:moveTo>
                  <a:cubicBezTo>
                    <a:pt x="106" y="1"/>
                    <a:pt x="0" y="106"/>
                    <a:pt x="0" y="234"/>
                  </a:cubicBezTo>
                  <a:cubicBezTo>
                    <a:pt x="0" y="365"/>
                    <a:pt x="108" y="470"/>
                    <a:pt x="236" y="470"/>
                  </a:cubicBezTo>
                  <a:lnTo>
                    <a:pt x="3992" y="470"/>
                  </a:lnTo>
                  <a:cubicBezTo>
                    <a:pt x="4120" y="470"/>
                    <a:pt x="4228" y="365"/>
                    <a:pt x="4228" y="234"/>
                  </a:cubicBezTo>
                  <a:cubicBezTo>
                    <a:pt x="4228" y="106"/>
                    <a:pt x="4120" y="1"/>
                    <a:pt x="3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02;p116">
              <a:extLst>
                <a:ext uri="{FF2B5EF4-FFF2-40B4-BE49-F238E27FC236}">
                  <a16:creationId xmlns:a16="http://schemas.microsoft.com/office/drawing/2014/main" id="{05D62DFE-2308-0E15-1EE8-A3661FEEF9C5}"/>
                </a:ext>
              </a:extLst>
            </p:cNvPr>
            <p:cNvSpPr/>
            <p:nvPr/>
          </p:nvSpPr>
          <p:spPr>
            <a:xfrm>
              <a:off x="4778388" y="3383925"/>
              <a:ext cx="54375" cy="54375"/>
            </a:xfrm>
            <a:custGeom>
              <a:avLst/>
              <a:gdLst/>
              <a:ahLst/>
              <a:cxnLst/>
              <a:rect l="l" t="t" r="r" b="b"/>
              <a:pathLst>
                <a:path w="2175" h="2175" extrusionOk="0">
                  <a:moveTo>
                    <a:pt x="1705" y="470"/>
                  </a:moveTo>
                  <a:lnTo>
                    <a:pt x="1705" y="1702"/>
                  </a:lnTo>
                  <a:lnTo>
                    <a:pt x="472" y="1702"/>
                  </a:lnTo>
                  <a:lnTo>
                    <a:pt x="472" y="470"/>
                  </a:lnTo>
                  <a:close/>
                  <a:moveTo>
                    <a:pt x="457" y="0"/>
                  </a:moveTo>
                  <a:cubicBezTo>
                    <a:pt x="206" y="0"/>
                    <a:pt x="0" y="204"/>
                    <a:pt x="0" y="457"/>
                  </a:cubicBezTo>
                  <a:lnTo>
                    <a:pt x="0" y="1715"/>
                  </a:lnTo>
                  <a:cubicBezTo>
                    <a:pt x="0" y="1966"/>
                    <a:pt x="203" y="2174"/>
                    <a:pt x="457" y="2174"/>
                  </a:cubicBezTo>
                  <a:lnTo>
                    <a:pt x="1717" y="2174"/>
                  </a:lnTo>
                  <a:cubicBezTo>
                    <a:pt x="1969" y="2174"/>
                    <a:pt x="2174" y="1971"/>
                    <a:pt x="2174" y="1715"/>
                  </a:cubicBezTo>
                  <a:lnTo>
                    <a:pt x="2174" y="457"/>
                  </a:lnTo>
                  <a:cubicBezTo>
                    <a:pt x="2174" y="206"/>
                    <a:pt x="1971" y="0"/>
                    <a:pt x="17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603;p116">
              <a:extLst>
                <a:ext uri="{FF2B5EF4-FFF2-40B4-BE49-F238E27FC236}">
                  <a16:creationId xmlns:a16="http://schemas.microsoft.com/office/drawing/2014/main" id="{26A9ADF1-DCE5-AF64-46C7-57ED6CF423C5}"/>
                </a:ext>
              </a:extLst>
            </p:cNvPr>
            <p:cNvSpPr/>
            <p:nvPr/>
          </p:nvSpPr>
          <p:spPr>
            <a:xfrm>
              <a:off x="4841388" y="3391950"/>
              <a:ext cx="137625" cy="11825"/>
            </a:xfrm>
            <a:custGeom>
              <a:avLst/>
              <a:gdLst/>
              <a:ahLst/>
              <a:cxnLst/>
              <a:rect l="l" t="t" r="r" b="b"/>
              <a:pathLst>
                <a:path w="5505" h="473" extrusionOk="0">
                  <a:moveTo>
                    <a:pt x="237" y="1"/>
                  </a:moveTo>
                  <a:cubicBezTo>
                    <a:pt x="106" y="1"/>
                    <a:pt x="1" y="108"/>
                    <a:pt x="1" y="237"/>
                  </a:cubicBezTo>
                  <a:cubicBezTo>
                    <a:pt x="1" y="365"/>
                    <a:pt x="106" y="473"/>
                    <a:pt x="237" y="473"/>
                  </a:cubicBezTo>
                  <a:lnTo>
                    <a:pt x="5271" y="473"/>
                  </a:lnTo>
                  <a:cubicBezTo>
                    <a:pt x="5399" y="473"/>
                    <a:pt x="5504" y="365"/>
                    <a:pt x="5504" y="237"/>
                  </a:cubicBezTo>
                  <a:cubicBezTo>
                    <a:pt x="5504" y="108"/>
                    <a:pt x="5401" y="1"/>
                    <a:pt x="52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604;p116">
              <a:extLst>
                <a:ext uri="{FF2B5EF4-FFF2-40B4-BE49-F238E27FC236}">
                  <a16:creationId xmlns:a16="http://schemas.microsoft.com/office/drawing/2014/main" id="{6A256C44-7FBD-2315-F1B5-412B259E1A42}"/>
                </a:ext>
              </a:extLst>
            </p:cNvPr>
            <p:cNvSpPr/>
            <p:nvPr/>
          </p:nvSpPr>
          <p:spPr>
            <a:xfrm>
              <a:off x="4841388" y="3418325"/>
              <a:ext cx="137625" cy="11825"/>
            </a:xfrm>
            <a:custGeom>
              <a:avLst/>
              <a:gdLst/>
              <a:ahLst/>
              <a:cxnLst/>
              <a:rect l="l" t="t" r="r" b="b"/>
              <a:pathLst>
                <a:path w="5505" h="473" extrusionOk="0">
                  <a:moveTo>
                    <a:pt x="237" y="0"/>
                  </a:moveTo>
                  <a:cubicBezTo>
                    <a:pt x="106" y="0"/>
                    <a:pt x="1" y="108"/>
                    <a:pt x="1" y="236"/>
                  </a:cubicBezTo>
                  <a:cubicBezTo>
                    <a:pt x="1" y="364"/>
                    <a:pt x="106" y="472"/>
                    <a:pt x="237" y="472"/>
                  </a:cubicBezTo>
                  <a:lnTo>
                    <a:pt x="5271" y="472"/>
                  </a:lnTo>
                  <a:cubicBezTo>
                    <a:pt x="5401" y="472"/>
                    <a:pt x="5504" y="364"/>
                    <a:pt x="5504" y="236"/>
                  </a:cubicBezTo>
                  <a:cubicBezTo>
                    <a:pt x="5504" y="108"/>
                    <a:pt x="5399" y="0"/>
                    <a:pt x="52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05;p116">
              <a:extLst>
                <a:ext uri="{FF2B5EF4-FFF2-40B4-BE49-F238E27FC236}">
                  <a16:creationId xmlns:a16="http://schemas.microsoft.com/office/drawing/2014/main" id="{D15A84D8-4A0A-3FE2-5C4A-85F88EF31AA4}"/>
                </a:ext>
              </a:extLst>
            </p:cNvPr>
            <p:cNvSpPr/>
            <p:nvPr/>
          </p:nvSpPr>
          <p:spPr>
            <a:xfrm>
              <a:off x="4778388" y="3454650"/>
              <a:ext cx="54375" cy="54375"/>
            </a:xfrm>
            <a:custGeom>
              <a:avLst/>
              <a:gdLst/>
              <a:ahLst/>
              <a:cxnLst/>
              <a:rect l="l" t="t" r="r" b="b"/>
              <a:pathLst>
                <a:path w="2175" h="2175" extrusionOk="0">
                  <a:moveTo>
                    <a:pt x="1705" y="470"/>
                  </a:moveTo>
                  <a:lnTo>
                    <a:pt x="1705" y="1705"/>
                  </a:lnTo>
                  <a:lnTo>
                    <a:pt x="472" y="1705"/>
                  </a:lnTo>
                  <a:lnTo>
                    <a:pt x="472" y="470"/>
                  </a:lnTo>
                  <a:close/>
                  <a:moveTo>
                    <a:pt x="457" y="1"/>
                  </a:moveTo>
                  <a:cubicBezTo>
                    <a:pt x="206" y="1"/>
                    <a:pt x="0" y="204"/>
                    <a:pt x="0" y="460"/>
                  </a:cubicBezTo>
                  <a:lnTo>
                    <a:pt x="0" y="1718"/>
                  </a:lnTo>
                  <a:cubicBezTo>
                    <a:pt x="0" y="1969"/>
                    <a:pt x="203" y="2175"/>
                    <a:pt x="457" y="2175"/>
                  </a:cubicBezTo>
                  <a:lnTo>
                    <a:pt x="1717" y="2175"/>
                  </a:lnTo>
                  <a:cubicBezTo>
                    <a:pt x="1969" y="2175"/>
                    <a:pt x="2174" y="1972"/>
                    <a:pt x="2174" y="1718"/>
                  </a:cubicBezTo>
                  <a:lnTo>
                    <a:pt x="2174" y="460"/>
                  </a:lnTo>
                  <a:cubicBezTo>
                    <a:pt x="2174" y="209"/>
                    <a:pt x="1971" y="1"/>
                    <a:pt x="17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06;p116">
              <a:extLst>
                <a:ext uri="{FF2B5EF4-FFF2-40B4-BE49-F238E27FC236}">
                  <a16:creationId xmlns:a16="http://schemas.microsoft.com/office/drawing/2014/main" id="{196A78F6-CB88-9B2E-698B-B831FE7CF0A0}"/>
                </a:ext>
              </a:extLst>
            </p:cNvPr>
            <p:cNvSpPr/>
            <p:nvPr/>
          </p:nvSpPr>
          <p:spPr>
            <a:xfrm>
              <a:off x="4841463" y="3462750"/>
              <a:ext cx="123975" cy="11775"/>
            </a:xfrm>
            <a:custGeom>
              <a:avLst/>
              <a:gdLst/>
              <a:ahLst/>
              <a:cxnLst/>
              <a:rect l="l" t="t" r="r" b="b"/>
              <a:pathLst>
                <a:path w="4959" h="471" extrusionOk="0">
                  <a:moveTo>
                    <a:pt x="236" y="1"/>
                  </a:moveTo>
                  <a:cubicBezTo>
                    <a:pt x="106" y="1"/>
                    <a:pt x="0" y="106"/>
                    <a:pt x="0" y="237"/>
                  </a:cubicBezTo>
                  <a:cubicBezTo>
                    <a:pt x="0" y="365"/>
                    <a:pt x="108" y="470"/>
                    <a:pt x="236" y="470"/>
                  </a:cubicBezTo>
                  <a:lnTo>
                    <a:pt x="4723" y="470"/>
                  </a:lnTo>
                  <a:cubicBezTo>
                    <a:pt x="4854" y="470"/>
                    <a:pt x="4959" y="365"/>
                    <a:pt x="4959" y="237"/>
                  </a:cubicBezTo>
                  <a:cubicBezTo>
                    <a:pt x="4959" y="106"/>
                    <a:pt x="4854" y="1"/>
                    <a:pt x="47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607;p116">
              <a:extLst>
                <a:ext uri="{FF2B5EF4-FFF2-40B4-BE49-F238E27FC236}">
                  <a16:creationId xmlns:a16="http://schemas.microsoft.com/office/drawing/2014/main" id="{32796A9F-EB83-AF1B-A8D4-7CC9C9D67E48}"/>
                </a:ext>
              </a:extLst>
            </p:cNvPr>
            <p:cNvSpPr/>
            <p:nvPr/>
          </p:nvSpPr>
          <p:spPr>
            <a:xfrm>
              <a:off x="4841463" y="3489125"/>
              <a:ext cx="132075" cy="11750"/>
            </a:xfrm>
            <a:custGeom>
              <a:avLst/>
              <a:gdLst/>
              <a:ahLst/>
              <a:cxnLst/>
              <a:rect l="l" t="t" r="r" b="b"/>
              <a:pathLst>
                <a:path w="5283" h="470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cubicBezTo>
                    <a:pt x="0" y="364"/>
                    <a:pt x="106" y="470"/>
                    <a:pt x="236" y="470"/>
                  </a:cubicBezTo>
                  <a:lnTo>
                    <a:pt x="5047" y="470"/>
                  </a:lnTo>
                  <a:cubicBezTo>
                    <a:pt x="5175" y="470"/>
                    <a:pt x="5283" y="367"/>
                    <a:pt x="5283" y="236"/>
                  </a:cubicBezTo>
                  <a:cubicBezTo>
                    <a:pt x="5283" y="106"/>
                    <a:pt x="5175" y="0"/>
                    <a:pt x="50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08;p116">
              <a:extLst>
                <a:ext uri="{FF2B5EF4-FFF2-40B4-BE49-F238E27FC236}">
                  <a16:creationId xmlns:a16="http://schemas.microsoft.com/office/drawing/2014/main" id="{6A6B8120-0EDD-CD3B-732D-4B012F8537D7}"/>
                </a:ext>
              </a:extLst>
            </p:cNvPr>
            <p:cNvSpPr/>
            <p:nvPr/>
          </p:nvSpPr>
          <p:spPr>
            <a:xfrm>
              <a:off x="4778388" y="3525450"/>
              <a:ext cx="54375" cy="54375"/>
            </a:xfrm>
            <a:custGeom>
              <a:avLst/>
              <a:gdLst/>
              <a:ahLst/>
              <a:cxnLst/>
              <a:rect l="l" t="t" r="r" b="b"/>
              <a:pathLst>
                <a:path w="2175" h="2175" extrusionOk="0">
                  <a:moveTo>
                    <a:pt x="1705" y="470"/>
                  </a:moveTo>
                  <a:lnTo>
                    <a:pt x="1705" y="1703"/>
                  </a:lnTo>
                  <a:lnTo>
                    <a:pt x="472" y="1703"/>
                  </a:lnTo>
                  <a:lnTo>
                    <a:pt x="472" y="470"/>
                  </a:lnTo>
                  <a:close/>
                  <a:moveTo>
                    <a:pt x="457" y="1"/>
                  </a:moveTo>
                  <a:cubicBezTo>
                    <a:pt x="206" y="1"/>
                    <a:pt x="0" y="204"/>
                    <a:pt x="0" y="458"/>
                  </a:cubicBezTo>
                  <a:lnTo>
                    <a:pt x="0" y="1716"/>
                  </a:lnTo>
                  <a:cubicBezTo>
                    <a:pt x="0" y="1967"/>
                    <a:pt x="203" y="2175"/>
                    <a:pt x="457" y="2175"/>
                  </a:cubicBezTo>
                  <a:lnTo>
                    <a:pt x="1717" y="2175"/>
                  </a:lnTo>
                  <a:cubicBezTo>
                    <a:pt x="1969" y="2175"/>
                    <a:pt x="2174" y="1969"/>
                    <a:pt x="2174" y="1716"/>
                  </a:cubicBezTo>
                  <a:lnTo>
                    <a:pt x="2174" y="458"/>
                  </a:lnTo>
                  <a:cubicBezTo>
                    <a:pt x="2174" y="207"/>
                    <a:pt x="1971" y="1"/>
                    <a:pt x="17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09;p116">
              <a:extLst>
                <a:ext uri="{FF2B5EF4-FFF2-40B4-BE49-F238E27FC236}">
                  <a16:creationId xmlns:a16="http://schemas.microsoft.com/office/drawing/2014/main" id="{41BE4C03-C254-DD11-E3E1-DA10F4BA4F80}"/>
                </a:ext>
              </a:extLst>
            </p:cNvPr>
            <p:cNvSpPr/>
            <p:nvPr/>
          </p:nvSpPr>
          <p:spPr>
            <a:xfrm>
              <a:off x="4841388" y="3533625"/>
              <a:ext cx="110625" cy="11750"/>
            </a:xfrm>
            <a:custGeom>
              <a:avLst/>
              <a:gdLst/>
              <a:ahLst/>
              <a:cxnLst/>
              <a:rect l="l" t="t" r="r" b="b"/>
              <a:pathLst>
                <a:path w="4425" h="470" extrusionOk="0">
                  <a:moveTo>
                    <a:pt x="237" y="0"/>
                  </a:moveTo>
                  <a:cubicBezTo>
                    <a:pt x="106" y="0"/>
                    <a:pt x="1" y="106"/>
                    <a:pt x="1" y="234"/>
                  </a:cubicBezTo>
                  <a:cubicBezTo>
                    <a:pt x="1" y="364"/>
                    <a:pt x="106" y="470"/>
                    <a:pt x="237" y="470"/>
                  </a:cubicBezTo>
                  <a:lnTo>
                    <a:pt x="4191" y="470"/>
                  </a:lnTo>
                  <a:cubicBezTo>
                    <a:pt x="4322" y="470"/>
                    <a:pt x="4425" y="364"/>
                    <a:pt x="4425" y="234"/>
                  </a:cubicBezTo>
                  <a:cubicBezTo>
                    <a:pt x="4425" y="106"/>
                    <a:pt x="4319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610;p116">
              <a:extLst>
                <a:ext uri="{FF2B5EF4-FFF2-40B4-BE49-F238E27FC236}">
                  <a16:creationId xmlns:a16="http://schemas.microsoft.com/office/drawing/2014/main" id="{F503968D-2C64-0219-952B-80B3C5CE3F41}"/>
                </a:ext>
              </a:extLst>
            </p:cNvPr>
            <p:cNvSpPr/>
            <p:nvPr/>
          </p:nvSpPr>
          <p:spPr>
            <a:xfrm>
              <a:off x="4841463" y="3559975"/>
              <a:ext cx="92600" cy="11775"/>
            </a:xfrm>
            <a:custGeom>
              <a:avLst/>
              <a:gdLst/>
              <a:ahLst/>
              <a:cxnLst/>
              <a:rect l="l" t="t" r="r" b="b"/>
              <a:pathLst>
                <a:path w="3704" h="471" extrusionOk="0">
                  <a:moveTo>
                    <a:pt x="236" y="1"/>
                  </a:moveTo>
                  <a:cubicBezTo>
                    <a:pt x="106" y="1"/>
                    <a:pt x="0" y="106"/>
                    <a:pt x="0" y="234"/>
                  </a:cubicBezTo>
                  <a:cubicBezTo>
                    <a:pt x="0" y="365"/>
                    <a:pt x="106" y="470"/>
                    <a:pt x="236" y="470"/>
                  </a:cubicBezTo>
                  <a:lnTo>
                    <a:pt x="3468" y="470"/>
                  </a:lnTo>
                  <a:cubicBezTo>
                    <a:pt x="3598" y="470"/>
                    <a:pt x="3704" y="365"/>
                    <a:pt x="3704" y="234"/>
                  </a:cubicBezTo>
                  <a:cubicBezTo>
                    <a:pt x="3704" y="106"/>
                    <a:pt x="3598" y="1"/>
                    <a:pt x="34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611;p116">
              <a:extLst>
                <a:ext uri="{FF2B5EF4-FFF2-40B4-BE49-F238E27FC236}">
                  <a16:creationId xmlns:a16="http://schemas.microsoft.com/office/drawing/2014/main" id="{65F41296-AB37-7652-5F05-654BAE4FDC91}"/>
                </a:ext>
              </a:extLst>
            </p:cNvPr>
            <p:cNvSpPr/>
            <p:nvPr/>
          </p:nvSpPr>
          <p:spPr>
            <a:xfrm>
              <a:off x="4942263" y="3346075"/>
              <a:ext cx="157325" cy="281975"/>
            </a:xfrm>
            <a:custGeom>
              <a:avLst/>
              <a:gdLst/>
              <a:ahLst/>
              <a:cxnLst/>
              <a:rect l="l" t="t" r="r" b="b"/>
              <a:pathLst>
                <a:path w="6293" h="11279" extrusionOk="0">
                  <a:moveTo>
                    <a:pt x="5253" y="473"/>
                  </a:moveTo>
                  <a:cubicBezTo>
                    <a:pt x="5276" y="473"/>
                    <a:pt x="5300" y="478"/>
                    <a:pt x="5323" y="490"/>
                  </a:cubicBezTo>
                  <a:lnTo>
                    <a:pt x="5647" y="650"/>
                  </a:lnTo>
                  <a:cubicBezTo>
                    <a:pt x="5725" y="688"/>
                    <a:pt x="5758" y="786"/>
                    <a:pt x="5720" y="864"/>
                  </a:cubicBezTo>
                  <a:lnTo>
                    <a:pt x="5394" y="1529"/>
                  </a:lnTo>
                  <a:lnTo>
                    <a:pt x="4781" y="1228"/>
                  </a:lnTo>
                  <a:lnTo>
                    <a:pt x="5107" y="563"/>
                  </a:lnTo>
                  <a:cubicBezTo>
                    <a:pt x="5136" y="507"/>
                    <a:pt x="5193" y="473"/>
                    <a:pt x="5253" y="473"/>
                  </a:cubicBezTo>
                  <a:close/>
                  <a:moveTo>
                    <a:pt x="4575" y="1647"/>
                  </a:moveTo>
                  <a:lnTo>
                    <a:pt x="5185" y="1948"/>
                  </a:lnTo>
                  <a:lnTo>
                    <a:pt x="5019" y="2285"/>
                  </a:lnTo>
                  <a:lnTo>
                    <a:pt x="4407" y="1984"/>
                  </a:lnTo>
                  <a:lnTo>
                    <a:pt x="4575" y="1647"/>
                  </a:lnTo>
                  <a:close/>
                  <a:moveTo>
                    <a:pt x="801" y="9310"/>
                  </a:moveTo>
                  <a:lnTo>
                    <a:pt x="1414" y="9611"/>
                  </a:lnTo>
                  <a:lnTo>
                    <a:pt x="1246" y="9945"/>
                  </a:lnTo>
                  <a:lnTo>
                    <a:pt x="636" y="9644"/>
                  </a:lnTo>
                  <a:lnTo>
                    <a:pt x="801" y="9310"/>
                  </a:lnTo>
                  <a:close/>
                  <a:moveTo>
                    <a:pt x="475" y="10091"/>
                  </a:moveTo>
                  <a:lnTo>
                    <a:pt x="990" y="10344"/>
                  </a:lnTo>
                  <a:lnTo>
                    <a:pt x="503" y="10686"/>
                  </a:lnTo>
                  <a:lnTo>
                    <a:pt x="475" y="10091"/>
                  </a:lnTo>
                  <a:close/>
                  <a:moveTo>
                    <a:pt x="5255" y="1"/>
                  </a:moveTo>
                  <a:cubicBezTo>
                    <a:pt x="5022" y="1"/>
                    <a:pt x="4797" y="130"/>
                    <a:pt x="4688" y="354"/>
                  </a:cubicBezTo>
                  <a:lnTo>
                    <a:pt x="36" y="9804"/>
                  </a:lnTo>
                  <a:cubicBezTo>
                    <a:pt x="11" y="9855"/>
                    <a:pt x="1" y="9907"/>
                    <a:pt x="1" y="9965"/>
                  </a:cubicBezTo>
                  <a:lnTo>
                    <a:pt x="46" y="10964"/>
                  </a:lnTo>
                  <a:cubicBezTo>
                    <a:pt x="51" y="11085"/>
                    <a:pt x="121" y="11190"/>
                    <a:pt x="227" y="11246"/>
                  </a:cubicBezTo>
                  <a:cubicBezTo>
                    <a:pt x="274" y="11266"/>
                    <a:pt x="322" y="11278"/>
                    <a:pt x="372" y="11278"/>
                  </a:cubicBezTo>
                  <a:cubicBezTo>
                    <a:pt x="437" y="11278"/>
                    <a:pt x="503" y="11261"/>
                    <a:pt x="560" y="11220"/>
                  </a:cubicBezTo>
                  <a:lnTo>
                    <a:pt x="1381" y="10646"/>
                  </a:lnTo>
                  <a:cubicBezTo>
                    <a:pt x="1427" y="10613"/>
                    <a:pt x="1464" y="10570"/>
                    <a:pt x="1489" y="10522"/>
                  </a:cubicBezTo>
                  <a:lnTo>
                    <a:pt x="2782" y="7899"/>
                  </a:lnTo>
                  <a:cubicBezTo>
                    <a:pt x="2838" y="7783"/>
                    <a:pt x="2790" y="7643"/>
                    <a:pt x="2674" y="7585"/>
                  </a:cubicBezTo>
                  <a:cubicBezTo>
                    <a:pt x="2641" y="7569"/>
                    <a:pt x="2606" y="7562"/>
                    <a:pt x="2572" y="7562"/>
                  </a:cubicBezTo>
                  <a:cubicBezTo>
                    <a:pt x="2485" y="7562"/>
                    <a:pt x="2402" y="7609"/>
                    <a:pt x="2361" y="7693"/>
                  </a:cubicBezTo>
                  <a:lnTo>
                    <a:pt x="1622" y="9192"/>
                  </a:lnTo>
                  <a:lnTo>
                    <a:pt x="1012" y="8891"/>
                  </a:lnTo>
                  <a:lnTo>
                    <a:pt x="4203" y="2410"/>
                  </a:lnTo>
                  <a:lnTo>
                    <a:pt x="4816" y="2712"/>
                  </a:lnTo>
                  <a:lnTo>
                    <a:pt x="2808" y="6792"/>
                  </a:lnTo>
                  <a:cubicBezTo>
                    <a:pt x="2750" y="6907"/>
                    <a:pt x="2797" y="7048"/>
                    <a:pt x="2913" y="7105"/>
                  </a:cubicBezTo>
                  <a:cubicBezTo>
                    <a:pt x="2946" y="7122"/>
                    <a:pt x="2982" y="7130"/>
                    <a:pt x="3017" y="7130"/>
                  </a:cubicBezTo>
                  <a:cubicBezTo>
                    <a:pt x="3104" y="7130"/>
                    <a:pt x="3187" y="7082"/>
                    <a:pt x="3227" y="6997"/>
                  </a:cubicBezTo>
                  <a:lnTo>
                    <a:pt x="6147" y="1072"/>
                  </a:lnTo>
                  <a:cubicBezTo>
                    <a:pt x="6292" y="758"/>
                    <a:pt x="6164" y="379"/>
                    <a:pt x="5853" y="226"/>
                  </a:cubicBezTo>
                  <a:lnTo>
                    <a:pt x="5532" y="65"/>
                  </a:lnTo>
                  <a:cubicBezTo>
                    <a:pt x="5443" y="22"/>
                    <a:pt x="5348" y="1"/>
                    <a:pt x="5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78411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3;p50">
            <a:extLst>
              <a:ext uri="{FF2B5EF4-FFF2-40B4-BE49-F238E27FC236}">
                <a16:creationId xmlns:a16="http://schemas.microsoft.com/office/drawing/2014/main" id="{4E7FCEB1-C0BA-E8F5-0CA0-258550B962E8}"/>
              </a:ext>
            </a:extLst>
          </p:cNvPr>
          <p:cNvSpPr txBox="1">
            <a:spLocks/>
          </p:cNvSpPr>
          <p:nvPr/>
        </p:nvSpPr>
        <p:spPr>
          <a:xfrm>
            <a:off x="720000" y="326335"/>
            <a:ext cx="7704000" cy="10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500" dirty="0">
                <a:latin typeface="Montserrat" pitchFamily="2" charset="77"/>
              </a:rPr>
              <a:t>Чувства, ассоциируемые с учебным опытом(ИР)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63EC39-7BC7-E2C3-D2AD-6F37FCD2BC6D}"/>
              </a:ext>
            </a:extLst>
          </p:cNvPr>
          <p:cNvSpPr txBox="1"/>
          <p:nvPr/>
        </p:nvSpPr>
        <p:spPr>
          <a:xfrm>
            <a:off x="717026" y="1297345"/>
            <a:ext cx="7561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ffectLst/>
                <a:latin typeface="Montserrat" pitchFamily="2" charset="77"/>
                <a:ea typeface="Yu Mincho" panose="02020400000000000000" pitchFamily="18" charset="-128"/>
                <a:cs typeface="Calibri Light" panose="020F0302020204030204" pitchFamily="34" charset="0"/>
              </a:rPr>
              <a:t>Какие эмоции вызвал у меня пройденный опыт?</a:t>
            </a:r>
            <a:endParaRPr lang="en-RU" sz="1200" dirty="0">
              <a:effectLst/>
              <a:latin typeface="Montserrat" pitchFamily="2" charset="77"/>
              <a:ea typeface="Yu Mincho" panose="02020400000000000000" pitchFamily="18" charset="-128"/>
              <a:cs typeface="Calibri Light" panose="020F0302020204030204" pitchFamily="34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8885179-D3EB-C8DA-AC77-F1A8BABFF31D}"/>
              </a:ext>
            </a:extLst>
          </p:cNvPr>
          <p:cNvSpPr txBox="1">
            <a:spLocks/>
          </p:cNvSpPr>
          <p:nvPr/>
        </p:nvSpPr>
        <p:spPr>
          <a:xfrm>
            <a:off x="366152" y="1827477"/>
            <a:ext cx="6886336" cy="2782155"/>
          </a:xfrm>
          <a:prstGeom prst="rect">
            <a:avLst/>
          </a:prstGeom>
        </p:spPr>
        <p:txBody>
          <a:bodyPr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0"/>
            <a:r>
              <a:rPr lang="en-RU" sz="1200" b="1" dirty="0">
                <a:latin typeface="Montserrat" pitchFamily="2" charset="77"/>
              </a:rPr>
              <a:t>Stage 1: </a:t>
            </a:r>
            <a:r>
              <a:rPr lang="ru-RU" sz="1200" dirty="0">
                <a:latin typeface="Montserrat" pitchFamily="2" charset="77"/>
              </a:rPr>
              <a:t>Как ты себя ощущал в ходе дискуссии? </a:t>
            </a:r>
          </a:p>
          <a:p>
            <a:pPr marL="127000"/>
            <a:endParaRPr lang="ru-RU" sz="1200" dirty="0">
              <a:latin typeface="Montserrat" pitchFamily="2" charset="77"/>
            </a:endParaRPr>
          </a:p>
          <a:p>
            <a:pPr marL="127000"/>
            <a:r>
              <a:rPr lang="ru-RU" sz="1200" dirty="0">
                <a:latin typeface="Montserrat" pitchFamily="2" charset="77"/>
              </a:rPr>
              <a:t>Я был вовлечен в дискуссию.</a:t>
            </a:r>
            <a:endParaRPr lang="en-RU" sz="1200" dirty="0">
              <a:latin typeface="Montserrat" pitchFamily="2" charset="77"/>
            </a:endParaRPr>
          </a:p>
          <a:p>
            <a:pPr marL="127000"/>
            <a:endParaRPr lang="ru-RU" sz="1200" dirty="0">
              <a:latin typeface="Montserrat" pitchFamily="2" charset="77"/>
            </a:endParaRPr>
          </a:p>
          <a:p>
            <a:pPr marL="127000"/>
            <a:endParaRPr lang="en-RU" sz="1200" dirty="0">
              <a:latin typeface="Montserrat" pitchFamily="2" charset="77"/>
            </a:endParaRPr>
          </a:p>
          <a:p>
            <a:pPr marL="127000"/>
            <a:endParaRPr lang="en-RU" sz="1200" dirty="0">
              <a:latin typeface="Montserrat" pitchFamily="2" charset="77"/>
            </a:endParaRPr>
          </a:p>
          <a:p>
            <a:pPr marL="127000"/>
            <a:endParaRPr lang="en-RU" sz="1200" dirty="0">
              <a:latin typeface="Montserrat" pitchFamily="2" charset="77"/>
            </a:endParaRPr>
          </a:p>
          <a:p>
            <a:pPr marL="127000"/>
            <a:r>
              <a:rPr lang="ru-RU" sz="1200" dirty="0">
                <a:latin typeface="Montserrat" pitchFamily="2" charset="77"/>
              </a:rPr>
              <a:t>Мне всегда было комфортно высказывать свое мнение.</a:t>
            </a:r>
            <a:endParaRPr lang="en-RU" sz="1200" dirty="0">
              <a:latin typeface="Montserrat" pitchFamily="2" charset="77"/>
            </a:endParaRPr>
          </a:p>
          <a:p>
            <a:pPr marL="127000"/>
            <a:endParaRPr lang="en-RU" sz="1200" dirty="0">
              <a:latin typeface="Montserrat" pitchFamily="2" charset="77"/>
            </a:endParaRPr>
          </a:p>
          <a:p>
            <a:pPr marL="127000"/>
            <a:endParaRPr lang="en-RU" sz="1200" dirty="0">
              <a:latin typeface="Montserrat" pitchFamily="2" charset="77"/>
            </a:endParaRPr>
          </a:p>
          <a:p>
            <a:pPr marL="127000"/>
            <a:endParaRPr lang="en-RU" sz="1200" dirty="0">
              <a:latin typeface="Montserrat" pitchFamily="2" charset="77"/>
            </a:endParaRPr>
          </a:p>
          <a:p>
            <a:pPr marL="127000"/>
            <a:r>
              <a:rPr lang="ru-RU" sz="1200" dirty="0">
                <a:latin typeface="Montserrat" pitchFamily="2" charset="77"/>
              </a:rPr>
              <a:t>Я чувствовал, что меня слышат.</a:t>
            </a:r>
            <a:endParaRPr lang="en-RU" sz="1200" dirty="0">
              <a:latin typeface="Montserrat" pitchFamily="2" charset="77"/>
            </a:endParaRPr>
          </a:p>
          <a:p>
            <a:pPr marL="127000"/>
            <a:endParaRPr lang="en-RU" sz="1200" dirty="0">
              <a:latin typeface="Montserrat" pitchFamily="2" charset="77"/>
            </a:endParaRPr>
          </a:p>
          <a:p>
            <a:pPr marL="127000"/>
            <a:endParaRPr lang="en-RU" sz="1200" dirty="0">
              <a:latin typeface="Montserrat" pitchFamily="2" charset="77"/>
            </a:endParaRPr>
          </a:p>
          <a:p>
            <a:pPr marL="127000"/>
            <a:endParaRPr lang="en-RU" sz="1200" dirty="0">
              <a:latin typeface="Montserrat" pitchFamily="2" charset="77"/>
            </a:endParaRPr>
          </a:p>
          <a:p>
            <a:pPr marL="127000"/>
            <a:endParaRPr lang="en-RU" sz="1200" dirty="0">
              <a:latin typeface="Montserrat" pitchFamily="2" charset="77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D1A83FE-1747-2CCF-EE79-18A0C60ED5B6}"/>
              </a:ext>
            </a:extLst>
          </p:cNvPr>
          <p:cNvCxnSpPr/>
          <p:nvPr/>
        </p:nvCxnSpPr>
        <p:spPr>
          <a:xfrm>
            <a:off x="564675" y="2713702"/>
            <a:ext cx="4572000" cy="0"/>
          </a:xfrm>
          <a:prstGeom prst="straightConnector1">
            <a:avLst/>
          </a:prstGeom>
          <a:ln w="28575">
            <a:solidFill>
              <a:schemeClr val="bg1">
                <a:lumMod val="2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F3153D9-5511-7D44-5E5A-7CFA4867ACA4}"/>
              </a:ext>
            </a:extLst>
          </p:cNvPr>
          <p:cNvCxnSpPr/>
          <p:nvPr/>
        </p:nvCxnSpPr>
        <p:spPr>
          <a:xfrm>
            <a:off x="564675" y="3495366"/>
            <a:ext cx="4572000" cy="0"/>
          </a:xfrm>
          <a:prstGeom prst="straightConnector1">
            <a:avLst/>
          </a:prstGeom>
          <a:ln w="28575">
            <a:solidFill>
              <a:schemeClr val="bg1">
                <a:lumMod val="2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73A2142-B34D-C126-F050-A64DDBEF093E}"/>
              </a:ext>
            </a:extLst>
          </p:cNvPr>
          <p:cNvCxnSpPr/>
          <p:nvPr/>
        </p:nvCxnSpPr>
        <p:spPr>
          <a:xfrm>
            <a:off x="564675" y="4193457"/>
            <a:ext cx="4572000" cy="0"/>
          </a:xfrm>
          <a:prstGeom prst="straightConnector1">
            <a:avLst/>
          </a:prstGeom>
          <a:ln w="28575">
            <a:solidFill>
              <a:schemeClr val="bg1">
                <a:lumMod val="2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9091ACC-7DB2-D6CC-FF0C-E19F1A2BA987}"/>
              </a:ext>
            </a:extLst>
          </p:cNvPr>
          <p:cNvSpPr txBox="1"/>
          <p:nvPr/>
        </p:nvSpPr>
        <p:spPr>
          <a:xfrm>
            <a:off x="4864805" y="281263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>
                <a:latin typeface="Montserrat" pitchFamily="2" charset="77"/>
              </a:rPr>
              <a:t>😌👌🏻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F98973-C7A0-7F20-4C64-8CFAB169CCEC}"/>
              </a:ext>
            </a:extLst>
          </p:cNvPr>
          <p:cNvSpPr txBox="1"/>
          <p:nvPr/>
        </p:nvSpPr>
        <p:spPr>
          <a:xfrm>
            <a:off x="4864804" y="364200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>
                <a:latin typeface="Montserrat" pitchFamily="2" charset="77"/>
              </a:rPr>
              <a:t>😌👌🏻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1F875B-05C7-21C0-79A2-78F285D38C45}"/>
              </a:ext>
            </a:extLst>
          </p:cNvPr>
          <p:cNvSpPr txBox="1"/>
          <p:nvPr/>
        </p:nvSpPr>
        <p:spPr>
          <a:xfrm>
            <a:off x="4864804" y="433262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>
                <a:latin typeface="Montserrat" pitchFamily="2" charset="77"/>
              </a:rPr>
              <a:t>😌👌🏻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37C127-C659-E52F-08CE-72FE19D644BC}"/>
              </a:ext>
            </a:extLst>
          </p:cNvPr>
          <p:cNvSpPr txBox="1"/>
          <p:nvPr/>
        </p:nvSpPr>
        <p:spPr>
          <a:xfrm>
            <a:off x="366151" y="2800713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>
                <a:latin typeface="Montserrat" pitchFamily="2" charset="77"/>
              </a:rPr>
              <a:t>😕👎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09CE13-04DA-C3D1-D6CC-D9AE027CB5D7}"/>
              </a:ext>
            </a:extLst>
          </p:cNvPr>
          <p:cNvSpPr txBox="1"/>
          <p:nvPr/>
        </p:nvSpPr>
        <p:spPr>
          <a:xfrm>
            <a:off x="366152" y="364199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>
                <a:latin typeface="Montserrat" pitchFamily="2" charset="77"/>
              </a:rPr>
              <a:t>😕👎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404C13-05ED-265E-BA66-4985EA162371}"/>
              </a:ext>
            </a:extLst>
          </p:cNvPr>
          <p:cNvSpPr txBox="1"/>
          <p:nvPr/>
        </p:nvSpPr>
        <p:spPr>
          <a:xfrm>
            <a:off x="366152" y="433665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>
                <a:latin typeface="Montserrat" pitchFamily="2" charset="77"/>
              </a:rPr>
              <a:t>😕👎</a:t>
            </a:r>
          </a:p>
        </p:txBody>
      </p:sp>
      <p:grpSp>
        <p:nvGrpSpPr>
          <p:cNvPr id="15" name="Google Shape;1788;p116">
            <a:extLst>
              <a:ext uri="{FF2B5EF4-FFF2-40B4-BE49-F238E27FC236}">
                <a16:creationId xmlns:a16="http://schemas.microsoft.com/office/drawing/2014/main" id="{FBD3C49F-2B19-EA48-52F7-47620CDB8DAD}"/>
              </a:ext>
            </a:extLst>
          </p:cNvPr>
          <p:cNvGrpSpPr/>
          <p:nvPr/>
        </p:nvGrpSpPr>
        <p:grpSpPr>
          <a:xfrm>
            <a:off x="225415" y="456287"/>
            <a:ext cx="399350" cy="401750"/>
            <a:chOff x="1917388" y="2174200"/>
            <a:chExt cx="399350" cy="401750"/>
          </a:xfrm>
          <a:solidFill>
            <a:schemeClr val="tx1"/>
          </a:solidFill>
        </p:grpSpPr>
        <p:sp>
          <p:nvSpPr>
            <p:cNvPr id="16" name="Google Shape;1789;p116">
              <a:extLst>
                <a:ext uri="{FF2B5EF4-FFF2-40B4-BE49-F238E27FC236}">
                  <a16:creationId xmlns:a16="http://schemas.microsoft.com/office/drawing/2014/main" id="{4D9C90D7-966C-5085-0693-0166D4A80D38}"/>
                </a:ext>
              </a:extLst>
            </p:cNvPr>
            <p:cNvSpPr/>
            <p:nvPr/>
          </p:nvSpPr>
          <p:spPr>
            <a:xfrm>
              <a:off x="1985863" y="2470750"/>
              <a:ext cx="41700" cy="105200"/>
            </a:xfrm>
            <a:custGeom>
              <a:avLst/>
              <a:gdLst/>
              <a:ahLst/>
              <a:cxnLst/>
              <a:rect l="l" t="t" r="r" b="b"/>
              <a:pathLst>
                <a:path w="1668" h="4208" extrusionOk="0">
                  <a:moveTo>
                    <a:pt x="1401" y="1"/>
                  </a:moveTo>
                  <a:cubicBezTo>
                    <a:pt x="1345" y="1"/>
                    <a:pt x="1288" y="20"/>
                    <a:pt x="1243" y="59"/>
                  </a:cubicBezTo>
                  <a:cubicBezTo>
                    <a:pt x="452" y="757"/>
                    <a:pt x="0" y="1762"/>
                    <a:pt x="0" y="2821"/>
                  </a:cubicBezTo>
                  <a:lnTo>
                    <a:pt x="0" y="3969"/>
                  </a:lnTo>
                  <a:cubicBezTo>
                    <a:pt x="0" y="4102"/>
                    <a:pt x="108" y="4207"/>
                    <a:pt x="239" y="4207"/>
                  </a:cubicBezTo>
                  <a:cubicBezTo>
                    <a:pt x="372" y="4207"/>
                    <a:pt x="477" y="4099"/>
                    <a:pt x="477" y="3969"/>
                  </a:cubicBezTo>
                  <a:lnTo>
                    <a:pt x="477" y="2821"/>
                  </a:lnTo>
                  <a:cubicBezTo>
                    <a:pt x="477" y="1900"/>
                    <a:pt x="871" y="1026"/>
                    <a:pt x="1559" y="413"/>
                  </a:cubicBezTo>
                  <a:cubicBezTo>
                    <a:pt x="1657" y="326"/>
                    <a:pt x="1667" y="177"/>
                    <a:pt x="1582" y="77"/>
                  </a:cubicBezTo>
                  <a:cubicBezTo>
                    <a:pt x="1533" y="27"/>
                    <a:pt x="1467" y="1"/>
                    <a:pt x="14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90;p116">
              <a:extLst>
                <a:ext uri="{FF2B5EF4-FFF2-40B4-BE49-F238E27FC236}">
                  <a16:creationId xmlns:a16="http://schemas.microsoft.com/office/drawing/2014/main" id="{694BE6EE-4497-B70C-43DF-529840D6012C}"/>
                </a:ext>
              </a:extLst>
            </p:cNvPr>
            <p:cNvSpPr/>
            <p:nvPr/>
          </p:nvSpPr>
          <p:spPr>
            <a:xfrm>
              <a:off x="2004488" y="2174200"/>
              <a:ext cx="243000" cy="401750"/>
            </a:xfrm>
            <a:custGeom>
              <a:avLst/>
              <a:gdLst/>
              <a:ahLst/>
              <a:cxnLst/>
              <a:rect l="l" t="t" r="r" b="b"/>
              <a:pathLst>
                <a:path w="9720" h="16070" extrusionOk="0">
                  <a:moveTo>
                    <a:pt x="3599" y="478"/>
                  </a:moveTo>
                  <a:cubicBezTo>
                    <a:pt x="3887" y="478"/>
                    <a:pt x="4174" y="540"/>
                    <a:pt x="4442" y="669"/>
                  </a:cubicBezTo>
                  <a:lnTo>
                    <a:pt x="5163" y="1010"/>
                  </a:lnTo>
                  <a:cubicBezTo>
                    <a:pt x="5273" y="1065"/>
                    <a:pt x="5399" y="1091"/>
                    <a:pt x="5523" y="1091"/>
                  </a:cubicBezTo>
                  <a:cubicBezTo>
                    <a:pt x="5535" y="1091"/>
                    <a:pt x="5546" y="1091"/>
                    <a:pt x="5557" y="1090"/>
                  </a:cubicBezTo>
                  <a:cubicBezTo>
                    <a:pt x="5585" y="1089"/>
                    <a:pt x="5613" y="1088"/>
                    <a:pt x="5640" y="1088"/>
                  </a:cubicBezTo>
                  <a:cubicBezTo>
                    <a:pt x="6380" y="1088"/>
                    <a:pt x="7031" y="1569"/>
                    <a:pt x="7247" y="2283"/>
                  </a:cubicBezTo>
                  <a:lnTo>
                    <a:pt x="7279" y="2398"/>
                  </a:lnTo>
                  <a:cubicBezTo>
                    <a:pt x="7297" y="2454"/>
                    <a:pt x="7335" y="2501"/>
                    <a:pt x="7385" y="2534"/>
                  </a:cubicBezTo>
                  <a:lnTo>
                    <a:pt x="7945" y="2878"/>
                  </a:lnTo>
                  <a:cubicBezTo>
                    <a:pt x="8279" y="3081"/>
                    <a:pt x="8422" y="3480"/>
                    <a:pt x="8296" y="3852"/>
                  </a:cubicBezTo>
                  <a:cubicBezTo>
                    <a:pt x="8181" y="4189"/>
                    <a:pt x="7863" y="4416"/>
                    <a:pt x="7514" y="4416"/>
                  </a:cubicBezTo>
                  <a:cubicBezTo>
                    <a:pt x="7481" y="4416"/>
                    <a:pt x="7448" y="4414"/>
                    <a:pt x="7415" y="4409"/>
                  </a:cubicBezTo>
                  <a:lnTo>
                    <a:pt x="6117" y="4259"/>
                  </a:lnTo>
                  <a:cubicBezTo>
                    <a:pt x="6042" y="4250"/>
                    <a:pt x="5968" y="4246"/>
                    <a:pt x="5893" y="4246"/>
                  </a:cubicBezTo>
                  <a:cubicBezTo>
                    <a:pt x="5641" y="4246"/>
                    <a:pt x="5390" y="4295"/>
                    <a:pt x="5155" y="4392"/>
                  </a:cubicBezTo>
                  <a:cubicBezTo>
                    <a:pt x="4978" y="4464"/>
                    <a:pt x="4791" y="4501"/>
                    <a:pt x="4602" y="4501"/>
                  </a:cubicBezTo>
                  <a:cubicBezTo>
                    <a:pt x="4483" y="4501"/>
                    <a:pt x="4364" y="4486"/>
                    <a:pt x="4246" y="4457"/>
                  </a:cubicBezTo>
                  <a:lnTo>
                    <a:pt x="3656" y="4309"/>
                  </a:lnTo>
                  <a:cubicBezTo>
                    <a:pt x="3503" y="4271"/>
                    <a:pt x="3346" y="4252"/>
                    <a:pt x="3188" y="4252"/>
                  </a:cubicBezTo>
                  <a:cubicBezTo>
                    <a:pt x="3013" y="4252"/>
                    <a:pt x="2838" y="4275"/>
                    <a:pt x="2667" y="4322"/>
                  </a:cubicBezTo>
                  <a:lnTo>
                    <a:pt x="1861" y="4545"/>
                  </a:lnTo>
                  <a:cubicBezTo>
                    <a:pt x="1773" y="4570"/>
                    <a:pt x="1684" y="4581"/>
                    <a:pt x="1597" y="4581"/>
                  </a:cubicBezTo>
                  <a:cubicBezTo>
                    <a:pt x="1271" y="4581"/>
                    <a:pt x="961" y="4418"/>
                    <a:pt x="777" y="4133"/>
                  </a:cubicBezTo>
                  <a:cubicBezTo>
                    <a:pt x="531" y="3732"/>
                    <a:pt x="598" y="3204"/>
                    <a:pt x="950" y="2883"/>
                  </a:cubicBezTo>
                  <a:lnTo>
                    <a:pt x="1585" y="2300"/>
                  </a:lnTo>
                  <a:cubicBezTo>
                    <a:pt x="1623" y="2268"/>
                    <a:pt x="1648" y="2220"/>
                    <a:pt x="1655" y="2170"/>
                  </a:cubicBezTo>
                  <a:lnTo>
                    <a:pt x="1668" y="2092"/>
                  </a:lnTo>
                  <a:cubicBezTo>
                    <a:pt x="1778" y="1484"/>
                    <a:pt x="2155" y="975"/>
                    <a:pt x="2705" y="694"/>
                  </a:cubicBezTo>
                  <a:cubicBezTo>
                    <a:pt x="2986" y="551"/>
                    <a:pt x="3295" y="478"/>
                    <a:pt x="3599" y="478"/>
                  </a:cubicBezTo>
                  <a:close/>
                  <a:moveTo>
                    <a:pt x="1397" y="5042"/>
                  </a:moveTo>
                  <a:cubicBezTo>
                    <a:pt x="1465" y="5050"/>
                    <a:pt x="1537" y="5057"/>
                    <a:pt x="1605" y="5057"/>
                  </a:cubicBezTo>
                  <a:cubicBezTo>
                    <a:pt x="1640" y="5057"/>
                    <a:pt x="1678" y="5055"/>
                    <a:pt x="1713" y="5055"/>
                  </a:cubicBezTo>
                  <a:lnTo>
                    <a:pt x="1713" y="5406"/>
                  </a:lnTo>
                  <a:lnTo>
                    <a:pt x="1575" y="5406"/>
                  </a:lnTo>
                  <a:cubicBezTo>
                    <a:pt x="1547" y="5406"/>
                    <a:pt x="1517" y="5406"/>
                    <a:pt x="1490" y="5409"/>
                  </a:cubicBezTo>
                  <a:lnTo>
                    <a:pt x="1397" y="5042"/>
                  </a:lnTo>
                  <a:close/>
                  <a:moveTo>
                    <a:pt x="7287" y="4874"/>
                  </a:moveTo>
                  <a:lnTo>
                    <a:pt x="7367" y="4884"/>
                  </a:lnTo>
                  <a:cubicBezTo>
                    <a:pt x="7418" y="4891"/>
                    <a:pt x="7467" y="4894"/>
                    <a:pt x="7516" y="4894"/>
                  </a:cubicBezTo>
                  <a:cubicBezTo>
                    <a:pt x="7560" y="4894"/>
                    <a:pt x="7603" y="4891"/>
                    <a:pt x="7646" y="4886"/>
                  </a:cubicBezTo>
                  <a:lnTo>
                    <a:pt x="7646" y="4886"/>
                  </a:lnTo>
                  <a:lnTo>
                    <a:pt x="7510" y="5409"/>
                  </a:lnTo>
                  <a:cubicBezTo>
                    <a:pt x="7480" y="5406"/>
                    <a:pt x="7453" y="5406"/>
                    <a:pt x="7425" y="5406"/>
                  </a:cubicBezTo>
                  <a:lnTo>
                    <a:pt x="7287" y="5406"/>
                  </a:lnTo>
                  <a:lnTo>
                    <a:pt x="7287" y="4874"/>
                  </a:lnTo>
                  <a:close/>
                  <a:moveTo>
                    <a:pt x="1716" y="5878"/>
                  </a:moveTo>
                  <a:lnTo>
                    <a:pt x="1716" y="6614"/>
                  </a:lnTo>
                  <a:lnTo>
                    <a:pt x="1578" y="6614"/>
                  </a:lnTo>
                  <a:cubicBezTo>
                    <a:pt x="1374" y="6614"/>
                    <a:pt x="1211" y="6448"/>
                    <a:pt x="1211" y="6245"/>
                  </a:cubicBezTo>
                  <a:cubicBezTo>
                    <a:pt x="1211" y="6044"/>
                    <a:pt x="1377" y="5878"/>
                    <a:pt x="1578" y="5878"/>
                  </a:cubicBezTo>
                  <a:close/>
                  <a:moveTo>
                    <a:pt x="7425" y="5878"/>
                  </a:moveTo>
                  <a:cubicBezTo>
                    <a:pt x="7628" y="5878"/>
                    <a:pt x="7792" y="6044"/>
                    <a:pt x="7792" y="6245"/>
                  </a:cubicBezTo>
                  <a:cubicBezTo>
                    <a:pt x="7792" y="6448"/>
                    <a:pt x="7628" y="6614"/>
                    <a:pt x="7425" y="6614"/>
                  </a:cubicBezTo>
                  <a:lnTo>
                    <a:pt x="7287" y="6614"/>
                  </a:lnTo>
                  <a:lnTo>
                    <a:pt x="7287" y="5878"/>
                  </a:lnTo>
                  <a:close/>
                  <a:moveTo>
                    <a:pt x="3807" y="9983"/>
                  </a:moveTo>
                  <a:cubicBezTo>
                    <a:pt x="4028" y="10041"/>
                    <a:pt x="4264" y="10071"/>
                    <a:pt x="4503" y="10071"/>
                  </a:cubicBezTo>
                  <a:cubicBezTo>
                    <a:pt x="4729" y="10071"/>
                    <a:pt x="4952" y="10043"/>
                    <a:pt x="5168" y="9991"/>
                  </a:cubicBezTo>
                  <a:lnTo>
                    <a:pt x="5168" y="10566"/>
                  </a:lnTo>
                  <a:cubicBezTo>
                    <a:pt x="5168" y="10945"/>
                    <a:pt x="4864" y="11249"/>
                    <a:pt x="4487" y="11249"/>
                  </a:cubicBezTo>
                  <a:cubicBezTo>
                    <a:pt x="4111" y="11249"/>
                    <a:pt x="3807" y="10945"/>
                    <a:pt x="3807" y="10568"/>
                  </a:cubicBezTo>
                  <a:lnTo>
                    <a:pt x="3807" y="9983"/>
                  </a:lnTo>
                  <a:close/>
                  <a:moveTo>
                    <a:pt x="3605" y="1"/>
                  </a:moveTo>
                  <a:cubicBezTo>
                    <a:pt x="3225" y="1"/>
                    <a:pt x="2845" y="91"/>
                    <a:pt x="2494" y="269"/>
                  </a:cubicBezTo>
                  <a:cubicBezTo>
                    <a:pt x="1814" y="618"/>
                    <a:pt x="1344" y="1254"/>
                    <a:pt x="1206" y="2007"/>
                  </a:cubicBezTo>
                  <a:lnTo>
                    <a:pt x="629" y="2534"/>
                  </a:lnTo>
                  <a:cubicBezTo>
                    <a:pt x="101" y="3013"/>
                    <a:pt x="1" y="3794"/>
                    <a:pt x="388" y="4394"/>
                  </a:cubicBezTo>
                  <a:cubicBezTo>
                    <a:pt x="511" y="4583"/>
                    <a:pt x="666" y="4733"/>
                    <a:pt x="849" y="4846"/>
                  </a:cubicBezTo>
                  <a:lnTo>
                    <a:pt x="1048" y="5589"/>
                  </a:lnTo>
                  <a:cubicBezTo>
                    <a:pt x="855" y="5743"/>
                    <a:pt x="734" y="5981"/>
                    <a:pt x="734" y="6245"/>
                  </a:cubicBezTo>
                  <a:cubicBezTo>
                    <a:pt x="734" y="6709"/>
                    <a:pt x="1111" y="7086"/>
                    <a:pt x="1575" y="7086"/>
                  </a:cubicBezTo>
                  <a:lnTo>
                    <a:pt x="1713" y="7086"/>
                  </a:lnTo>
                  <a:lnTo>
                    <a:pt x="1713" y="7287"/>
                  </a:lnTo>
                  <a:cubicBezTo>
                    <a:pt x="1713" y="8404"/>
                    <a:pt x="2373" y="9371"/>
                    <a:pt x="3325" y="9815"/>
                  </a:cubicBezTo>
                  <a:lnTo>
                    <a:pt x="3325" y="10204"/>
                  </a:lnTo>
                  <a:lnTo>
                    <a:pt x="1424" y="11299"/>
                  </a:lnTo>
                  <a:cubicBezTo>
                    <a:pt x="1311" y="11364"/>
                    <a:pt x="1269" y="11510"/>
                    <a:pt x="1337" y="11623"/>
                  </a:cubicBezTo>
                  <a:cubicBezTo>
                    <a:pt x="1379" y="11698"/>
                    <a:pt x="1457" y="11741"/>
                    <a:pt x="1542" y="11741"/>
                  </a:cubicBezTo>
                  <a:cubicBezTo>
                    <a:pt x="1583" y="11741"/>
                    <a:pt x="1625" y="11731"/>
                    <a:pt x="1663" y="11711"/>
                  </a:cubicBezTo>
                  <a:lnTo>
                    <a:pt x="3340" y="10744"/>
                  </a:lnTo>
                  <a:cubicBezTo>
                    <a:pt x="3425" y="11299"/>
                    <a:pt x="3905" y="11723"/>
                    <a:pt x="4482" y="11723"/>
                  </a:cubicBezTo>
                  <a:cubicBezTo>
                    <a:pt x="5060" y="11723"/>
                    <a:pt x="5542" y="11296"/>
                    <a:pt x="5625" y="10744"/>
                  </a:cubicBezTo>
                  <a:lnTo>
                    <a:pt x="7631" y="11899"/>
                  </a:lnTo>
                  <a:cubicBezTo>
                    <a:pt x="8623" y="12469"/>
                    <a:pt x="9240" y="13536"/>
                    <a:pt x="9240" y="14681"/>
                  </a:cubicBezTo>
                  <a:lnTo>
                    <a:pt x="9240" y="15831"/>
                  </a:lnTo>
                  <a:cubicBezTo>
                    <a:pt x="9240" y="15961"/>
                    <a:pt x="9348" y="16069"/>
                    <a:pt x="9479" y="16069"/>
                  </a:cubicBezTo>
                  <a:cubicBezTo>
                    <a:pt x="9612" y="16069"/>
                    <a:pt x="9717" y="15961"/>
                    <a:pt x="9717" y="15831"/>
                  </a:cubicBezTo>
                  <a:lnTo>
                    <a:pt x="9717" y="14681"/>
                  </a:lnTo>
                  <a:cubicBezTo>
                    <a:pt x="9720" y="13368"/>
                    <a:pt x="9009" y="12142"/>
                    <a:pt x="7869" y="11487"/>
                  </a:cubicBezTo>
                  <a:lnTo>
                    <a:pt x="5642" y="10204"/>
                  </a:lnTo>
                  <a:lnTo>
                    <a:pt x="5642" y="9828"/>
                  </a:lnTo>
                  <a:cubicBezTo>
                    <a:pt x="5919" y="9702"/>
                    <a:pt x="6175" y="9531"/>
                    <a:pt x="6406" y="9318"/>
                  </a:cubicBezTo>
                  <a:cubicBezTo>
                    <a:pt x="6499" y="9230"/>
                    <a:pt x="6506" y="9079"/>
                    <a:pt x="6418" y="8984"/>
                  </a:cubicBezTo>
                  <a:cubicBezTo>
                    <a:pt x="6372" y="8934"/>
                    <a:pt x="6308" y="8908"/>
                    <a:pt x="6244" y="8908"/>
                  </a:cubicBezTo>
                  <a:cubicBezTo>
                    <a:pt x="6186" y="8908"/>
                    <a:pt x="6128" y="8929"/>
                    <a:pt x="6082" y="8969"/>
                  </a:cubicBezTo>
                  <a:cubicBezTo>
                    <a:pt x="5652" y="9371"/>
                    <a:pt x="5090" y="9594"/>
                    <a:pt x="4503" y="9594"/>
                  </a:cubicBezTo>
                  <a:cubicBezTo>
                    <a:pt x="3230" y="9594"/>
                    <a:pt x="2190" y="8557"/>
                    <a:pt x="2190" y="7282"/>
                  </a:cubicBezTo>
                  <a:lnTo>
                    <a:pt x="2190" y="4947"/>
                  </a:lnTo>
                  <a:lnTo>
                    <a:pt x="2805" y="4776"/>
                  </a:lnTo>
                  <a:cubicBezTo>
                    <a:pt x="2933" y="4742"/>
                    <a:pt x="3065" y="4724"/>
                    <a:pt x="3197" y="4724"/>
                  </a:cubicBezTo>
                  <a:cubicBezTo>
                    <a:pt x="3316" y="4724"/>
                    <a:pt x="3435" y="4739"/>
                    <a:pt x="3551" y="4768"/>
                  </a:cubicBezTo>
                  <a:lnTo>
                    <a:pt x="4141" y="4914"/>
                  </a:lnTo>
                  <a:cubicBezTo>
                    <a:pt x="4296" y="4953"/>
                    <a:pt x="4453" y="4972"/>
                    <a:pt x="4610" y="4972"/>
                  </a:cubicBezTo>
                  <a:cubicBezTo>
                    <a:pt x="4860" y="4972"/>
                    <a:pt x="5108" y="4923"/>
                    <a:pt x="5344" y="4826"/>
                  </a:cubicBezTo>
                  <a:cubicBezTo>
                    <a:pt x="5521" y="4754"/>
                    <a:pt x="5713" y="4717"/>
                    <a:pt x="5905" y="4717"/>
                  </a:cubicBezTo>
                  <a:cubicBezTo>
                    <a:pt x="5960" y="4717"/>
                    <a:pt x="6015" y="4720"/>
                    <a:pt x="6069" y="4726"/>
                  </a:cubicBezTo>
                  <a:lnTo>
                    <a:pt x="6812" y="4814"/>
                  </a:lnTo>
                  <a:lnTo>
                    <a:pt x="6812" y="7284"/>
                  </a:lnTo>
                  <a:cubicBezTo>
                    <a:pt x="6812" y="7611"/>
                    <a:pt x="6742" y="7932"/>
                    <a:pt x="6612" y="8228"/>
                  </a:cubicBezTo>
                  <a:cubicBezTo>
                    <a:pt x="6559" y="8349"/>
                    <a:pt x="6612" y="8489"/>
                    <a:pt x="6730" y="8542"/>
                  </a:cubicBezTo>
                  <a:cubicBezTo>
                    <a:pt x="6762" y="8555"/>
                    <a:pt x="6797" y="8565"/>
                    <a:pt x="6827" y="8565"/>
                  </a:cubicBezTo>
                  <a:cubicBezTo>
                    <a:pt x="6918" y="8565"/>
                    <a:pt x="7003" y="8512"/>
                    <a:pt x="7043" y="8424"/>
                  </a:cubicBezTo>
                  <a:cubicBezTo>
                    <a:pt x="7204" y="8062"/>
                    <a:pt x="7287" y="7681"/>
                    <a:pt x="7287" y="7287"/>
                  </a:cubicBezTo>
                  <a:lnTo>
                    <a:pt x="7287" y="7086"/>
                  </a:lnTo>
                  <a:lnTo>
                    <a:pt x="7425" y="7086"/>
                  </a:lnTo>
                  <a:cubicBezTo>
                    <a:pt x="7889" y="7086"/>
                    <a:pt x="8266" y="6709"/>
                    <a:pt x="8266" y="6245"/>
                  </a:cubicBezTo>
                  <a:cubicBezTo>
                    <a:pt x="8266" y="5981"/>
                    <a:pt x="8143" y="5743"/>
                    <a:pt x="7952" y="5589"/>
                  </a:cubicBezTo>
                  <a:lnTo>
                    <a:pt x="8186" y="4706"/>
                  </a:lnTo>
                  <a:cubicBezTo>
                    <a:pt x="8447" y="4548"/>
                    <a:pt x="8655" y="4304"/>
                    <a:pt x="8756" y="4003"/>
                  </a:cubicBezTo>
                  <a:cubicBezTo>
                    <a:pt x="8949" y="3420"/>
                    <a:pt x="8721" y="2793"/>
                    <a:pt x="8198" y="2476"/>
                  </a:cubicBezTo>
                  <a:lnTo>
                    <a:pt x="7716" y="2177"/>
                  </a:lnTo>
                  <a:lnTo>
                    <a:pt x="7706" y="2147"/>
                  </a:lnTo>
                  <a:cubicBezTo>
                    <a:pt x="7430" y="1230"/>
                    <a:pt x="6596" y="613"/>
                    <a:pt x="5648" y="613"/>
                  </a:cubicBezTo>
                  <a:cubicBezTo>
                    <a:pt x="5613" y="613"/>
                    <a:pt x="5577" y="614"/>
                    <a:pt x="5542" y="616"/>
                  </a:cubicBezTo>
                  <a:cubicBezTo>
                    <a:pt x="5537" y="616"/>
                    <a:pt x="5532" y="616"/>
                    <a:pt x="5527" y="616"/>
                  </a:cubicBezTo>
                  <a:cubicBezTo>
                    <a:pt x="5472" y="616"/>
                    <a:pt x="5420" y="604"/>
                    <a:pt x="5371" y="581"/>
                  </a:cubicBezTo>
                  <a:lnTo>
                    <a:pt x="4653" y="239"/>
                  </a:lnTo>
                  <a:cubicBezTo>
                    <a:pt x="4319" y="80"/>
                    <a:pt x="3962" y="1"/>
                    <a:pt x="36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91;p116">
              <a:extLst>
                <a:ext uri="{FF2B5EF4-FFF2-40B4-BE49-F238E27FC236}">
                  <a16:creationId xmlns:a16="http://schemas.microsoft.com/office/drawing/2014/main" id="{A4A7959B-2E87-2736-EA94-BA6F3C620516}"/>
                </a:ext>
              </a:extLst>
            </p:cNvPr>
            <p:cNvSpPr/>
            <p:nvPr/>
          </p:nvSpPr>
          <p:spPr>
            <a:xfrm>
              <a:off x="2236163" y="2361450"/>
              <a:ext cx="68200" cy="90900"/>
            </a:xfrm>
            <a:custGeom>
              <a:avLst/>
              <a:gdLst/>
              <a:ahLst/>
              <a:cxnLst/>
              <a:rect l="l" t="t" r="r" b="b"/>
              <a:pathLst>
                <a:path w="2728" h="3636" extrusionOk="0">
                  <a:moveTo>
                    <a:pt x="1382" y="545"/>
                  </a:moveTo>
                  <a:lnTo>
                    <a:pt x="1987" y="1147"/>
                  </a:lnTo>
                  <a:lnTo>
                    <a:pt x="1846" y="1145"/>
                  </a:lnTo>
                  <a:cubicBezTo>
                    <a:pt x="1713" y="1145"/>
                    <a:pt x="1608" y="1250"/>
                    <a:pt x="1608" y="1383"/>
                  </a:cubicBezTo>
                  <a:lnTo>
                    <a:pt x="1608" y="1509"/>
                  </a:lnTo>
                  <a:cubicBezTo>
                    <a:pt x="1608" y="2096"/>
                    <a:pt x="1286" y="2641"/>
                    <a:pt x="784" y="2938"/>
                  </a:cubicBezTo>
                  <a:cubicBezTo>
                    <a:pt x="1033" y="2488"/>
                    <a:pt x="1161" y="1989"/>
                    <a:pt x="1161" y="1471"/>
                  </a:cubicBezTo>
                  <a:lnTo>
                    <a:pt x="1161" y="1386"/>
                  </a:lnTo>
                  <a:cubicBezTo>
                    <a:pt x="1161" y="1253"/>
                    <a:pt x="1055" y="1147"/>
                    <a:pt x="922" y="1147"/>
                  </a:cubicBezTo>
                  <a:lnTo>
                    <a:pt x="774" y="1147"/>
                  </a:lnTo>
                  <a:lnTo>
                    <a:pt x="1382" y="545"/>
                  </a:lnTo>
                  <a:close/>
                  <a:moveTo>
                    <a:pt x="1386" y="0"/>
                  </a:moveTo>
                  <a:cubicBezTo>
                    <a:pt x="1308" y="0"/>
                    <a:pt x="1229" y="30"/>
                    <a:pt x="1168" y="90"/>
                  </a:cubicBezTo>
                  <a:lnTo>
                    <a:pt x="159" y="1092"/>
                  </a:lnTo>
                  <a:cubicBezTo>
                    <a:pt x="71" y="1180"/>
                    <a:pt x="44" y="1311"/>
                    <a:pt x="91" y="1426"/>
                  </a:cubicBezTo>
                  <a:cubicBezTo>
                    <a:pt x="139" y="1544"/>
                    <a:pt x="252" y="1619"/>
                    <a:pt x="377" y="1619"/>
                  </a:cubicBezTo>
                  <a:lnTo>
                    <a:pt x="684" y="1619"/>
                  </a:lnTo>
                  <a:cubicBezTo>
                    <a:pt x="656" y="2112"/>
                    <a:pt x="485" y="2576"/>
                    <a:pt x="194" y="2978"/>
                  </a:cubicBezTo>
                  <a:lnTo>
                    <a:pt x="89" y="3121"/>
                  </a:lnTo>
                  <a:cubicBezTo>
                    <a:pt x="1" y="3241"/>
                    <a:pt x="6" y="3407"/>
                    <a:pt x="101" y="3520"/>
                  </a:cubicBezTo>
                  <a:cubicBezTo>
                    <a:pt x="164" y="3595"/>
                    <a:pt x="257" y="3636"/>
                    <a:pt x="347" y="3636"/>
                  </a:cubicBezTo>
                  <a:cubicBezTo>
                    <a:pt x="395" y="3636"/>
                    <a:pt x="443" y="3628"/>
                    <a:pt x="490" y="3605"/>
                  </a:cubicBezTo>
                  <a:lnTo>
                    <a:pt x="880" y="3420"/>
                  </a:lnTo>
                  <a:cubicBezTo>
                    <a:pt x="1575" y="3083"/>
                    <a:pt x="2037" y="2388"/>
                    <a:pt x="2077" y="1617"/>
                  </a:cubicBezTo>
                  <a:lnTo>
                    <a:pt x="2391" y="1617"/>
                  </a:lnTo>
                  <a:cubicBezTo>
                    <a:pt x="2517" y="1617"/>
                    <a:pt x="2630" y="1542"/>
                    <a:pt x="2677" y="1426"/>
                  </a:cubicBezTo>
                  <a:cubicBezTo>
                    <a:pt x="2727" y="1311"/>
                    <a:pt x="2700" y="1180"/>
                    <a:pt x="2612" y="1092"/>
                  </a:cubicBezTo>
                  <a:lnTo>
                    <a:pt x="1603" y="90"/>
                  </a:lnTo>
                  <a:cubicBezTo>
                    <a:pt x="1544" y="30"/>
                    <a:pt x="1465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92;p116">
              <a:extLst>
                <a:ext uri="{FF2B5EF4-FFF2-40B4-BE49-F238E27FC236}">
                  <a16:creationId xmlns:a16="http://schemas.microsoft.com/office/drawing/2014/main" id="{8B448F52-C77E-7FB1-0CA3-EB64B1361667}"/>
                </a:ext>
              </a:extLst>
            </p:cNvPr>
            <p:cNvSpPr/>
            <p:nvPr/>
          </p:nvSpPr>
          <p:spPr>
            <a:xfrm>
              <a:off x="2223738" y="2260625"/>
              <a:ext cx="93000" cy="93000"/>
            </a:xfrm>
            <a:custGeom>
              <a:avLst/>
              <a:gdLst/>
              <a:ahLst/>
              <a:cxnLst/>
              <a:rect l="l" t="t" r="r" b="b"/>
              <a:pathLst>
                <a:path w="3720" h="3720" extrusionOk="0">
                  <a:moveTo>
                    <a:pt x="1861" y="473"/>
                  </a:moveTo>
                  <a:cubicBezTo>
                    <a:pt x="2624" y="473"/>
                    <a:pt x="3247" y="1093"/>
                    <a:pt x="3247" y="1856"/>
                  </a:cubicBezTo>
                  <a:cubicBezTo>
                    <a:pt x="3247" y="2620"/>
                    <a:pt x="2624" y="3240"/>
                    <a:pt x="1861" y="3240"/>
                  </a:cubicBezTo>
                  <a:cubicBezTo>
                    <a:pt x="1100" y="3240"/>
                    <a:pt x="478" y="2620"/>
                    <a:pt x="478" y="1856"/>
                  </a:cubicBezTo>
                  <a:cubicBezTo>
                    <a:pt x="478" y="1093"/>
                    <a:pt x="1095" y="473"/>
                    <a:pt x="1861" y="473"/>
                  </a:cubicBezTo>
                  <a:close/>
                  <a:moveTo>
                    <a:pt x="1861" y="1"/>
                  </a:moveTo>
                  <a:cubicBezTo>
                    <a:pt x="839" y="1"/>
                    <a:pt x="3" y="837"/>
                    <a:pt x="3" y="1861"/>
                  </a:cubicBezTo>
                  <a:cubicBezTo>
                    <a:pt x="1" y="2883"/>
                    <a:pt x="837" y="3719"/>
                    <a:pt x="1861" y="3719"/>
                  </a:cubicBezTo>
                  <a:cubicBezTo>
                    <a:pt x="2886" y="3719"/>
                    <a:pt x="3719" y="2883"/>
                    <a:pt x="3719" y="1861"/>
                  </a:cubicBezTo>
                  <a:cubicBezTo>
                    <a:pt x="3719" y="837"/>
                    <a:pt x="2886" y="1"/>
                    <a:pt x="1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93;p116">
              <a:extLst>
                <a:ext uri="{FF2B5EF4-FFF2-40B4-BE49-F238E27FC236}">
                  <a16:creationId xmlns:a16="http://schemas.microsoft.com/office/drawing/2014/main" id="{EF571E96-23E6-B2F1-89A3-B8ABF6E2436E}"/>
                </a:ext>
              </a:extLst>
            </p:cNvPr>
            <p:cNvSpPr/>
            <p:nvPr/>
          </p:nvSpPr>
          <p:spPr>
            <a:xfrm>
              <a:off x="1929688" y="2361450"/>
              <a:ext cx="68175" cy="90900"/>
            </a:xfrm>
            <a:custGeom>
              <a:avLst/>
              <a:gdLst/>
              <a:ahLst/>
              <a:cxnLst/>
              <a:rect l="l" t="t" r="r" b="b"/>
              <a:pathLst>
                <a:path w="2727" h="3636" extrusionOk="0">
                  <a:moveTo>
                    <a:pt x="1341" y="540"/>
                  </a:moveTo>
                  <a:lnTo>
                    <a:pt x="1946" y="1142"/>
                  </a:lnTo>
                  <a:lnTo>
                    <a:pt x="1798" y="1142"/>
                  </a:lnTo>
                  <a:cubicBezTo>
                    <a:pt x="1667" y="1142"/>
                    <a:pt x="1559" y="1248"/>
                    <a:pt x="1559" y="1381"/>
                  </a:cubicBezTo>
                  <a:lnTo>
                    <a:pt x="1559" y="1464"/>
                  </a:lnTo>
                  <a:cubicBezTo>
                    <a:pt x="1567" y="1986"/>
                    <a:pt x="1695" y="2486"/>
                    <a:pt x="1943" y="2933"/>
                  </a:cubicBezTo>
                  <a:cubicBezTo>
                    <a:pt x="1441" y="2641"/>
                    <a:pt x="1120" y="2091"/>
                    <a:pt x="1120" y="1506"/>
                  </a:cubicBezTo>
                  <a:lnTo>
                    <a:pt x="1120" y="1381"/>
                  </a:lnTo>
                  <a:cubicBezTo>
                    <a:pt x="1120" y="1248"/>
                    <a:pt x="1014" y="1142"/>
                    <a:pt x="881" y="1142"/>
                  </a:cubicBezTo>
                  <a:lnTo>
                    <a:pt x="733" y="1142"/>
                  </a:lnTo>
                  <a:lnTo>
                    <a:pt x="1341" y="540"/>
                  </a:lnTo>
                  <a:close/>
                  <a:moveTo>
                    <a:pt x="1343" y="0"/>
                  </a:moveTo>
                  <a:cubicBezTo>
                    <a:pt x="1264" y="0"/>
                    <a:pt x="1185" y="30"/>
                    <a:pt x="1125" y="90"/>
                  </a:cubicBezTo>
                  <a:lnTo>
                    <a:pt x="116" y="1092"/>
                  </a:lnTo>
                  <a:cubicBezTo>
                    <a:pt x="28" y="1180"/>
                    <a:pt x="0" y="1311"/>
                    <a:pt x="48" y="1426"/>
                  </a:cubicBezTo>
                  <a:cubicBezTo>
                    <a:pt x="96" y="1544"/>
                    <a:pt x="209" y="1619"/>
                    <a:pt x="334" y="1619"/>
                  </a:cubicBezTo>
                  <a:lnTo>
                    <a:pt x="648" y="1619"/>
                  </a:lnTo>
                  <a:cubicBezTo>
                    <a:pt x="688" y="2385"/>
                    <a:pt x="1150" y="3083"/>
                    <a:pt x="1845" y="3420"/>
                  </a:cubicBezTo>
                  <a:lnTo>
                    <a:pt x="2235" y="3605"/>
                  </a:lnTo>
                  <a:cubicBezTo>
                    <a:pt x="2280" y="3628"/>
                    <a:pt x="2330" y="3636"/>
                    <a:pt x="2375" y="3636"/>
                  </a:cubicBezTo>
                  <a:cubicBezTo>
                    <a:pt x="2380" y="3636"/>
                    <a:pt x="2386" y="3636"/>
                    <a:pt x="2391" y="3636"/>
                  </a:cubicBezTo>
                  <a:cubicBezTo>
                    <a:pt x="2483" y="3636"/>
                    <a:pt x="2567" y="3594"/>
                    <a:pt x="2626" y="3520"/>
                  </a:cubicBezTo>
                  <a:cubicBezTo>
                    <a:pt x="2722" y="3405"/>
                    <a:pt x="2727" y="3241"/>
                    <a:pt x="2639" y="3121"/>
                  </a:cubicBezTo>
                  <a:lnTo>
                    <a:pt x="2533" y="2978"/>
                  </a:lnTo>
                  <a:cubicBezTo>
                    <a:pt x="2242" y="2576"/>
                    <a:pt x="2071" y="2112"/>
                    <a:pt x="2044" y="1619"/>
                  </a:cubicBezTo>
                  <a:lnTo>
                    <a:pt x="2350" y="1619"/>
                  </a:lnTo>
                  <a:cubicBezTo>
                    <a:pt x="2476" y="1619"/>
                    <a:pt x="2589" y="1544"/>
                    <a:pt x="2636" y="1426"/>
                  </a:cubicBezTo>
                  <a:cubicBezTo>
                    <a:pt x="2684" y="1311"/>
                    <a:pt x="2659" y="1180"/>
                    <a:pt x="2569" y="1092"/>
                  </a:cubicBezTo>
                  <a:lnTo>
                    <a:pt x="1559" y="90"/>
                  </a:lnTo>
                  <a:cubicBezTo>
                    <a:pt x="1500" y="30"/>
                    <a:pt x="1422" y="0"/>
                    <a:pt x="13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94;p116">
              <a:extLst>
                <a:ext uri="{FF2B5EF4-FFF2-40B4-BE49-F238E27FC236}">
                  <a16:creationId xmlns:a16="http://schemas.microsoft.com/office/drawing/2014/main" id="{378A7B66-7C4E-4852-E1D1-78E917EE9198}"/>
                </a:ext>
              </a:extLst>
            </p:cNvPr>
            <p:cNvSpPr/>
            <p:nvPr/>
          </p:nvSpPr>
          <p:spPr>
            <a:xfrm>
              <a:off x="1917388" y="2260625"/>
              <a:ext cx="92900" cy="93000"/>
            </a:xfrm>
            <a:custGeom>
              <a:avLst/>
              <a:gdLst/>
              <a:ahLst/>
              <a:cxnLst/>
              <a:rect l="l" t="t" r="r" b="b"/>
              <a:pathLst>
                <a:path w="3716" h="3720" extrusionOk="0">
                  <a:moveTo>
                    <a:pt x="1858" y="1"/>
                  </a:moveTo>
                  <a:cubicBezTo>
                    <a:pt x="1597" y="1"/>
                    <a:pt x="1343" y="56"/>
                    <a:pt x="1105" y="162"/>
                  </a:cubicBezTo>
                  <a:cubicBezTo>
                    <a:pt x="984" y="214"/>
                    <a:pt x="931" y="357"/>
                    <a:pt x="984" y="475"/>
                  </a:cubicBezTo>
                  <a:cubicBezTo>
                    <a:pt x="1025" y="564"/>
                    <a:pt x="1112" y="616"/>
                    <a:pt x="1202" y="616"/>
                  </a:cubicBezTo>
                  <a:cubicBezTo>
                    <a:pt x="1235" y="616"/>
                    <a:pt x="1267" y="610"/>
                    <a:pt x="1298" y="596"/>
                  </a:cubicBezTo>
                  <a:cubicBezTo>
                    <a:pt x="1479" y="516"/>
                    <a:pt x="1667" y="475"/>
                    <a:pt x="1860" y="475"/>
                  </a:cubicBezTo>
                  <a:cubicBezTo>
                    <a:pt x="2624" y="475"/>
                    <a:pt x="3244" y="1098"/>
                    <a:pt x="3244" y="1859"/>
                  </a:cubicBezTo>
                  <a:cubicBezTo>
                    <a:pt x="3244" y="2622"/>
                    <a:pt x="2624" y="3245"/>
                    <a:pt x="1860" y="3245"/>
                  </a:cubicBezTo>
                  <a:cubicBezTo>
                    <a:pt x="1097" y="3245"/>
                    <a:pt x="477" y="2622"/>
                    <a:pt x="477" y="1859"/>
                  </a:cubicBezTo>
                  <a:cubicBezTo>
                    <a:pt x="477" y="1625"/>
                    <a:pt x="537" y="1392"/>
                    <a:pt x="653" y="1186"/>
                  </a:cubicBezTo>
                  <a:cubicBezTo>
                    <a:pt x="716" y="1073"/>
                    <a:pt x="675" y="927"/>
                    <a:pt x="562" y="862"/>
                  </a:cubicBezTo>
                  <a:cubicBezTo>
                    <a:pt x="526" y="842"/>
                    <a:pt x="487" y="832"/>
                    <a:pt x="448" y="832"/>
                  </a:cubicBezTo>
                  <a:cubicBezTo>
                    <a:pt x="365" y="832"/>
                    <a:pt x="283" y="876"/>
                    <a:pt x="239" y="952"/>
                  </a:cubicBezTo>
                  <a:cubicBezTo>
                    <a:pt x="85" y="1229"/>
                    <a:pt x="3" y="1542"/>
                    <a:pt x="3" y="1856"/>
                  </a:cubicBezTo>
                  <a:cubicBezTo>
                    <a:pt x="0" y="2883"/>
                    <a:pt x="831" y="3719"/>
                    <a:pt x="1858" y="3719"/>
                  </a:cubicBezTo>
                  <a:cubicBezTo>
                    <a:pt x="2880" y="3719"/>
                    <a:pt x="3716" y="2883"/>
                    <a:pt x="3716" y="1861"/>
                  </a:cubicBezTo>
                  <a:cubicBezTo>
                    <a:pt x="3716" y="837"/>
                    <a:pt x="2880" y="1"/>
                    <a:pt x="18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95;p116">
              <a:extLst>
                <a:ext uri="{FF2B5EF4-FFF2-40B4-BE49-F238E27FC236}">
                  <a16:creationId xmlns:a16="http://schemas.microsoft.com/office/drawing/2014/main" id="{AAD2BEF1-5173-88CB-CC29-3ABF00DDA959}"/>
                </a:ext>
              </a:extLst>
            </p:cNvPr>
            <p:cNvSpPr/>
            <p:nvPr/>
          </p:nvSpPr>
          <p:spPr>
            <a:xfrm>
              <a:off x="1944738" y="2292925"/>
              <a:ext cx="42900" cy="35025"/>
            </a:xfrm>
            <a:custGeom>
              <a:avLst/>
              <a:gdLst/>
              <a:ahLst/>
              <a:cxnLst/>
              <a:rect l="l" t="t" r="r" b="b"/>
              <a:pathLst>
                <a:path w="1716" h="1401" extrusionOk="0">
                  <a:moveTo>
                    <a:pt x="1456" y="0"/>
                  </a:moveTo>
                  <a:cubicBezTo>
                    <a:pt x="1395" y="0"/>
                    <a:pt x="1334" y="23"/>
                    <a:pt x="1286" y="70"/>
                  </a:cubicBezTo>
                  <a:lnTo>
                    <a:pt x="530" y="825"/>
                  </a:lnTo>
                  <a:lnTo>
                    <a:pt x="428" y="722"/>
                  </a:lnTo>
                  <a:cubicBezTo>
                    <a:pt x="382" y="676"/>
                    <a:pt x="322" y="653"/>
                    <a:pt x="261" y="653"/>
                  </a:cubicBezTo>
                  <a:cubicBezTo>
                    <a:pt x="200" y="653"/>
                    <a:pt x="139" y="676"/>
                    <a:pt x="91" y="722"/>
                  </a:cubicBezTo>
                  <a:cubicBezTo>
                    <a:pt x="1" y="815"/>
                    <a:pt x="1" y="963"/>
                    <a:pt x="91" y="1056"/>
                  </a:cubicBezTo>
                  <a:lnTo>
                    <a:pt x="362" y="1328"/>
                  </a:lnTo>
                  <a:cubicBezTo>
                    <a:pt x="410" y="1375"/>
                    <a:pt x="473" y="1400"/>
                    <a:pt x="530" y="1400"/>
                  </a:cubicBezTo>
                  <a:cubicBezTo>
                    <a:pt x="591" y="1400"/>
                    <a:pt x="653" y="1378"/>
                    <a:pt x="696" y="1330"/>
                  </a:cubicBezTo>
                  <a:lnTo>
                    <a:pt x="1623" y="404"/>
                  </a:lnTo>
                  <a:cubicBezTo>
                    <a:pt x="1715" y="311"/>
                    <a:pt x="1715" y="163"/>
                    <a:pt x="1623" y="70"/>
                  </a:cubicBezTo>
                  <a:cubicBezTo>
                    <a:pt x="1577" y="23"/>
                    <a:pt x="1517" y="0"/>
                    <a:pt x="14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96;p116">
              <a:extLst>
                <a:ext uri="{FF2B5EF4-FFF2-40B4-BE49-F238E27FC236}">
                  <a16:creationId xmlns:a16="http://schemas.microsoft.com/office/drawing/2014/main" id="{CBFE7076-A9E3-C68D-421D-7BCEB3FE578C}"/>
                </a:ext>
              </a:extLst>
            </p:cNvPr>
            <p:cNvSpPr/>
            <p:nvPr/>
          </p:nvSpPr>
          <p:spPr>
            <a:xfrm>
              <a:off x="2251288" y="2288700"/>
              <a:ext cx="37075" cy="37300"/>
            </a:xfrm>
            <a:custGeom>
              <a:avLst/>
              <a:gdLst/>
              <a:ahLst/>
              <a:cxnLst/>
              <a:rect l="l" t="t" r="r" b="b"/>
              <a:pathLst>
                <a:path w="1483" h="1492" extrusionOk="0">
                  <a:moveTo>
                    <a:pt x="264" y="1"/>
                  </a:moveTo>
                  <a:cubicBezTo>
                    <a:pt x="206" y="1"/>
                    <a:pt x="148" y="22"/>
                    <a:pt x="101" y="65"/>
                  </a:cubicBezTo>
                  <a:cubicBezTo>
                    <a:pt x="6" y="156"/>
                    <a:pt x="1" y="304"/>
                    <a:pt x="91" y="402"/>
                  </a:cubicBezTo>
                  <a:lnTo>
                    <a:pt x="415" y="746"/>
                  </a:lnTo>
                  <a:lnTo>
                    <a:pt x="91" y="1092"/>
                  </a:lnTo>
                  <a:cubicBezTo>
                    <a:pt x="3" y="1190"/>
                    <a:pt x="6" y="1341"/>
                    <a:pt x="101" y="1429"/>
                  </a:cubicBezTo>
                  <a:cubicBezTo>
                    <a:pt x="149" y="1471"/>
                    <a:pt x="204" y="1492"/>
                    <a:pt x="265" y="1492"/>
                  </a:cubicBezTo>
                  <a:cubicBezTo>
                    <a:pt x="327" y="1492"/>
                    <a:pt x="390" y="1466"/>
                    <a:pt x="438" y="1414"/>
                  </a:cubicBezTo>
                  <a:lnTo>
                    <a:pt x="742" y="1092"/>
                  </a:lnTo>
                  <a:lnTo>
                    <a:pt x="1045" y="1414"/>
                  </a:lnTo>
                  <a:cubicBezTo>
                    <a:pt x="1093" y="1464"/>
                    <a:pt x="1156" y="1492"/>
                    <a:pt x="1219" y="1492"/>
                  </a:cubicBezTo>
                  <a:cubicBezTo>
                    <a:pt x="1279" y="1492"/>
                    <a:pt x="1334" y="1469"/>
                    <a:pt x="1382" y="1429"/>
                  </a:cubicBezTo>
                  <a:cubicBezTo>
                    <a:pt x="1475" y="1336"/>
                    <a:pt x="1482" y="1190"/>
                    <a:pt x="1392" y="1092"/>
                  </a:cubicBezTo>
                  <a:lnTo>
                    <a:pt x="1068" y="746"/>
                  </a:lnTo>
                  <a:lnTo>
                    <a:pt x="1392" y="402"/>
                  </a:lnTo>
                  <a:cubicBezTo>
                    <a:pt x="1482" y="306"/>
                    <a:pt x="1475" y="156"/>
                    <a:pt x="1382" y="65"/>
                  </a:cubicBezTo>
                  <a:cubicBezTo>
                    <a:pt x="1336" y="22"/>
                    <a:pt x="1278" y="1"/>
                    <a:pt x="1219" y="1"/>
                  </a:cubicBezTo>
                  <a:cubicBezTo>
                    <a:pt x="1156" y="1"/>
                    <a:pt x="1092" y="26"/>
                    <a:pt x="1045" y="75"/>
                  </a:cubicBezTo>
                  <a:lnTo>
                    <a:pt x="742" y="397"/>
                  </a:lnTo>
                  <a:lnTo>
                    <a:pt x="438" y="75"/>
                  </a:lnTo>
                  <a:cubicBezTo>
                    <a:pt x="389" y="26"/>
                    <a:pt x="327" y="1"/>
                    <a:pt x="2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56045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13;p50">
            <a:extLst>
              <a:ext uri="{FF2B5EF4-FFF2-40B4-BE49-F238E27FC236}">
                <a16:creationId xmlns:a16="http://schemas.microsoft.com/office/drawing/2014/main" id="{D736E3EF-6725-E767-DF0C-54DFFAA5B7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60706"/>
            <a:ext cx="7704000" cy="10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dirty="0">
                <a:latin typeface="Montserrat" pitchFamily="2" charset="77"/>
              </a:rPr>
              <a:t>Анализ учебного опыта и выводы</a:t>
            </a:r>
            <a:r>
              <a:rPr lang="en-US" b="0" dirty="0">
                <a:latin typeface="Montserrat" pitchFamily="2" charset="77"/>
              </a:rPr>
              <a:t> (</a:t>
            </a:r>
            <a:r>
              <a:rPr lang="ru-RU" b="0" dirty="0">
                <a:latin typeface="Montserrat" pitchFamily="2" charset="77"/>
              </a:rPr>
              <a:t>ИР)</a:t>
            </a:r>
            <a:endParaRPr b="0" dirty="0">
              <a:latin typeface="Montserrat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C709B9-3A51-AF7A-3439-0E145729CF0B}"/>
              </a:ext>
            </a:extLst>
          </p:cNvPr>
          <p:cNvSpPr txBox="1"/>
          <p:nvPr/>
        </p:nvSpPr>
        <p:spPr>
          <a:xfrm>
            <a:off x="720000" y="993672"/>
            <a:ext cx="7561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effectLst/>
                <a:latin typeface="Montserrat" pitchFamily="2" charset="77"/>
                <a:ea typeface="Yu Mincho" panose="02020400000000000000" pitchFamily="18" charset="-128"/>
                <a:cs typeface="Calibri Light" panose="020F0302020204030204" pitchFamily="34" charset="0"/>
              </a:rPr>
              <a:t>Что помогало? Что мешало? Над чем необходимо продолжать работать?</a:t>
            </a:r>
            <a:endParaRPr lang="en-RU" sz="1200" dirty="0">
              <a:solidFill>
                <a:schemeClr val="bg1"/>
              </a:solidFill>
              <a:effectLst/>
              <a:latin typeface="Montserrat" pitchFamily="2" charset="77"/>
              <a:ea typeface="Yu Mincho" panose="02020400000000000000" pitchFamily="18" charset="-128"/>
              <a:cs typeface="Calibri Light" panose="020F0302020204030204" pitchFamily="34" charset="0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7494748-B978-9D88-0B71-402066E92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6152" y="1529906"/>
            <a:ext cx="4668000" cy="3081423"/>
          </a:xfrm>
        </p:spPr>
        <p:txBody>
          <a:bodyPr anchor="t"/>
          <a:lstStyle/>
          <a:p>
            <a:pPr marL="127000" indent="0">
              <a:buNone/>
            </a:pPr>
            <a:r>
              <a:rPr lang="en-RU" sz="1200" b="1" dirty="0">
                <a:latin typeface="Montserrat" pitchFamily="2" charset="77"/>
              </a:rPr>
              <a:t>Stage </a:t>
            </a:r>
            <a:r>
              <a:rPr lang="ru-RU" sz="1200" b="1" dirty="0">
                <a:latin typeface="Montserrat" pitchFamily="2" charset="77"/>
              </a:rPr>
              <a:t>2: </a:t>
            </a:r>
            <a:r>
              <a:rPr lang="ru-RU" sz="1200" dirty="0">
                <a:latin typeface="Montserrat" pitchFamily="2" charset="77"/>
              </a:rPr>
              <a:t>Распределите роли внутри группы: говорящий, слушающий, записывающий.</a:t>
            </a:r>
            <a:endParaRPr lang="en-RU" sz="1200" dirty="0">
              <a:latin typeface="Montserrat" pitchFamily="2" charset="77"/>
            </a:endParaRPr>
          </a:p>
          <a:p>
            <a:pPr marL="127000" indent="0">
              <a:buNone/>
            </a:pPr>
            <a:endParaRPr lang="en-RU" sz="1200" dirty="0">
              <a:latin typeface="Montserrat" pitchFamily="2" charset="77"/>
            </a:endParaRPr>
          </a:p>
          <a:p>
            <a:pPr marL="127000" indent="0">
              <a:buNone/>
            </a:pPr>
            <a:r>
              <a:rPr lang="ru-RU" sz="1200" dirty="0">
                <a:latin typeface="Montserrat" pitchFamily="2" charset="77"/>
              </a:rPr>
              <a:t>Говорящий делится своим опытом участия в дискуссии используя рабочий лист из предыдущего задания</a:t>
            </a:r>
            <a:r>
              <a:rPr lang="en-RU" sz="1200" dirty="0">
                <a:latin typeface="Montserrat" pitchFamily="2" charset="77"/>
              </a:rPr>
              <a:t>. </a:t>
            </a:r>
            <a:r>
              <a:rPr lang="ru-RU" sz="1200" dirty="0">
                <a:latin typeface="Montserrat" pitchFamily="2" charset="77"/>
              </a:rPr>
              <a:t>Второй ученик внимательно слушает говорящего и задает вопросы, чтобы лучше понять его точку зрения</a:t>
            </a:r>
            <a:r>
              <a:rPr lang="en-RU" sz="1200" dirty="0">
                <a:latin typeface="Montserrat" pitchFamily="2" charset="77"/>
              </a:rPr>
              <a:t>:</a:t>
            </a:r>
          </a:p>
          <a:p>
            <a:pPr marL="127000" indent="0">
              <a:buNone/>
            </a:pPr>
            <a:endParaRPr lang="en-RU" sz="1200" dirty="0">
              <a:latin typeface="Montserrat" pitchFamily="2" charset="77"/>
            </a:endParaRPr>
          </a:p>
          <a:p>
            <a:r>
              <a:rPr lang="ru-RU" sz="1200" dirty="0">
                <a:latin typeface="Montserrat" pitchFamily="2" charset="77"/>
              </a:rPr>
              <a:t>Что тебе помогало…?</a:t>
            </a:r>
            <a:endParaRPr lang="en-RU" sz="1200" dirty="0">
              <a:latin typeface="Montserrat" pitchFamily="2" charset="77"/>
            </a:endParaRPr>
          </a:p>
          <a:p>
            <a:r>
              <a:rPr lang="ru-RU" sz="1200" dirty="0">
                <a:latin typeface="Montserrat" pitchFamily="2" charset="77"/>
              </a:rPr>
              <a:t>Из-за чего тебе было сложнее</a:t>
            </a:r>
            <a:r>
              <a:rPr lang="en-RU" sz="1200" dirty="0">
                <a:latin typeface="Montserrat" pitchFamily="2" charset="77"/>
              </a:rPr>
              <a:t>...?</a:t>
            </a:r>
          </a:p>
          <a:p>
            <a:r>
              <a:rPr lang="ru-RU" sz="1200" dirty="0">
                <a:latin typeface="Montserrat" pitchFamily="2" charset="77"/>
              </a:rPr>
              <a:t>Что мы можем сделать как группа, чтобы</a:t>
            </a:r>
            <a:r>
              <a:rPr lang="en-RU" sz="1200" dirty="0">
                <a:latin typeface="Montserrat" pitchFamily="2" charset="77"/>
              </a:rPr>
              <a:t>...?</a:t>
            </a:r>
          </a:p>
          <a:p>
            <a:pPr marL="127000" indent="0">
              <a:buNone/>
            </a:pPr>
            <a:endParaRPr lang="en-RU" sz="1200" dirty="0">
              <a:latin typeface="Montserrat" pitchFamily="2" charset="77"/>
            </a:endParaRPr>
          </a:p>
          <a:p>
            <a:pPr marL="127000" indent="0">
              <a:buNone/>
            </a:pPr>
            <a:r>
              <a:rPr lang="ru-RU" sz="1200" dirty="0">
                <a:latin typeface="Montserrat" pitchFamily="2" charset="77"/>
              </a:rPr>
              <a:t>Записывающий делает заметки о том, что он слышит и в конце диалога двух учеников пересказывает то, как он понял главные идеи и мысли.</a:t>
            </a:r>
            <a:endParaRPr lang="en-RU" sz="1200" dirty="0">
              <a:latin typeface="Montserrat" pitchFamily="2" charset="77"/>
            </a:endParaRPr>
          </a:p>
          <a:p>
            <a:pPr marL="127000" indent="0">
              <a:buNone/>
            </a:pPr>
            <a:endParaRPr lang="en-RU" sz="1200" dirty="0">
              <a:latin typeface="Montserrat" pitchFamily="2" charset="77"/>
            </a:endParaRPr>
          </a:p>
          <a:p>
            <a:pPr marL="127000" indent="0">
              <a:buNone/>
            </a:pPr>
            <a:r>
              <a:rPr lang="ru-RU" sz="1200" dirty="0">
                <a:latin typeface="Montserrat" pitchFamily="2" charset="77"/>
              </a:rPr>
              <a:t>Ученики меняются ролями. </a:t>
            </a:r>
            <a:endParaRPr lang="en-RU" sz="1200" dirty="0">
              <a:latin typeface="Montserrat" pitchFamily="2" charset="77"/>
            </a:endParaRP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11F45F08-7DFF-8579-4045-D15A4E19F5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854"/>
          <a:stretch/>
        </p:blipFill>
        <p:spPr>
          <a:xfrm>
            <a:off x="5403473" y="2170899"/>
            <a:ext cx="3291998" cy="1528310"/>
          </a:xfrm>
          <a:prstGeom prst="rect">
            <a:avLst/>
          </a:prstGeom>
        </p:spPr>
      </p:pic>
      <p:grpSp>
        <p:nvGrpSpPr>
          <p:cNvPr id="8" name="Google Shape;1788;p116">
            <a:extLst>
              <a:ext uri="{FF2B5EF4-FFF2-40B4-BE49-F238E27FC236}">
                <a16:creationId xmlns:a16="http://schemas.microsoft.com/office/drawing/2014/main" id="{4CA6D616-6BFC-FD74-E43B-4E363FB594C9}"/>
              </a:ext>
            </a:extLst>
          </p:cNvPr>
          <p:cNvGrpSpPr/>
          <p:nvPr/>
        </p:nvGrpSpPr>
        <p:grpSpPr>
          <a:xfrm>
            <a:off x="225415" y="456287"/>
            <a:ext cx="399350" cy="401750"/>
            <a:chOff x="1917388" y="2174200"/>
            <a:chExt cx="399350" cy="401750"/>
          </a:xfrm>
          <a:solidFill>
            <a:schemeClr val="bg1"/>
          </a:solidFill>
        </p:grpSpPr>
        <p:sp>
          <p:nvSpPr>
            <p:cNvPr id="9" name="Google Shape;1789;p116">
              <a:extLst>
                <a:ext uri="{FF2B5EF4-FFF2-40B4-BE49-F238E27FC236}">
                  <a16:creationId xmlns:a16="http://schemas.microsoft.com/office/drawing/2014/main" id="{3D0345ED-767D-19FC-6210-3A3D8216920E}"/>
                </a:ext>
              </a:extLst>
            </p:cNvPr>
            <p:cNvSpPr/>
            <p:nvPr/>
          </p:nvSpPr>
          <p:spPr>
            <a:xfrm>
              <a:off x="1985863" y="2470750"/>
              <a:ext cx="41700" cy="105200"/>
            </a:xfrm>
            <a:custGeom>
              <a:avLst/>
              <a:gdLst/>
              <a:ahLst/>
              <a:cxnLst/>
              <a:rect l="l" t="t" r="r" b="b"/>
              <a:pathLst>
                <a:path w="1668" h="4208" extrusionOk="0">
                  <a:moveTo>
                    <a:pt x="1401" y="1"/>
                  </a:moveTo>
                  <a:cubicBezTo>
                    <a:pt x="1345" y="1"/>
                    <a:pt x="1288" y="20"/>
                    <a:pt x="1243" y="59"/>
                  </a:cubicBezTo>
                  <a:cubicBezTo>
                    <a:pt x="452" y="757"/>
                    <a:pt x="0" y="1762"/>
                    <a:pt x="0" y="2821"/>
                  </a:cubicBezTo>
                  <a:lnTo>
                    <a:pt x="0" y="3969"/>
                  </a:lnTo>
                  <a:cubicBezTo>
                    <a:pt x="0" y="4102"/>
                    <a:pt x="108" y="4207"/>
                    <a:pt x="239" y="4207"/>
                  </a:cubicBezTo>
                  <a:cubicBezTo>
                    <a:pt x="372" y="4207"/>
                    <a:pt x="477" y="4099"/>
                    <a:pt x="477" y="3969"/>
                  </a:cubicBezTo>
                  <a:lnTo>
                    <a:pt x="477" y="2821"/>
                  </a:lnTo>
                  <a:cubicBezTo>
                    <a:pt x="477" y="1900"/>
                    <a:pt x="871" y="1026"/>
                    <a:pt x="1559" y="413"/>
                  </a:cubicBezTo>
                  <a:cubicBezTo>
                    <a:pt x="1657" y="326"/>
                    <a:pt x="1667" y="177"/>
                    <a:pt x="1582" y="77"/>
                  </a:cubicBezTo>
                  <a:cubicBezTo>
                    <a:pt x="1533" y="27"/>
                    <a:pt x="1467" y="1"/>
                    <a:pt x="14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790;p116">
              <a:extLst>
                <a:ext uri="{FF2B5EF4-FFF2-40B4-BE49-F238E27FC236}">
                  <a16:creationId xmlns:a16="http://schemas.microsoft.com/office/drawing/2014/main" id="{BC0313DC-205D-D8B7-00AE-90081BC7143F}"/>
                </a:ext>
              </a:extLst>
            </p:cNvPr>
            <p:cNvSpPr/>
            <p:nvPr/>
          </p:nvSpPr>
          <p:spPr>
            <a:xfrm>
              <a:off x="2004488" y="2174200"/>
              <a:ext cx="243000" cy="401750"/>
            </a:xfrm>
            <a:custGeom>
              <a:avLst/>
              <a:gdLst/>
              <a:ahLst/>
              <a:cxnLst/>
              <a:rect l="l" t="t" r="r" b="b"/>
              <a:pathLst>
                <a:path w="9720" h="16070" extrusionOk="0">
                  <a:moveTo>
                    <a:pt x="3599" y="478"/>
                  </a:moveTo>
                  <a:cubicBezTo>
                    <a:pt x="3887" y="478"/>
                    <a:pt x="4174" y="540"/>
                    <a:pt x="4442" y="669"/>
                  </a:cubicBezTo>
                  <a:lnTo>
                    <a:pt x="5163" y="1010"/>
                  </a:lnTo>
                  <a:cubicBezTo>
                    <a:pt x="5273" y="1065"/>
                    <a:pt x="5399" y="1091"/>
                    <a:pt x="5523" y="1091"/>
                  </a:cubicBezTo>
                  <a:cubicBezTo>
                    <a:pt x="5535" y="1091"/>
                    <a:pt x="5546" y="1091"/>
                    <a:pt x="5557" y="1090"/>
                  </a:cubicBezTo>
                  <a:cubicBezTo>
                    <a:pt x="5585" y="1089"/>
                    <a:pt x="5613" y="1088"/>
                    <a:pt x="5640" y="1088"/>
                  </a:cubicBezTo>
                  <a:cubicBezTo>
                    <a:pt x="6380" y="1088"/>
                    <a:pt x="7031" y="1569"/>
                    <a:pt x="7247" y="2283"/>
                  </a:cubicBezTo>
                  <a:lnTo>
                    <a:pt x="7279" y="2398"/>
                  </a:lnTo>
                  <a:cubicBezTo>
                    <a:pt x="7297" y="2454"/>
                    <a:pt x="7335" y="2501"/>
                    <a:pt x="7385" y="2534"/>
                  </a:cubicBezTo>
                  <a:lnTo>
                    <a:pt x="7945" y="2878"/>
                  </a:lnTo>
                  <a:cubicBezTo>
                    <a:pt x="8279" y="3081"/>
                    <a:pt x="8422" y="3480"/>
                    <a:pt x="8296" y="3852"/>
                  </a:cubicBezTo>
                  <a:cubicBezTo>
                    <a:pt x="8181" y="4189"/>
                    <a:pt x="7863" y="4416"/>
                    <a:pt x="7514" y="4416"/>
                  </a:cubicBezTo>
                  <a:cubicBezTo>
                    <a:pt x="7481" y="4416"/>
                    <a:pt x="7448" y="4414"/>
                    <a:pt x="7415" y="4409"/>
                  </a:cubicBezTo>
                  <a:lnTo>
                    <a:pt x="6117" y="4259"/>
                  </a:lnTo>
                  <a:cubicBezTo>
                    <a:pt x="6042" y="4250"/>
                    <a:pt x="5968" y="4246"/>
                    <a:pt x="5893" y="4246"/>
                  </a:cubicBezTo>
                  <a:cubicBezTo>
                    <a:pt x="5641" y="4246"/>
                    <a:pt x="5390" y="4295"/>
                    <a:pt x="5155" y="4392"/>
                  </a:cubicBezTo>
                  <a:cubicBezTo>
                    <a:pt x="4978" y="4464"/>
                    <a:pt x="4791" y="4501"/>
                    <a:pt x="4602" y="4501"/>
                  </a:cubicBezTo>
                  <a:cubicBezTo>
                    <a:pt x="4483" y="4501"/>
                    <a:pt x="4364" y="4486"/>
                    <a:pt x="4246" y="4457"/>
                  </a:cubicBezTo>
                  <a:lnTo>
                    <a:pt x="3656" y="4309"/>
                  </a:lnTo>
                  <a:cubicBezTo>
                    <a:pt x="3503" y="4271"/>
                    <a:pt x="3346" y="4252"/>
                    <a:pt x="3188" y="4252"/>
                  </a:cubicBezTo>
                  <a:cubicBezTo>
                    <a:pt x="3013" y="4252"/>
                    <a:pt x="2838" y="4275"/>
                    <a:pt x="2667" y="4322"/>
                  </a:cubicBezTo>
                  <a:lnTo>
                    <a:pt x="1861" y="4545"/>
                  </a:lnTo>
                  <a:cubicBezTo>
                    <a:pt x="1773" y="4570"/>
                    <a:pt x="1684" y="4581"/>
                    <a:pt x="1597" y="4581"/>
                  </a:cubicBezTo>
                  <a:cubicBezTo>
                    <a:pt x="1271" y="4581"/>
                    <a:pt x="961" y="4418"/>
                    <a:pt x="777" y="4133"/>
                  </a:cubicBezTo>
                  <a:cubicBezTo>
                    <a:pt x="531" y="3732"/>
                    <a:pt x="598" y="3204"/>
                    <a:pt x="950" y="2883"/>
                  </a:cubicBezTo>
                  <a:lnTo>
                    <a:pt x="1585" y="2300"/>
                  </a:lnTo>
                  <a:cubicBezTo>
                    <a:pt x="1623" y="2268"/>
                    <a:pt x="1648" y="2220"/>
                    <a:pt x="1655" y="2170"/>
                  </a:cubicBezTo>
                  <a:lnTo>
                    <a:pt x="1668" y="2092"/>
                  </a:lnTo>
                  <a:cubicBezTo>
                    <a:pt x="1778" y="1484"/>
                    <a:pt x="2155" y="975"/>
                    <a:pt x="2705" y="694"/>
                  </a:cubicBezTo>
                  <a:cubicBezTo>
                    <a:pt x="2986" y="551"/>
                    <a:pt x="3295" y="478"/>
                    <a:pt x="3599" y="478"/>
                  </a:cubicBezTo>
                  <a:close/>
                  <a:moveTo>
                    <a:pt x="1397" y="5042"/>
                  </a:moveTo>
                  <a:cubicBezTo>
                    <a:pt x="1465" y="5050"/>
                    <a:pt x="1537" y="5057"/>
                    <a:pt x="1605" y="5057"/>
                  </a:cubicBezTo>
                  <a:cubicBezTo>
                    <a:pt x="1640" y="5057"/>
                    <a:pt x="1678" y="5055"/>
                    <a:pt x="1713" y="5055"/>
                  </a:cubicBezTo>
                  <a:lnTo>
                    <a:pt x="1713" y="5406"/>
                  </a:lnTo>
                  <a:lnTo>
                    <a:pt x="1575" y="5406"/>
                  </a:lnTo>
                  <a:cubicBezTo>
                    <a:pt x="1547" y="5406"/>
                    <a:pt x="1517" y="5406"/>
                    <a:pt x="1490" y="5409"/>
                  </a:cubicBezTo>
                  <a:lnTo>
                    <a:pt x="1397" y="5042"/>
                  </a:lnTo>
                  <a:close/>
                  <a:moveTo>
                    <a:pt x="7287" y="4874"/>
                  </a:moveTo>
                  <a:lnTo>
                    <a:pt x="7367" y="4884"/>
                  </a:lnTo>
                  <a:cubicBezTo>
                    <a:pt x="7418" y="4891"/>
                    <a:pt x="7467" y="4894"/>
                    <a:pt x="7516" y="4894"/>
                  </a:cubicBezTo>
                  <a:cubicBezTo>
                    <a:pt x="7560" y="4894"/>
                    <a:pt x="7603" y="4891"/>
                    <a:pt x="7646" y="4886"/>
                  </a:cubicBezTo>
                  <a:lnTo>
                    <a:pt x="7646" y="4886"/>
                  </a:lnTo>
                  <a:lnTo>
                    <a:pt x="7510" y="5409"/>
                  </a:lnTo>
                  <a:cubicBezTo>
                    <a:pt x="7480" y="5406"/>
                    <a:pt x="7453" y="5406"/>
                    <a:pt x="7425" y="5406"/>
                  </a:cubicBezTo>
                  <a:lnTo>
                    <a:pt x="7287" y="5406"/>
                  </a:lnTo>
                  <a:lnTo>
                    <a:pt x="7287" y="4874"/>
                  </a:lnTo>
                  <a:close/>
                  <a:moveTo>
                    <a:pt x="1716" y="5878"/>
                  </a:moveTo>
                  <a:lnTo>
                    <a:pt x="1716" y="6614"/>
                  </a:lnTo>
                  <a:lnTo>
                    <a:pt x="1578" y="6614"/>
                  </a:lnTo>
                  <a:cubicBezTo>
                    <a:pt x="1374" y="6614"/>
                    <a:pt x="1211" y="6448"/>
                    <a:pt x="1211" y="6245"/>
                  </a:cubicBezTo>
                  <a:cubicBezTo>
                    <a:pt x="1211" y="6044"/>
                    <a:pt x="1377" y="5878"/>
                    <a:pt x="1578" y="5878"/>
                  </a:cubicBezTo>
                  <a:close/>
                  <a:moveTo>
                    <a:pt x="7425" y="5878"/>
                  </a:moveTo>
                  <a:cubicBezTo>
                    <a:pt x="7628" y="5878"/>
                    <a:pt x="7792" y="6044"/>
                    <a:pt x="7792" y="6245"/>
                  </a:cubicBezTo>
                  <a:cubicBezTo>
                    <a:pt x="7792" y="6448"/>
                    <a:pt x="7628" y="6614"/>
                    <a:pt x="7425" y="6614"/>
                  </a:cubicBezTo>
                  <a:lnTo>
                    <a:pt x="7287" y="6614"/>
                  </a:lnTo>
                  <a:lnTo>
                    <a:pt x="7287" y="5878"/>
                  </a:lnTo>
                  <a:close/>
                  <a:moveTo>
                    <a:pt x="3807" y="9983"/>
                  </a:moveTo>
                  <a:cubicBezTo>
                    <a:pt x="4028" y="10041"/>
                    <a:pt x="4264" y="10071"/>
                    <a:pt x="4503" y="10071"/>
                  </a:cubicBezTo>
                  <a:cubicBezTo>
                    <a:pt x="4729" y="10071"/>
                    <a:pt x="4952" y="10043"/>
                    <a:pt x="5168" y="9991"/>
                  </a:cubicBezTo>
                  <a:lnTo>
                    <a:pt x="5168" y="10566"/>
                  </a:lnTo>
                  <a:cubicBezTo>
                    <a:pt x="5168" y="10945"/>
                    <a:pt x="4864" y="11249"/>
                    <a:pt x="4487" y="11249"/>
                  </a:cubicBezTo>
                  <a:cubicBezTo>
                    <a:pt x="4111" y="11249"/>
                    <a:pt x="3807" y="10945"/>
                    <a:pt x="3807" y="10568"/>
                  </a:cubicBezTo>
                  <a:lnTo>
                    <a:pt x="3807" y="9983"/>
                  </a:lnTo>
                  <a:close/>
                  <a:moveTo>
                    <a:pt x="3605" y="1"/>
                  </a:moveTo>
                  <a:cubicBezTo>
                    <a:pt x="3225" y="1"/>
                    <a:pt x="2845" y="91"/>
                    <a:pt x="2494" y="269"/>
                  </a:cubicBezTo>
                  <a:cubicBezTo>
                    <a:pt x="1814" y="618"/>
                    <a:pt x="1344" y="1254"/>
                    <a:pt x="1206" y="2007"/>
                  </a:cubicBezTo>
                  <a:lnTo>
                    <a:pt x="629" y="2534"/>
                  </a:lnTo>
                  <a:cubicBezTo>
                    <a:pt x="101" y="3013"/>
                    <a:pt x="1" y="3794"/>
                    <a:pt x="388" y="4394"/>
                  </a:cubicBezTo>
                  <a:cubicBezTo>
                    <a:pt x="511" y="4583"/>
                    <a:pt x="666" y="4733"/>
                    <a:pt x="849" y="4846"/>
                  </a:cubicBezTo>
                  <a:lnTo>
                    <a:pt x="1048" y="5589"/>
                  </a:lnTo>
                  <a:cubicBezTo>
                    <a:pt x="855" y="5743"/>
                    <a:pt x="734" y="5981"/>
                    <a:pt x="734" y="6245"/>
                  </a:cubicBezTo>
                  <a:cubicBezTo>
                    <a:pt x="734" y="6709"/>
                    <a:pt x="1111" y="7086"/>
                    <a:pt x="1575" y="7086"/>
                  </a:cubicBezTo>
                  <a:lnTo>
                    <a:pt x="1713" y="7086"/>
                  </a:lnTo>
                  <a:lnTo>
                    <a:pt x="1713" y="7287"/>
                  </a:lnTo>
                  <a:cubicBezTo>
                    <a:pt x="1713" y="8404"/>
                    <a:pt x="2373" y="9371"/>
                    <a:pt x="3325" y="9815"/>
                  </a:cubicBezTo>
                  <a:lnTo>
                    <a:pt x="3325" y="10204"/>
                  </a:lnTo>
                  <a:lnTo>
                    <a:pt x="1424" y="11299"/>
                  </a:lnTo>
                  <a:cubicBezTo>
                    <a:pt x="1311" y="11364"/>
                    <a:pt x="1269" y="11510"/>
                    <a:pt x="1337" y="11623"/>
                  </a:cubicBezTo>
                  <a:cubicBezTo>
                    <a:pt x="1379" y="11698"/>
                    <a:pt x="1457" y="11741"/>
                    <a:pt x="1542" y="11741"/>
                  </a:cubicBezTo>
                  <a:cubicBezTo>
                    <a:pt x="1583" y="11741"/>
                    <a:pt x="1625" y="11731"/>
                    <a:pt x="1663" y="11711"/>
                  </a:cubicBezTo>
                  <a:lnTo>
                    <a:pt x="3340" y="10744"/>
                  </a:lnTo>
                  <a:cubicBezTo>
                    <a:pt x="3425" y="11299"/>
                    <a:pt x="3905" y="11723"/>
                    <a:pt x="4482" y="11723"/>
                  </a:cubicBezTo>
                  <a:cubicBezTo>
                    <a:pt x="5060" y="11723"/>
                    <a:pt x="5542" y="11296"/>
                    <a:pt x="5625" y="10744"/>
                  </a:cubicBezTo>
                  <a:lnTo>
                    <a:pt x="7631" y="11899"/>
                  </a:lnTo>
                  <a:cubicBezTo>
                    <a:pt x="8623" y="12469"/>
                    <a:pt x="9240" y="13536"/>
                    <a:pt x="9240" y="14681"/>
                  </a:cubicBezTo>
                  <a:lnTo>
                    <a:pt x="9240" y="15831"/>
                  </a:lnTo>
                  <a:cubicBezTo>
                    <a:pt x="9240" y="15961"/>
                    <a:pt x="9348" y="16069"/>
                    <a:pt x="9479" y="16069"/>
                  </a:cubicBezTo>
                  <a:cubicBezTo>
                    <a:pt x="9612" y="16069"/>
                    <a:pt x="9717" y="15961"/>
                    <a:pt x="9717" y="15831"/>
                  </a:cubicBezTo>
                  <a:lnTo>
                    <a:pt x="9717" y="14681"/>
                  </a:lnTo>
                  <a:cubicBezTo>
                    <a:pt x="9720" y="13368"/>
                    <a:pt x="9009" y="12142"/>
                    <a:pt x="7869" y="11487"/>
                  </a:cubicBezTo>
                  <a:lnTo>
                    <a:pt x="5642" y="10204"/>
                  </a:lnTo>
                  <a:lnTo>
                    <a:pt x="5642" y="9828"/>
                  </a:lnTo>
                  <a:cubicBezTo>
                    <a:pt x="5919" y="9702"/>
                    <a:pt x="6175" y="9531"/>
                    <a:pt x="6406" y="9318"/>
                  </a:cubicBezTo>
                  <a:cubicBezTo>
                    <a:pt x="6499" y="9230"/>
                    <a:pt x="6506" y="9079"/>
                    <a:pt x="6418" y="8984"/>
                  </a:cubicBezTo>
                  <a:cubicBezTo>
                    <a:pt x="6372" y="8934"/>
                    <a:pt x="6308" y="8908"/>
                    <a:pt x="6244" y="8908"/>
                  </a:cubicBezTo>
                  <a:cubicBezTo>
                    <a:pt x="6186" y="8908"/>
                    <a:pt x="6128" y="8929"/>
                    <a:pt x="6082" y="8969"/>
                  </a:cubicBezTo>
                  <a:cubicBezTo>
                    <a:pt x="5652" y="9371"/>
                    <a:pt x="5090" y="9594"/>
                    <a:pt x="4503" y="9594"/>
                  </a:cubicBezTo>
                  <a:cubicBezTo>
                    <a:pt x="3230" y="9594"/>
                    <a:pt x="2190" y="8557"/>
                    <a:pt x="2190" y="7282"/>
                  </a:cubicBezTo>
                  <a:lnTo>
                    <a:pt x="2190" y="4947"/>
                  </a:lnTo>
                  <a:lnTo>
                    <a:pt x="2805" y="4776"/>
                  </a:lnTo>
                  <a:cubicBezTo>
                    <a:pt x="2933" y="4742"/>
                    <a:pt x="3065" y="4724"/>
                    <a:pt x="3197" y="4724"/>
                  </a:cubicBezTo>
                  <a:cubicBezTo>
                    <a:pt x="3316" y="4724"/>
                    <a:pt x="3435" y="4739"/>
                    <a:pt x="3551" y="4768"/>
                  </a:cubicBezTo>
                  <a:lnTo>
                    <a:pt x="4141" y="4914"/>
                  </a:lnTo>
                  <a:cubicBezTo>
                    <a:pt x="4296" y="4953"/>
                    <a:pt x="4453" y="4972"/>
                    <a:pt x="4610" y="4972"/>
                  </a:cubicBezTo>
                  <a:cubicBezTo>
                    <a:pt x="4860" y="4972"/>
                    <a:pt x="5108" y="4923"/>
                    <a:pt x="5344" y="4826"/>
                  </a:cubicBezTo>
                  <a:cubicBezTo>
                    <a:pt x="5521" y="4754"/>
                    <a:pt x="5713" y="4717"/>
                    <a:pt x="5905" y="4717"/>
                  </a:cubicBezTo>
                  <a:cubicBezTo>
                    <a:pt x="5960" y="4717"/>
                    <a:pt x="6015" y="4720"/>
                    <a:pt x="6069" y="4726"/>
                  </a:cubicBezTo>
                  <a:lnTo>
                    <a:pt x="6812" y="4814"/>
                  </a:lnTo>
                  <a:lnTo>
                    <a:pt x="6812" y="7284"/>
                  </a:lnTo>
                  <a:cubicBezTo>
                    <a:pt x="6812" y="7611"/>
                    <a:pt x="6742" y="7932"/>
                    <a:pt x="6612" y="8228"/>
                  </a:cubicBezTo>
                  <a:cubicBezTo>
                    <a:pt x="6559" y="8349"/>
                    <a:pt x="6612" y="8489"/>
                    <a:pt x="6730" y="8542"/>
                  </a:cubicBezTo>
                  <a:cubicBezTo>
                    <a:pt x="6762" y="8555"/>
                    <a:pt x="6797" y="8565"/>
                    <a:pt x="6827" y="8565"/>
                  </a:cubicBezTo>
                  <a:cubicBezTo>
                    <a:pt x="6918" y="8565"/>
                    <a:pt x="7003" y="8512"/>
                    <a:pt x="7043" y="8424"/>
                  </a:cubicBezTo>
                  <a:cubicBezTo>
                    <a:pt x="7204" y="8062"/>
                    <a:pt x="7287" y="7681"/>
                    <a:pt x="7287" y="7287"/>
                  </a:cubicBezTo>
                  <a:lnTo>
                    <a:pt x="7287" y="7086"/>
                  </a:lnTo>
                  <a:lnTo>
                    <a:pt x="7425" y="7086"/>
                  </a:lnTo>
                  <a:cubicBezTo>
                    <a:pt x="7889" y="7086"/>
                    <a:pt x="8266" y="6709"/>
                    <a:pt x="8266" y="6245"/>
                  </a:cubicBezTo>
                  <a:cubicBezTo>
                    <a:pt x="8266" y="5981"/>
                    <a:pt x="8143" y="5743"/>
                    <a:pt x="7952" y="5589"/>
                  </a:cubicBezTo>
                  <a:lnTo>
                    <a:pt x="8186" y="4706"/>
                  </a:lnTo>
                  <a:cubicBezTo>
                    <a:pt x="8447" y="4548"/>
                    <a:pt x="8655" y="4304"/>
                    <a:pt x="8756" y="4003"/>
                  </a:cubicBezTo>
                  <a:cubicBezTo>
                    <a:pt x="8949" y="3420"/>
                    <a:pt x="8721" y="2793"/>
                    <a:pt x="8198" y="2476"/>
                  </a:cubicBezTo>
                  <a:lnTo>
                    <a:pt x="7716" y="2177"/>
                  </a:lnTo>
                  <a:lnTo>
                    <a:pt x="7706" y="2147"/>
                  </a:lnTo>
                  <a:cubicBezTo>
                    <a:pt x="7430" y="1230"/>
                    <a:pt x="6596" y="613"/>
                    <a:pt x="5648" y="613"/>
                  </a:cubicBezTo>
                  <a:cubicBezTo>
                    <a:pt x="5613" y="613"/>
                    <a:pt x="5577" y="614"/>
                    <a:pt x="5542" y="616"/>
                  </a:cubicBezTo>
                  <a:cubicBezTo>
                    <a:pt x="5537" y="616"/>
                    <a:pt x="5532" y="616"/>
                    <a:pt x="5527" y="616"/>
                  </a:cubicBezTo>
                  <a:cubicBezTo>
                    <a:pt x="5472" y="616"/>
                    <a:pt x="5420" y="604"/>
                    <a:pt x="5371" y="581"/>
                  </a:cubicBezTo>
                  <a:lnTo>
                    <a:pt x="4653" y="239"/>
                  </a:lnTo>
                  <a:cubicBezTo>
                    <a:pt x="4319" y="80"/>
                    <a:pt x="3962" y="1"/>
                    <a:pt x="36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91;p116">
              <a:extLst>
                <a:ext uri="{FF2B5EF4-FFF2-40B4-BE49-F238E27FC236}">
                  <a16:creationId xmlns:a16="http://schemas.microsoft.com/office/drawing/2014/main" id="{FFEB71CA-F5EA-2B76-7B1B-F8DCA9983A5A}"/>
                </a:ext>
              </a:extLst>
            </p:cNvPr>
            <p:cNvSpPr/>
            <p:nvPr/>
          </p:nvSpPr>
          <p:spPr>
            <a:xfrm>
              <a:off x="2236163" y="2361450"/>
              <a:ext cx="68200" cy="90900"/>
            </a:xfrm>
            <a:custGeom>
              <a:avLst/>
              <a:gdLst/>
              <a:ahLst/>
              <a:cxnLst/>
              <a:rect l="l" t="t" r="r" b="b"/>
              <a:pathLst>
                <a:path w="2728" h="3636" extrusionOk="0">
                  <a:moveTo>
                    <a:pt x="1382" y="545"/>
                  </a:moveTo>
                  <a:lnTo>
                    <a:pt x="1987" y="1147"/>
                  </a:lnTo>
                  <a:lnTo>
                    <a:pt x="1846" y="1145"/>
                  </a:lnTo>
                  <a:cubicBezTo>
                    <a:pt x="1713" y="1145"/>
                    <a:pt x="1608" y="1250"/>
                    <a:pt x="1608" y="1383"/>
                  </a:cubicBezTo>
                  <a:lnTo>
                    <a:pt x="1608" y="1509"/>
                  </a:lnTo>
                  <a:cubicBezTo>
                    <a:pt x="1608" y="2096"/>
                    <a:pt x="1286" y="2641"/>
                    <a:pt x="784" y="2938"/>
                  </a:cubicBezTo>
                  <a:cubicBezTo>
                    <a:pt x="1033" y="2488"/>
                    <a:pt x="1161" y="1989"/>
                    <a:pt x="1161" y="1471"/>
                  </a:cubicBezTo>
                  <a:lnTo>
                    <a:pt x="1161" y="1386"/>
                  </a:lnTo>
                  <a:cubicBezTo>
                    <a:pt x="1161" y="1253"/>
                    <a:pt x="1055" y="1147"/>
                    <a:pt x="922" y="1147"/>
                  </a:cubicBezTo>
                  <a:lnTo>
                    <a:pt x="774" y="1147"/>
                  </a:lnTo>
                  <a:lnTo>
                    <a:pt x="1382" y="545"/>
                  </a:lnTo>
                  <a:close/>
                  <a:moveTo>
                    <a:pt x="1386" y="0"/>
                  </a:moveTo>
                  <a:cubicBezTo>
                    <a:pt x="1308" y="0"/>
                    <a:pt x="1229" y="30"/>
                    <a:pt x="1168" y="90"/>
                  </a:cubicBezTo>
                  <a:lnTo>
                    <a:pt x="159" y="1092"/>
                  </a:lnTo>
                  <a:cubicBezTo>
                    <a:pt x="71" y="1180"/>
                    <a:pt x="44" y="1311"/>
                    <a:pt x="91" y="1426"/>
                  </a:cubicBezTo>
                  <a:cubicBezTo>
                    <a:pt x="139" y="1544"/>
                    <a:pt x="252" y="1619"/>
                    <a:pt x="377" y="1619"/>
                  </a:cubicBezTo>
                  <a:lnTo>
                    <a:pt x="684" y="1619"/>
                  </a:lnTo>
                  <a:cubicBezTo>
                    <a:pt x="656" y="2112"/>
                    <a:pt x="485" y="2576"/>
                    <a:pt x="194" y="2978"/>
                  </a:cubicBezTo>
                  <a:lnTo>
                    <a:pt x="89" y="3121"/>
                  </a:lnTo>
                  <a:cubicBezTo>
                    <a:pt x="1" y="3241"/>
                    <a:pt x="6" y="3407"/>
                    <a:pt x="101" y="3520"/>
                  </a:cubicBezTo>
                  <a:cubicBezTo>
                    <a:pt x="164" y="3595"/>
                    <a:pt x="257" y="3636"/>
                    <a:pt x="347" y="3636"/>
                  </a:cubicBezTo>
                  <a:cubicBezTo>
                    <a:pt x="395" y="3636"/>
                    <a:pt x="443" y="3628"/>
                    <a:pt x="490" y="3605"/>
                  </a:cubicBezTo>
                  <a:lnTo>
                    <a:pt x="880" y="3420"/>
                  </a:lnTo>
                  <a:cubicBezTo>
                    <a:pt x="1575" y="3083"/>
                    <a:pt x="2037" y="2388"/>
                    <a:pt x="2077" y="1617"/>
                  </a:cubicBezTo>
                  <a:lnTo>
                    <a:pt x="2391" y="1617"/>
                  </a:lnTo>
                  <a:cubicBezTo>
                    <a:pt x="2517" y="1617"/>
                    <a:pt x="2630" y="1542"/>
                    <a:pt x="2677" y="1426"/>
                  </a:cubicBezTo>
                  <a:cubicBezTo>
                    <a:pt x="2727" y="1311"/>
                    <a:pt x="2700" y="1180"/>
                    <a:pt x="2612" y="1092"/>
                  </a:cubicBezTo>
                  <a:lnTo>
                    <a:pt x="1603" y="90"/>
                  </a:lnTo>
                  <a:cubicBezTo>
                    <a:pt x="1544" y="30"/>
                    <a:pt x="1465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92;p116">
              <a:extLst>
                <a:ext uri="{FF2B5EF4-FFF2-40B4-BE49-F238E27FC236}">
                  <a16:creationId xmlns:a16="http://schemas.microsoft.com/office/drawing/2014/main" id="{D940C7EF-C4C9-4061-22A7-09D70322A723}"/>
                </a:ext>
              </a:extLst>
            </p:cNvPr>
            <p:cNvSpPr/>
            <p:nvPr/>
          </p:nvSpPr>
          <p:spPr>
            <a:xfrm>
              <a:off x="2223738" y="2260625"/>
              <a:ext cx="93000" cy="93000"/>
            </a:xfrm>
            <a:custGeom>
              <a:avLst/>
              <a:gdLst/>
              <a:ahLst/>
              <a:cxnLst/>
              <a:rect l="l" t="t" r="r" b="b"/>
              <a:pathLst>
                <a:path w="3720" h="3720" extrusionOk="0">
                  <a:moveTo>
                    <a:pt x="1861" y="473"/>
                  </a:moveTo>
                  <a:cubicBezTo>
                    <a:pt x="2624" y="473"/>
                    <a:pt x="3247" y="1093"/>
                    <a:pt x="3247" y="1856"/>
                  </a:cubicBezTo>
                  <a:cubicBezTo>
                    <a:pt x="3247" y="2620"/>
                    <a:pt x="2624" y="3240"/>
                    <a:pt x="1861" y="3240"/>
                  </a:cubicBezTo>
                  <a:cubicBezTo>
                    <a:pt x="1100" y="3240"/>
                    <a:pt x="478" y="2620"/>
                    <a:pt x="478" y="1856"/>
                  </a:cubicBezTo>
                  <a:cubicBezTo>
                    <a:pt x="478" y="1093"/>
                    <a:pt x="1095" y="473"/>
                    <a:pt x="1861" y="473"/>
                  </a:cubicBezTo>
                  <a:close/>
                  <a:moveTo>
                    <a:pt x="1861" y="1"/>
                  </a:moveTo>
                  <a:cubicBezTo>
                    <a:pt x="839" y="1"/>
                    <a:pt x="3" y="837"/>
                    <a:pt x="3" y="1861"/>
                  </a:cubicBezTo>
                  <a:cubicBezTo>
                    <a:pt x="1" y="2883"/>
                    <a:pt x="837" y="3719"/>
                    <a:pt x="1861" y="3719"/>
                  </a:cubicBezTo>
                  <a:cubicBezTo>
                    <a:pt x="2886" y="3719"/>
                    <a:pt x="3719" y="2883"/>
                    <a:pt x="3719" y="1861"/>
                  </a:cubicBezTo>
                  <a:cubicBezTo>
                    <a:pt x="3719" y="837"/>
                    <a:pt x="2886" y="1"/>
                    <a:pt x="1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793;p116">
              <a:extLst>
                <a:ext uri="{FF2B5EF4-FFF2-40B4-BE49-F238E27FC236}">
                  <a16:creationId xmlns:a16="http://schemas.microsoft.com/office/drawing/2014/main" id="{90573AE7-F92C-0D59-B354-74D51506091C}"/>
                </a:ext>
              </a:extLst>
            </p:cNvPr>
            <p:cNvSpPr/>
            <p:nvPr/>
          </p:nvSpPr>
          <p:spPr>
            <a:xfrm>
              <a:off x="1929688" y="2361450"/>
              <a:ext cx="68175" cy="90900"/>
            </a:xfrm>
            <a:custGeom>
              <a:avLst/>
              <a:gdLst/>
              <a:ahLst/>
              <a:cxnLst/>
              <a:rect l="l" t="t" r="r" b="b"/>
              <a:pathLst>
                <a:path w="2727" h="3636" extrusionOk="0">
                  <a:moveTo>
                    <a:pt x="1341" y="540"/>
                  </a:moveTo>
                  <a:lnTo>
                    <a:pt x="1946" y="1142"/>
                  </a:lnTo>
                  <a:lnTo>
                    <a:pt x="1798" y="1142"/>
                  </a:lnTo>
                  <a:cubicBezTo>
                    <a:pt x="1667" y="1142"/>
                    <a:pt x="1559" y="1248"/>
                    <a:pt x="1559" y="1381"/>
                  </a:cubicBezTo>
                  <a:lnTo>
                    <a:pt x="1559" y="1464"/>
                  </a:lnTo>
                  <a:cubicBezTo>
                    <a:pt x="1567" y="1986"/>
                    <a:pt x="1695" y="2486"/>
                    <a:pt x="1943" y="2933"/>
                  </a:cubicBezTo>
                  <a:cubicBezTo>
                    <a:pt x="1441" y="2641"/>
                    <a:pt x="1120" y="2091"/>
                    <a:pt x="1120" y="1506"/>
                  </a:cubicBezTo>
                  <a:lnTo>
                    <a:pt x="1120" y="1381"/>
                  </a:lnTo>
                  <a:cubicBezTo>
                    <a:pt x="1120" y="1248"/>
                    <a:pt x="1014" y="1142"/>
                    <a:pt x="881" y="1142"/>
                  </a:cubicBezTo>
                  <a:lnTo>
                    <a:pt x="733" y="1142"/>
                  </a:lnTo>
                  <a:lnTo>
                    <a:pt x="1341" y="540"/>
                  </a:lnTo>
                  <a:close/>
                  <a:moveTo>
                    <a:pt x="1343" y="0"/>
                  </a:moveTo>
                  <a:cubicBezTo>
                    <a:pt x="1264" y="0"/>
                    <a:pt x="1185" y="30"/>
                    <a:pt x="1125" y="90"/>
                  </a:cubicBezTo>
                  <a:lnTo>
                    <a:pt x="116" y="1092"/>
                  </a:lnTo>
                  <a:cubicBezTo>
                    <a:pt x="28" y="1180"/>
                    <a:pt x="0" y="1311"/>
                    <a:pt x="48" y="1426"/>
                  </a:cubicBezTo>
                  <a:cubicBezTo>
                    <a:pt x="96" y="1544"/>
                    <a:pt x="209" y="1619"/>
                    <a:pt x="334" y="1619"/>
                  </a:cubicBezTo>
                  <a:lnTo>
                    <a:pt x="648" y="1619"/>
                  </a:lnTo>
                  <a:cubicBezTo>
                    <a:pt x="688" y="2385"/>
                    <a:pt x="1150" y="3083"/>
                    <a:pt x="1845" y="3420"/>
                  </a:cubicBezTo>
                  <a:lnTo>
                    <a:pt x="2235" y="3605"/>
                  </a:lnTo>
                  <a:cubicBezTo>
                    <a:pt x="2280" y="3628"/>
                    <a:pt x="2330" y="3636"/>
                    <a:pt x="2375" y="3636"/>
                  </a:cubicBezTo>
                  <a:cubicBezTo>
                    <a:pt x="2380" y="3636"/>
                    <a:pt x="2386" y="3636"/>
                    <a:pt x="2391" y="3636"/>
                  </a:cubicBezTo>
                  <a:cubicBezTo>
                    <a:pt x="2483" y="3636"/>
                    <a:pt x="2567" y="3594"/>
                    <a:pt x="2626" y="3520"/>
                  </a:cubicBezTo>
                  <a:cubicBezTo>
                    <a:pt x="2722" y="3405"/>
                    <a:pt x="2727" y="3241"/>
                    <a:pt x="2639" y="3121"/>
                  </a:cubicBezTo>
                  <a:lnTo>
                    <a:pt x="2533" y="2978"/>
                  </a:lnTo>
                  <a:cubicBezTo>
                    <a:pt x="2242" y="2576"/>
                    <a:pt x="2071" y="2112"/>
                    <a:pt x="2044" y="1619"/>
                  </a:cubicBezTo>
                  <a:lnTo>
                    <a:pt x="2350" y="1619"/>
                  </a:lnTo>
                  <a:cubicBezTo>
                    <a:pt x="2476" y="1619"/>
                    <a:pt x="2589" y="1544"/>
                    <a:pt x="2636" y="1426"/>
                  </a:cubicBezTo>
                  <a:cubicBezTo>
                    <a:pt x="2684" y="1311"/>
                    <a:pt x="2659" y="1180"/>
                    <a:pt x="2569" y="1092"/>
                  </a:cubicBezTo>
                  <a:lnTo>
                    <a:pt x="1559" y="90"/>
                  </a:lnTo>
                  <a:cubicBezTo>
                    <a:pt x="1500" y="30"/>
                    <a:pt x="1422" y="0"/>
                    <a:pt x="13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794;p116">
              <a:extLst>
                <a:ext uri="{FF2B5EF4-FFF2-40B4-BE49-F238E27FC236}">
                  <a16:creationId xmlns:a16="http://schemas.microsoft.com/office/drawing/2014/main" id="{CBC94E23-5639-0CEF-88AE-F1F5F9B012DA}"/>
                </a:ext>
              </a:extLst>
            </p:cNvPr>
            <p:cNvSpPr/>
            <p:nvPr/>
          </p:nvSpPr>
          <p:spPr>
            <a:xfrm>
              <a:off x="1917388" y="2260625"/>
              <a:ext cx="92900" cy="93000"/>
            </a:xfrm>
            <a:custGeom>
              <a:avLst/>
              <a:gdLst/>
              <a:ahLst/>
              <a:cxnLst/>
              <a:rect l="l" t="t" r="r" b="b"/>
              <a:pathLst>
                <a:path w="3716" h="3720" extrusionOk="0">
                  <a:moveTo>
                    <a:pt x="1858" y="1"/>
                  </a:moveTo>
                  <a:cubicBezTo>
                    <a:pt x="1597" y="1"/>
                    <a:pt x="1343" y="56"/>
                    <a:pt x="1105" y="162"/>
                  </a:cubicBezTo>
                  <a:cubicBezTo>
                    <a:pt x="984" y="214"/>
                    <a:pt x="931" y="357"/>
                    <a:pt x="984" y="475"/>
                  </a:cubicBezTo>
                  <a:cubicBezTo>
                    <a:pt x="1025" y="564"/>
                    <a:pt x="1112" y="616"/>
                    <a:pt x="1202" y="616"/>
                  </a:cubicBezTo>
                  <a:cubicBezTo>
                    <a:pt x="1235" y="616"/>
                    <a:pt x="1267" y="610"/>
                    <a:pt x="1298" y="596"/>
                  </a:cubicBezTo>
                  <a:cubicBezTo>
                    <a:pt x="1479" y="516"/>
                    <a:pt x="1667" y="475"/>
                    <a:pt x="1860" y="475"/>
                  </a:cubicBezTo>
                  <a:cubicBezTo>
                    <a:pt x="2624" y="475"/>
                    <a:pt x="3244" y="1098"/>
                    <a:pt x="3244" y="1859"/>
                  </a:cubicBezTo>
                  <a:cubicBezTo>
                    <a:pt x="3244" y="2622"/>
                    <a:pt x="2624" y="3245"/>
                    <a:pt x="1860" y="3245"/>
                  </a:cubicBezTo>
                  <a:cubicBezTo>
                    <a:pt x="1097" y="3245"/>
                    <a:pt x="477" y="2622"/>
                    <a:pt x="477" y="1859"/>
                  </a:cubicBezTo>
                  <a:cubicBezTo>
                    <a:pt x="477" y="1625"/>
                    <a:pt x="537" y="1392"/>
                    <a:pt x="653" y="1186"/>
                  </a:cubicBezTo>
                  <a:cubicBezTo>
                    <a:pt x="716" y="1073"/>
                    <a:pt x="675" y="927"/>
                    <a:pt x="562" y="862"/>
                  </a:cubicBezTo>
                  <a:cubicBezTo>
                    <a:pt x="526" y="842"/>
                    <a:pt x="487" y="832"/>
                    <a:pt x="448" y="832"/>
                  </a:cubicBezTo>
                  <a:cubicBezTo>
                    <a:pt x="365" y="832"/>
                    <a:pt x="283" y="876"/>
                    <a:pt x="239" y="952"/>
                  </a:cubicBezTo>
                  <a:cubicBezTo>
                    <a:pt x="85" y="1229"/>
                    <a:pt x="3" y="1542"/>
                    <a:pt x="3" y="1856"/>
                  </a:cubicBezTo>
                  <a:cubicBezTo>
                    <a:pt x="0" y="2883"/>
                    <a:pt x="831" y="3719"/>
                    <a:pt x="1858" y="3719"/>
                  </a:cubicBezTo>
                  <a:cubicBezTo>
                    <a:pt x="2880" y="3719"/>
                    <a:pt x="3716" y="2883"/>
                    <a:pt x="3716" y="1861"/>
                  </a:cubicBezTo>
                  <a:cubicBezTo>
                    <a:pt x="3716" y="837"/>
                    <a:pt x="2880" y="1"/>
                    <a:pt x="18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795;p116">
              <a:extLst>
                <a:ext uri="{FF2B5EF4-FFF2-40B4-BE49-F238E27FC236}">
                  <a16:creationId xmlns:a16="http://schemas.microsoft.com/office/drawing/2014/main" id="{3332757D-D3D0-83AB-0972-1AE06F1E8D0C}"/>
                </a:ext>
              </a:extLst>
            </p:cNvPr>
            <p:cNvSpPr/>
            <p:nvPr/>
          </p:nvSpPr>
          <p:spPr>
            <a:xfrm>
              <a:off x="1944738" y="2292925"/>
              <a:ext cx="42900" cy="35025"/>
            </a:xfrm>
            <a:custGeom>
              <a:avLst/>
              <a:gdLst/>
              <a:ahLst/>
              <a:cxnLst/>
              <a:rect l="l" t="t" r="r" b="b"/>
              <a:pathLst>
                <a:path w="1716" h="1401" extrusionOk="0">
                  <a:moveTo>
                    <a:pt x="1456" y="0"/>
                  </a:moveTo>
                  <a:cubicBezTo>
                    <a:pt x="1395" y="0"/>
                    <a:pt x="1334" y="23"/>
                    <a:pt x="1286" y="70"/>
                  </a:cubicBezTo>
                  <a:lnTo>
                    <a:pt x="530" y="825"/>
                  </a:lnTo>
                  <a:lnTo>
                    <a:pt x="428" y="722"/>
                  </a:lnTo>
                  <a:cubicBezTo>
                    <a:pt x="382" y="676"/>
                    <a:pt x="322" y="653"/>
                    <a:pt x="261" y="653"/>
                  </a:cubicBezTo>
                  <a:cubicBezTo>
                    <a:pt x="200" y="653"/>
                    <a:pt x="139" y="676"/>
                    <a:pt x="91" y="722"/>
                  </a:cubicBezTo>
                  <a:cubicBezTo>
                    <a:pt x="1" y="815"/>
                    <a:pt x="1" y="963"/>
                    <a:pt x="91" y="1056"/>
                  </a:cubicBezTo>
                  <a:lnTo>
                    <a:pt x="362" y="1328"/>
                  </a:lnTo>
                  <a:cubicBezTo>
                    <a:pt x="410" y="1375"/>
                    <a:pt x="473" y="1400"/>
                    <a:pt x="530" y="1400"/>
                  </a:cubicBezTo>
                  <a:cubicBezTo>
                    <a:pt x="591" y="1400"/>
                    <a:pt x="653" y="1378"/>
                    <a:pt x="696" y="1330"/>
                  </a:cubicBezTo>
                  <a:lnTo>
                    <a:pt x="1623" y="404"/>
                  </a:lnTo>
                  <a:cubicBezTo>
                    <a:pt x="1715" y="311"/>
                    <a:pt x="1715" y="163"/>
                    <a:pt x="1623" y="70"/>
                  </a:cubicBezTo>
                  <a:cubicBezTo>
                    <a:pt x="1577" y="23"/>
                    <a:pt x="1517" y="0"/>
                    <a:pt x="14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96;p116">
              <a:extLst>
                <a:ext uri="{FF2B5EF4-FFF2-40B4-BE49-F238E27FC236}">
                  <a16:creationId xmlns:a16="http://schemas.microsoft.com/office/drawing/2014/main" id="{EB471DD7-26DC-DCF3-9B3A-844355813DB0}"/>
                </a:ext>
              </a:extLst>
            </p:cNvPr>
            <p:cNvSpPr/>
            <p:nvPr/>
          </p:nvSpPr>
          <p:spPr>
            <a:xfrm>
              <a:off x="2251288" y="2288700"/>
              <a:ext cx="37075" cy="37300"/>
            </a:xfrm>
            <a:custGeom>
              <a:avLst/>
              <a:gdLst/>
              <a:ahLst/>
              <a:cxnLst/>
              <a:rect l="l" t="t" r="r" b="b"/>
              <a:pathLst>
                <a:path w="1483" h="1492" extrusionOk="0">
                  <a:moveTo>
                    <a:pt x="264" y="1"/>
                  </a:moveTo>
                  <a:cubicBezTo>
                    <a:pt x="206" y="1"/>
                    <a:pt x="148" y="22"/>
                    <a:pt x="101" y="65"/>
                  </a:cubicBezTo>
                  <a:cubicBezTo>
                    <a:pt x="6" y="156"/>
                    <a:pt x="1" y="304"/>
                    <a:pt x="91" y="402"/>
                  </a:cubicBezTo>
                  <a:lnTo>
                    <a:pt x="415" y="746"/>
                  </a:lnTo>
                  <a:lnTo>
                    <a:pt x="91" y="1092"/>
                  </a:lnTo>
                  <a:cubicBezTo>
                    <a:pt x="3" y="1190"/>
                    <a:pt x="6" y="1341"/>
                    <a:pt x="101" y="1429"/>
                  </a:cubicBezTo>
                  <a:cubicBezTo>
                    <a:pt x="149" y="1471"/>
                    <a:pt x="204" y="1492"/>
                    <a:pt x="265" y="1492"/>
                  </a:cubicBezTo>
                  <a:cubicBezTo>
                    <a:pt x="327" y="1492"/>
                    <a:pt x="390" y="1466"/>
                    <a:pt x="438" y="1414"/>
                  </a:cubicBezTo>
                  <a:lnTo>
                    <a:pt x="742" y="1092"/>
                  </a:lnTo>
                  <a:lnTo>
                    <a:pt x="1045" y="1414"/>
                  </a:lnTo>
                  <a:cubicBezTo>
                    <a:pt x="1093" y="1464"/>
                    <a:pt x="1156" y="1492"/>
                    <a:pt x="1219" y="1492"/>
                  </a:cubicBezTo>
                  <a:cubicBezTo>
                    <a:pt x="1279" y="1492"/>
                    <a:pt x="1334" y="1469"/>
                    <a:pt x="1382" y="1429"/>
                  </a:cubicBezTo>
                  <a:cubicBezTo>
                    <a:pt x="1475" y="1336"/>
                    <a:pt x="1482" y="1190"/>
                    <a:pt x="1392" y="1092"/>
                  </a:cubicBezTo>
                  <a:lnTo>
                    <a:pt x="1068" y="746"/>
                  </a:lnTo>
                  <a:lnTo>
                    <a:pt x="1392" y="402"/>
                  </a:lnTo>
                  <a:cubicBezTo>
                    <a:pt x="1482" y="306"/>
                    <a:pt x="1475" y="156"/>
                    <a:pt x="1382" y="65"/>
                  </a:cubicBezTo>
                  <a:cubicBezTo>
                    <a:pt x="1336" y="22"/>
                    <a:pt x="1278" y="1"/>
                    <a:pt x="1219" y="1"/>
                  </a:cubicBezTo>
                  <a:cubicBezTo>
                    <a:pt x="1156" y="1"/>
                    <a:pt x="1092" y="26"/>
                    <a:pt x="1045" y="75"/>
                  </a:cubicBezTo>
                  <a:lnTo>
                    <a:pt x="742" y="397"/>
                  </a:lnTo>
                  <a:lnTo>
                    <a:pt x="438" y="75"/>
                  </a:lnTo>
                  <a:cubicBezTo>
                    <a:pt x="389" y="26"/>
                    <a:pt x="327" y="1"/>
                    <a:pt x="2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65012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13;p50">
            <a:extLst>
              <a:ext uri="{FF2B5EF4-FFF2-40B4-BE49-F238E27FC236}">
                <a16:creationId xmlns:a16="http://schemas.microsoft.com/office/drawing/2014/main" id="{62732F9F-7B0B-F90E-CC62-ADF037375B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07735"/>
            <a:ext cx="7704000" cy="10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dirty="0">
                <a:latin typeface="Montserrat" pitchFamily="2" charset="77"/>
              </a:rPr>
              <a:t>Оценка учебного опыта </a:t>
            </a:r>
            <a:r>
              <a:rPr lang="en-US" b="0" dirty="0">
                <a:latin typeface="Montserrat" pitchFamily="2" charset="77"/>
              </a:rPr>
              <a:t>(</a:t>
            </a:r>
            <a:r>
              <a:rPr lang="ru-RU" b="0" dirty="0">
                <a:latin typeface="Montserrat" pitchFamily="2" charset="77"/>
              </a:rPr>
              <a:t>ИР)</a:t>
            </a:r>
            <a:endParaRPr b="0" dirty="0">
              <a:latin typeface="Montserrat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937F4C-D2A4-C927-DB00-3C6A4ADD3709}"/>
              </a:ext>
            </a:extLst>
          </p:cNvPr>
          <p:cNvSpPr txBox="1"/>
          <p:nvPr/>
        </p:nvSpPr>
        <p:spPr>
          <a:xfrm>
            <a:off x="720000" y="1042335"/>
            <a:ext cx="7561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effectLst/>
                <a:latin typeface="Montserrat" pitchFamily="2" charset="77"/>
                <a:ea typeface="Yu Mincho" panose="02020400000000000000" pitchFamily="18" charset="-128"/>
                <a:cs typeface="Calibri Light" panose="020F0302020204030204" pitchFamily="34" charset="0"/>
              </a:rPr>
              <a:t>Какие цели были достигнуты?</a:t>
            </a:r>
            <a:endParaRPr lang="en-RU" sz="1200" dirty="0">
              <a:solidFill>
                <a:schemeClr val="bg1"/>
              </a:solidFill>
              <a:effectLst/>
              <a:latin typeface="Montserrat" pitchFamily="2" charset="77"/>
              <a:ea typeface="Yu Mincho" panose="02020400000000000000" pitchFamily="18" charset="-128"/>
              <a:cs typeface="Calibri Light" panose="020F0302020204030204" pitchFamily="34" charset="0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C6BFF0B-6C6A-26CB-ED4C-74758D0F8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7952" y="1576935"/>
            <a:ext cx="6886336" cy="2782155"/>
          </a:xfrm>
        </p:spPr>
        <p:txBody>
          <a:bodyPr anchor="t"/>
          <a:lstStyle/>
          <a:p>
            <a:pPr marL="127000" indent="0">
              <a:buNone/>
            </a:pPr>
            <a:r>
              <a:rPr lang="ru-RU" sz="1200" dirty="0">
                <a:latin typeface="Montserrat" pitchFamily="2" charset="77"/>
              </a:rPr>
              <a:t>Прочитай свое описание идеального участника дискуссии, составленное тобой в начале юнита.</a:t>
            </a:r>
            <a:endParaRPr lang="en-RU" sz="1200" dirty="0">
              <a:latin typeface="Montserrat" pitchFamily="2" charset="77"/>
            </a:endParaRPr>
          </a:p>
          <a:p>
            <a:pPr marL="127000" indent="0">
              <a:buNone/>
            </a:pPr>
            <a:endParaRPr lang="ru-RU" sz="1200" dirty="0">
              <a:latin typeface="Montserrat" pitchFamily="2" charset="77"/>
            </a:endParaRPr>
          </a:p>
          <a:p>
            <a:pPr marL="127000" indent="0">
              <a:buNone/>
            </a:pPr>
            <a:r>
              <a:rPr lang="ru-RU" sz="1200" dirty="0">
                <a:latin typeface="Montserrat" pitchFamily="2" charset="77"/>
              </a:rPr>
              <a:t>Сравни себя с этим описанием. Чего удалось достичь? Используй маркеры разных цветов, работая с текстом, делай пометки на полях.</a:t>
            </a:r>
            <a:endParaRPr lang="en-RU" sz="1200" dirty="0">
              <a:latin typeface="Montserrat" pitchFamily="2" charset="77"/>
            </a:endParaRPr>
          </a:p>
          <a:p>
            <a:pPr marL="127000" indent="0">
              <a:buNone/>
            </a:pPr>
            <a:endParaRPr lang="en-RU" sz="1200" dirty="0">
              <a:latin typeface="Montserrat" pitchFamily="2" charset="77"/>
            </a:endParaRPr>
          </a:p>
          <a:p>
            <a:pPr marL="127000" indent="0">
              <a:buNone/>
            </a:pPr>
            <a:r>
              <a:rPr lang="en-RU" sz="1200" b="1" u="sng" dirty="0">
                <a:latin typeface="Montserrat" pitchFamily="2" charset="77"/>
              </a:rPr>
              <a:t>Highlights: </a:t>
            </a:r>
          </a:p>
          <a:p>
            <a:pPr marL="127000" indent="0">
              <a:buNone/>
            </a:pPr>
            <a:endParaRPr lang="en-RU" sz="1200" dirty="0">
              <a:latin typeface="Montserrat" pitchFamily="2" charset="77"/>
            </a:endParaRPr>
          </a:p>
          <a:p>
            <a:pPr marL="127000" indent="0">
              <a:buNone/>
            </a:pPr>
            <a:r>
              <a:rPr lang="ru-RU" sz="1200" dirty="0">
                <a:highlight>
                  <a:srgbClr val="C0C0C0"/>
                </a:highlight>
                <a:latin typeface="Montserrat" pitchFamily="2" charset="77"/>
              </a:rPr>
              <a:t>Я достиг этого </a:t>
            </a:r>
            <a:r>
              <a:rPr lang="en-RU" sz="1200" dirty="0">
                <a:latin typeface="Montserrat" pitchFamily="2" charset="77"/>
              </a:rPr>
              <a:t>(</a:t>
            </a:r>
            <a:r>
              <a:rPr lang="ru-RU" sz="1200" dirty="0">
                <a:latin typeface="Montserrat" pitchFamily="2" charset="77"/>
              </a:rPr>
              <a:t>приведи доказательства на полях</a:t>
            </a:r>
            <a:r>
              <a:rPr lang="en-RU" sz="1200" dirty="0">
                <a:latin typeface="Montserrat" pitchFamily="2" charset="77"/>
              </a:rPr>
              <a:t>)</a:t>
            </a:r>
            <a:endParaRPr lang="en-RU" sz="1200" dirty="0">
              <a:highlight>
                <a:srgbClr val="00FF00"/>
              </a:highlight>
              <a:latin typeface="Montserrat" pitchFamily="2" charset="77"/>
            </a:endParaRPr>
          </a:p>
          <a:p>
            <a:pPr marL="127000" indent="0">
              <a:buNone/>
            </a:pPr>
            <a:r>
              <a:rPr lang="ru-RU" sz="1200" dirty="0">
                <a:highlight>
                  <a:srgbClr val="808080"/>
                </a:highlight>
                <a:latin typeface="Montserrat" pitchFamily="2" charset="77"/>
              </a:rPr>
              <a:t>Я частично достиг этого</a:t>
            </a:r>
            <a:r>
              <a:rPr lang="en-RU" sz="1200" dirty="0">
                <a:latin typeface="Montserrat" pitchFamily="2" charset="77"/>
              </a:rPr>
              <a:t>(</a:t>
            </a:r>
            <a:r>
              <a:rPr lang="ru-RU" sz="1200" dirty="0">
                <a:latin typeface="Montserrat" pitchFamily="2" charset="77"/>
              </a:rPr>
              <a:t>объясни, что было особенно сложно на полях</a:t>
            </a:r>
            <a:r>
              <a:rPr lang="en-RU" sz="1200" dirty="0">
                <a:latin typeface="Montserrat" pitchFamily="2" charset="77"/>
              </a:rPr>
              <a:t>)</a:t>
            </a:r>
          </a:p>
          <a:p>
            <a:pPr marL="127000" indent="0">
              <a:buNone/>
            </a:pPr>
            <a:r>
              <a:rPr lang="ru-RU" sz="1200" dirty="0">
                <a:highlight>
                  <a:srgbClr val="808000"/>
                </a:highlight>
                <a:latin typeface="Montserrat" pitchFamily="2" charset="77"/>
              </a:rPr>
              <a:t>Мне все еще нужно работать над этим</a:t>
            </a:r>
            <a:r>
              <a:rPr lang="en-RU" sz="1200" dirty="0">
                <a:latin typeface="Montserrat" pitchFamily="2" charset="77"/>
              </a:rPr>
              <a:t>(</a:t>
            </a:r>
            <a:r>
              <a:rPr lang="ru-RU" sz="1200" dirty="0">
                <a:latin typeface="Montserrat" pitchFamily="2" charset="77"/>
              </a:rPr>
              <a:t>объясни, что было особенно сложно на полях</a:t>
            </a:r>
            <a:r>
              <a:rPr lang="en-RU" sz="1200" dirty="0">
                <a:latin typeface="Montserrat" pitchFamily="2" charset="77"/>
              </a:rPr>
              <a:t>)</a:t>
            </a:r>
            <a:endParaRPr lang="en-RU" sz="1200" dirty="0">
              <a:highlight>
                <a:srgbClr val="00FF00"/>
              </a:highlight>
              <a:latin typeface="Montserrat" pitchFamily="2" charset="77"/>
            </a:endParaRPr>
          </a:p>
        </p:txBody>
      </p:sp>
      <p:grpSp>
        <p:nvGrpSpPr>
          <p:cNvPr id="7" name="Google Shape;1788;p116">
            <a:extLst>
              <a:ext uri="{FF2B5EF4-FFF2-40B4-BE49-F238E27FC236}">
                <a16:creationId xmlns:a16="http://schemas.microsoft.com/office/drawing/2014/main" id="{9E57752E-BBE7-34AF-F958-6633160974E4}"/>
              </a:ext>
            </a:extLst>
          </p:cNvPr>
          <p:cNvGrpSpPr/>
          <p:nvPr/>
        </p:nvGrpSpPr>
        <p:grpSpPr>
          <a:xfrm>
            <a:off x="320650" y="544893"/>
            <a:ext cx="399350" cy="401750"/>
            <a:chOff x="1917388" y="2174200"/>
            <a:chExt cx="399350" cy="401750"/>
          </a:xfrm>
          <a:solidFill>
            <a:schemeClr val="bg1"/>
          </a:solidFill>
        </p:grpSpPr>
        <p:sp>
          <p:nvSpPr>
            <p:cNvPr id="8" name="Google Shape;1789;p116">
              <a:extLst>
                <a:ext uri="{FF2B5EF4-FFF2-40B4-BE49-F238E27FC236}">
                  <a16:creationId xmlns:a16="http://schemas.microsoft.com/office/drawing/2014/main" id="{8C70A263-16D3-6291-48BB-7767F35E90CC}"/>
                </a:ext>
              </a:extLst>
            </p:cNvPr>
            <p:cNvSpPr/>
            <p:nvPr/>
          </p:nvSpPr>
          <p:spPr>
            <a:xfrm>
              <a:off x="1985863" y="2470750"/>
              <a:ext cx="41700" cy="105200"/>
            </a:xfrm>
            <a:custGeom>
              <a:avLst/>
              <a:gdLst/>
              <a:ahLst/>
              <a:cxnLst/>
              <a:rect l="l" t="t" r="r" b="b"/>
              <a:pathLst>
                <a:path w="1668" h="4208" extrusionOk="0">
                  <a:moveTo>
                    <a:pt x="1401" y="1"/>
                  </a:moveTo>
                  <a:cubicBezTo>
                    <a:pt x="1345" y="1"/>
                    <a:pt x="1288" y="20"/>
                    <a:pt x="1243" y="59"/>
                  </a:cubicBezTo>
                  <a:cubicBezTo>
                    <a:pt x="452" y="757"/>
                    <a:pt x="0" y="1762"/>
                    <a:pt x="0" y="2821"/>
                  </a:cubicBezTo>
                  <a:lnTo>
                    <a:pt x="0" y="3969"/>
                  </a:lnTo>
                  <a:cubicBezTo>
                    <a:pt x="0" y="4102"/>
                    <a:pt x="108" y="4207"/>
                    <a:pt x="239" y="4207"/>
                  </a:cubicBezTo>
                  <a:cubicBezTo>
                    <a:pt x="372" y="4207"/>
                    <a:pt x="477" y="4099"/>
                    <a:pt x="477" y="3969"/>
                  </a:cubicBezTo>
                  <a:lnTo>
                    <a:pt x="477" y="2821"/>
                  </a:lnTo>
                  <a:cubicBezTo>
                    <a:pt x="477" y="1900"/>
                    <a:pt x="871" y="1026"/>
                    <a:pt x="1559" y="413"/>
                  </a:cubicBezTo>
                  <a:cubicBezTo>
                    <a:pt x="1657" y="326"/>
                    <a:pt x="1667" y="177"/>
                    <a:pt x="1582" y="77"/>
                  </a:cubicBezTo>
                  <a:cubicBezTo>
                    <a:pt x="1533" y="27"/>
                    <a:pt x="1467" y="1"/>
                    <a:pt x="14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790;p116">
              <a:extLst>
                <a:ext uri="{FF2B5EF4-FFF2-40B4-BE49-F238E27FC236}">
                  <a16:creationId xmlns:a16="http://schemas.microsoft.com/office/drawing/2014/main" id="{39B1C08B-7DB1-70D0-6EC0-538BC951AD4D}"/>
                </a:ext>
              </a:extLst>
            </p:cNvPr>
            <p:cNvSpPr/>
            <p:nvPr/>
          </p:nvSpPr>
          <p:spPr>
            <a:xfrm>
              <a:off x="2004488" y="2174200"/>
              <a:ext cx="243000" cy="401750"/>
            </a:xfrm>
            <a:custGeom>
              <a:avLst/>
              <a:gdLst/>
              <a:ahLst/>
              <a:cxnLst/>
              <a:rect l="l" t="t" r="r" b="b"/>
              <a:pathLst>
                <a:path w="9720" h="16070" extrusionOk="0">
                  <a:moveTo>
                    <a:pt x="3599" y="478"/>
                  </a:moveTo>
                  <a:cubicBezTo>
                    <a:pt x="3887" y="478"/>
                    <a:pt x="4174" y="540"/>
                    <a:pt x="4442" y="669"/>
                  </a:cubicBezTo>
                  <a:lnTo>
                    <a:pt x="5163" y="1010"/>
                  </a:lnTo>
                  <a:cubicBezTo>
                    <a:pt x="5273" y="1065"/>
                    <a:pt x="5399" y="1091"/>
                    <a:pt x="5523" y="1091"/>
                  </a:cubicBezTo>
                  <a:cubicBezTo>
                    <a:pt x="5535" y="1091"/>
                    <a:pt x="5546" y="1091"/>
                    <a:pt x="5557" y="1090"/>
                  </a:cubicBezTo>
                  <a:cubicBezTo>
                    <a:pt x="5585" y="1089"/>
                    <a:pt x="5613" y="1088"/>
                    <a:pt x="5640" y="1088"/>
                  </a:cubicBezTo>
                  <a:cubicBezTo>
                    <a:pt x="6380" y="1088"/>
                    <a:pt x="7031" y="1569"/>
                    <a:pt x="7247" y="2283"/>
                  </a:cubicBezTo>
                  <a:lnTo>
                    <a:pt x="7279" y="2398"/>
                  </a:lnTo>
                  <a:cubicBezTo>
                    <a:pt x="7297" y="2454"/>
                    <a:pt x="7335" y="2501"/>
                    <a:pt x="7385" y="2534"/>
                  </a:cubicBezTo>
                  <a:lnTo>
                    <a:pt x="7945" y="2878"/>
                  </a:lnTo>
                  <a:cubicBezTo>
                    <a:pt x="8279" y="3081"/>
                    <a:pt x="8422" y="3480"/>
                    <a:pt x="8296" y="3852"/>
                  </a:cubicBezTo>
                  <a:cubicBezTo>
                    <a:pt x="8181" y="4189"/>
                    <a:pt x="7863" y="4416"/>
                    <a:pt x="7514" y="4416"/>
                  </a:cubicBezTo>
                  <a:cubicBezTo>
                    <a:pt x="7481" y="4416"/>
                    <a:pt x="7448" y="4414"/>
                    <a:pt x="7415" y="4409"/>
                  </a:cubicBezTo>
                  <a:lnTo>
                    <a:pt x="6117" y="4259"/>
                  </a:lnTo>
                  <a:cubicBezTo>
                    <a:pt x="6042" y="4250"/>
                    <a:pt x="5968" y="4246"/>
                    <a:pt x="5893" y="4246"/>
                  </a:cubicBezTo>
                  <a:cubicBezTo>
                    <a:pt x="5641" y="4246"/>
                    <a:pt x="5390" y="4295"/>
                    <a:pt x="5155" y="4392"/>
                  </a:cubicBezTo>
                  <a:cubicBezTo>
                    <a:pt x="4978" y="4464"/>
                    <a:pt x="4791" y="4501"/>
                    <a:pt x="4602" y="4501"/>
                  </a:cubicBezTo>
                  <a:cubicBezTo>
                    <a:pt x="4483" y="4501"/>
                    <a:pt x="4364" y="4486"/>
                    <a:pt x="4246" y="4457"/>
                  </a:cubicBezTo>
                  <a:lnTo>
                    <a:pt x="3656" y="4309"/>
                  </a:lnTo>
                  <a:cubicBezTo>
                    <a:pt x="3503" y="4271"/>
                    <a:pt x="3346" y="4252"/>
                    <a:pt x="3188" y="4252"/>
                  </a:cubicBezTo>
                  <a:cubicBezTo>
                    <a:pt x="3013" y="4252"/>
                    <a:pt x="2838" y="4275"/>
                    <a:pt x="2667" y="4322"/>
                  </a:cubicBezTo>
                  <a:lnTo>
                    <a:pt x="1861" y="4545"/>
                  </a:lnTo>
                  <a:cubicBezTo>
                    <a:pt x="1773" y="4570"/>
                    <a:pt x="1684" y="4581"/>
                    <a:pt x="1597" y="4581"/>
                  </a:cubicBezTo>
                  <a:cubicBezTo>
                    <a:pt x="1271" y="4581"/>
                    <a:pt x="961" y="4418"/>
                    <a:pt x="777" y="4133"/>
                  </a:cubicBezTo>
                  <a:cubicBezTo>
                    <a:pt x="531" y="3732"/>
                    <a:pt x="598" y="3204"/>
                    <a:pt x="950" y="2883"/>
                  </a:cubicBezTo>
                  <a:lnTo>
                    <a:pt x="1585" y="2300"/>
                  </a:lnTo>
                  <a:cubicBezTo>
                    <a:pt x="1623" y="2268"/>
                    <a:pt x="1648" y="2220"/>
                    <a:pt x="1655" y="2170"/>
                  </a:cubicBezTo>
                  <a:lnTo>
                    <a:pt x="1668" y="2092"/>
                  </a:lnTo>
                  <a:cubicBezTo>
                    <a:pt x="1778" y="1484"/>
                    <a:pt x="2155" y="975"/>
                    <a:pt x="2705" y="694"/>
                  </a:cubicBezTo>
                  <a:cubicBezTo>
                    <a:pt x="2986" y="551"/>
                    <a:pt x="3295" y="478"/>
                    <a:pt x="3599" y="478"/>
                  </a:cubicBezTo>
                  <a:close/>
                  <a:moveTo>
                    <a:pt x="1397" y="5042"/>
                  </a:moveTo>
                  <a:cubicBezTo>
                    <a:pt x="1465" y="5050"/>
                    <a:pt x="1537" y="5057"/>
                    <a:pt x="1605" y="5057"/>
                  </a:cubicBezTo>
                  <a:cubicBezTo>
                    <a:pt x="1640" y="5057"/>
                    <a:pt x="1678" y="5055"/>
                    <a:pt x="1713" y="5055"/>
                  </a:cubicBezTo>
                  <a:lnTo>
                    <a:pt x="1713" y="5406"/>
                  </a:lnTo>
                  <a:lnTo>
                    <a:pt x="1575" y="5406"/>
                  </a:lnTo>
                  <a:cubicBezTo>
                    <a:pt x="1547" y="5406"/>
                    <a:pt x="1517" y="5406"/>
                    <a:pt x="1490" y="5409"/>
                  </a:cubicBezTo>
                  <a:lnTo>
                    <a:pt x="1397" y="5042"/>
                  </a:lnTo>
                  <a:close/>
                  <a:moveTo>
                    <a:pt x="7287" y="4874"/>
                  </a:moveTo>
                  <a:lnTo>
                    <a:pt x="7367" y="4884"/>
                  </a:lnTo>
                  <a:cubicBezTo>
                    <a:pt x="7418" y="4891"/>
                    <a:pt x="7467" y="4894"/>
                    <a:pt x="7516" y="4894"/>
                  </a:cubicBezTo>
                  <a:cubicBezTo>
                    <a:pt x="7560" y="4894"/>
                    <a:pt x="7603" y="4891"/>
                    <a:pt x="7646" y="4886"/>
                  </a:cubicBezTo>
                  <a:lnTo>
                    <a:pt x="7646" y="4886"/>
                  </a:lnTo>
                  <a:lnTo>
                    <a:pt x="7510" y="5409"/>
                  </a:lnTo>
                  <a:cubicBezTo>
                    <a:pt x="7480" y="5406"/>
                    <a:pt x="7453" y="5406"/>
                    <a:pt x="7425" y="5406"/>
                  </a:cubicBezTo>
                  <a:lnTo>
                    <a:pt x="7287" y="5406"/>
                  </a:lnTo>
                  <a:lnTo>
                    <a:pt x="7287" y="4874"/>
                  </a:lnTo>
                  <a:close/>
                  <a:moveTo>
                    <a:pt x="1716" y="5878"/>
                  </a:moveTo>
                  <a:lnTo>
                    <a:pt x="1716" y="6614"/>
                  </a:lnTo>
                  <a:lnTo>
                    <a:pt x="1578" y="6614"/>
                  </a:lnTo>
                  <a:cubicBezTo>
                    <a:pt x="1374" y="6614"/>
                    <a:pt x="1211" y="6448"/>
                    <a:pt x="1211" y="6245"/>
                  </a:cubicBezTo>
                  <a:cubicBezTo>
                    <a:pt x="1211" y="6044"/>
                    <a:pt x="1377" y="5878"/>
                    <a:pt x="1578" y="5878"/>
                  </a:cubicBezTo>
                  <a:close/>
                  <a:moveTo>
                    <a:pt x="7425" y="5878"/>
                  </a:moveTo>
                  <a:cubicBezTo>
                    <a:pt x="7628" y="5878"/>
                    <a:pt x="7792" y="6044"/>
                    <a:pt x="7792" y="6245"/>
                  </a:cubicBezTo>
                  <a:cubicBezTo>
                    <a:pt x="7792" y="6448"/>
                    <a:pt x="7628" y="6614"/>
                    <a:pt x="7425" y="6614"/>
                  </a:cubicBezTo>
                  <a:lnTo>
                    <a:pt x="7287" y="6614"/>
                  </a:lnTo>
                  <a:lnTo>
                    <a:pt x="7287" y="5878"/>
                  </a:lnTo>
                  <a:close/>
                  <a:moveTo>
                    <a:pt x="3807" y="9983"/>
                  </a:moveTo>
                  <a:cubicBezTo>
                    <a:pt x="4028" y="10041"/>
                    <a:pt x="4264" y="10071"/>
                    <a:pt x="4503" y="10071"/>
                  </a:cubicBezTo>
                  <a:cubicBezTo>
                    <a:pt x="4729" y="10071"/>
                    <a:pt x="4952" y="10043"/>
                    <a:pt x="5168" y="9991"/>
                  </a:cubicBezTo>
                  <a:lnTo>
                    <a:pt x="5168" y="10566"/>
                  </a:lnTo>
                  <a:cubicBezTo>
                    <a:pt x="5168" y="10945"/>
                    <a:pt x="4864" y="11249"/>
                    <a:pt x="4487" y="11249"/>
                  </a:cubicBezTo>
                  <a:cubicBezTo>
                    <a:pt x="4111" y="11249"/>
                    <a:pt x="3807" y="10945"/>
                    <a:pt x="3807" y="10568"/>
                  </a:cubicBezTo>
                  <a:lnTo>
                    <a:pt x="3807" y="9983"/>
                  </a:lnTo>
                  <a:close/>
                  <a:moveTo>
                    <a:pt x="3605" y="1"/>
                  </a:moveTo>
                  <a:cubicBezTo>
                    <a:pt x="3225" y="1"/>
                    <a:pt x="2845" y="91"/>
                    <a:pt x="2494" y="269"/>
                  </a:cubicBezTo>
                  <a:cubicBezTo>
                    <a:pt x="1814" y="618"/>
                    <a:pt x="1344" y="1254"/>
                    <a:pt x="1206" y="2007"/>
                  </a:cubicBezTo>
                  <a:lnTo>
                    <a:pt x="629" y="2534"/>
                  </a:lnTo>
                  <a:cubicBezTo>
                    <a:pt x="101" y="3013"/>
                    <a:pt x="1" y="3794"/>
                    <a:pt x="388" y="4394"/>
                  </a:cubicBezTo>
                  <a:cubicBezTo>
                    <a:pt x="511" y="4583"/>
                    <a:pt x="666" y="4733"/>
                    <a:pt x="849" y="4846"/>
                  </a:cubicBezTo>
                  <a:lnTo>
                    <a:pt x="1048" y="5589"/>
                  </a:lnTo>
                  <a:cubicBezTo>
                    <a:pt x="855" y="5743"/>
                    <a:pt x="734" y="5981"/>
                    <a:pt x="734" y="6245"/>
                  </a:cubicBezTo>
                  <a:cubicBezTo>
                    <a:pt x="734" y="6709"/>
                    <a:pt x="1111" y="7086"/>
                    <a:pt x="1575" y="7086"/>
                  </a:cubicBezTo>
                  <a:lnTo>
                    <a:pt x="1713" y="7086"/>
                  </a:lnTo>
                  <a:lnTo>
                    <a:pt x="1713" y="7287"/>
                  </a:lnTo>
                  <a:cubicBezTo>
                    <a:pt x="1713" y="8404"/>
                    <a:pt x="2373" y="9371"/>
                    <a:pt x="3325" y="9815"/>
                  </a:cubicBezTo>
                  <a:lnTo>
                    <a:pt x="3325" y="10204"/>
                  </a:lnTo>
                  <a:lnTo>
                    <a:pt x="1424" y="11299"/>
                  </a:lnTo>
                  <a:cubicBezTo>
                    <a:pt x="1311" y="11364"/>
                    <a:pt x="1269" y="11510"/>
                    <a:pt x="1337" y="11623"/>
                  </a:cubicBezTo>
                  <a:cubicBezTo>
                    <a:pt x="1379" y="11698"/>
                    <a:pt x="1457" y="11741"/>
                    <a:pt x="1542" y="11741"/>
                  </a:cubicBezTo>
                  <a:cubicBezTo>
                    <a:pt x="1583" y="11741"/>
                    <a:pt x="1625" y="11731"/>
                    <a:pt x="1663" y="11711"/>
                  </a:cubicBezTo>
                  <a:lnTo>
                    <a:pt x="3340" y="10744"/>
                  </a:lnTo>
                  <a:cubicBezTo>
                    <a:pt x="3425" y="11299"/>
                    <a:pt x="3905" y="11723"/>
                    <a:pt x="4482" y="11723"/>
                  </a:cubicBezTo>
                  <a:cubicBezTo>
                    <a:pt x="5060" y="11723"/>
                    <a:pt x="5542" y="11296"/>
                    <a:pt x="5625" y="10744"/>
                  </a:cubicBezTo>
                  <a:lnTo>
                    <a:pt x="7631" y="11899"/>
                  </a:lnTo>
                  <a:cubicBezTo>
                    <a:pt x="8623" y="12469"/>
                    <a:pt x="9240" y="13536"/>
                    <a:pt x="9240" y="14681"/>
                  </a:cubicBezTo>
                  <a:lnTo>
                    <a:pt x="9240" y="15831"/>
                  </a:lnTo>
                  <a:cubicBezTo>
                    <a:pt x="9240" y="15961"/>
                    <a:pt x="9348" y="16069"/>
                    <a:pt x="9479" y="16069"/>
                  </a:cubicBezTo>
                  <a:cubicBezTo>
                    <a:pt x="9612" y="16069"/>
                    <a:pt x="9717" y="15961"/>
                    <a:pt x="9717" y="15831"/>
                  </a:cubicBezTo>
                  <a:lnTo>
                    <a:pt x="9717" y="14681"/>
                  </a:lnTo>
                  <a:cubicBezTo>
                    <a:pt x="9720" y="13368"/>
                    <a:pt x="9009" y="12142"/>
                    <a:pt x="7869" y="11487"/>
                  </a:cubicBezTo>
                  <a:lnTo>
                    <a:pt x="5642" y="10204"/>
                  </a:lnTo>
                  <a:lnTo>
                    <a:pt x="5642" y="9828"/>
                  </a:lnTo>
                  <a:cubicBezTo>
                    <a:pt x="5919" y="9702"/>
                    <a:pt x="6175" y="9531"/>
                    <a:pt x="6406" y="9318"/>
                  </a:cubicBezTo>
                  <a:cubicBezTo>
                    <a:pt x="6499" y="9230"/>
                    <a:pt x="6506" y="9079"/>
                    <a:pt x="6418" y="8984"/>
                  </a:cubicBezTo>
                  <a:cubicBezTo>
                    <a:pt x="6372" y="8934"/>
                    <a:pt x="6308" y="8908"/>
                    <a:pt x="6244" y="8908"/>
                  </a:cubicBezTo>
                  <a:cubicBezTo>
                    <a:pt x="6186" y="8908"/>
                    <a:pt x="6128" y="8929"/>
                    <a:pt x="6082" y="8969"/>
                  </a:cubicBezTo>
                  <a:cubicBezTo>
                    <a:pt x="5652" y="9371"/>
                    <a:pt x="5090" y="9594"/>
                    <a:pt x="4503" y="9594"/>
                  </a:cubicBezTo>
                  <a:cubicBezTo>
                    <a:pt x="3230" y="9594"/>
                    <a:pt x="2190" y="8557"/>
                    <a:pt x="2190" y="7282"/>
                  </a:cubicBezTo>
                  <a:lnTo>
                    <a:pt x="2190" y="4947"/>
                  </a:lnTo>
                  <a:lnTo>
                    <a:pt x="2805" y="4776"/>
                  </a:lnTo>
                  <a:cubicBezTo>
                    <a:pt x="2933" y="4742"/>
                    <a:pt x="3065" y="4724"/>
                    <a:pt x="3197" y="4724"/>
                  </a:cubicBezTo>
                  <a:cubicBezTo>
                    <a:pt x="3316" y="4724"/>
                    <a:pt x="3435" y="4739"/>
                    <a:pt x="3551" y="4768"/>
                  </a:cubicBezTo>
                  <a:lnTo>
                    <a:pt x="4141" y="4914"/>
                  </a:lnTo>
                  <a:cubicBezTo>
                    <a:pt x="4296" y="4953"/>
                    <a:pt x="4453" y="4972"/>
                    <a:pt x="4610" y="4972"/>
                  </a:cubicBezTo>
                  <a:cubicBezTo>
                    <a:pt x="4860" y="4972"/>
                    <a:pt x="5108" y="4923"/>
                    <a:pt x="5344" y="4826"/>
                  </a:cubicBezTo>
                  <a:cubicBezTo>
                    <a:pt x="5521" y="4754"/>
                    <a:pt x="5713" y="4717"/>
                    <a:pt x="5905" y="4717"/>
                  </a:cubicBezTo>
                  <a:cubicBezTo>
                    <a:pt x="5960" y="4717"/>
                    <a:pt x="6015" y="4720"/>
                    <a:pt x="6069" y="4726"/>
                  </a:cubicBezTo>
                  <a:lnTo>
                    <a:pt x="6812" y="4814"/>
                  </a:lnTo>
                  <a:lnTo>
                    <a:pt x="6812" y="7284"/>
                  </a:lnTo>
                  <a:cubicBezTo>
                    <a:pt x="6812" y="7611"/>
                    <a:pt x="6742" y="7932"/>
                    <a:pt x="6612" y="8228"/>
                  </a:cubicBezTo>
                  <a:cubicBezTo>
                    <a:pt x="6559" y="8349"/>
                    <a:pt x="6612" y="8489"/>
                    <a:pt x="6730" y="8542"/>
                  </a:cubicBezTo>
                  <a:cubicBezTo>
                    <a:pt x="6762" y="8555"/>
                    <a:pt x="6797" y="8565"/>
                    <a:pt x="6827" y="8565"/>
                  </a:cubicBezTo>
                  <a:cubicBezTo>
                    <a:pt x="6918" y="8565"/>
                    <a:pt x="7003" y="8512"/>
                    <a:pt x="7043" y="8424"/>
                  </a:cubicBezTo>
                  <a:cubicBezTo>
                    <a:pt x="7204" y="8062"/>
                    <a:pt x="7287" y="7681"/>
                    <a:pt x="7287" y="7287"/>
                  </a:cubicBezTo>
                  <a:lnTo>
                    <a:pt x="7287" y="7086"/>
                  </a:lnTo>
                  <a:lnTo>
                    <a:pt x="7425" y="7086"/>
                  </a:lnTo>
                  <a:cubicBezTo>
                    <a:pt x="7889" y="7086"/>
                    <a:pt x="8266" y="6709"/>
                    <a:pt x="8266" y="6245"/>
                  </a:cubicBezTo>
                  <a:cubicBezTo>
                    <a:pt x="8266" y="5981"/>
                    <a:pt x="8143" y="5743"/>
                    <a:pt x="7952" y="5589"/>
                  </a:cubicBezTo>
                  <a:lnTo>
                    <a:pt x="8186" y="4706"/>
                  </a:lnTo>
                  <a:cubicBezTo>
                    <a:pt x="8447" y="4548"/>
                    <a:pt x="8655" y="4304"/>
                    <a:pt x="8756" y="4003"/>
                  </a:cubicBezTo>
                  <a:cubicBezTo>
                    <a:pt x="8949" y="3420"/>
                    <a:pt x="8721" y="2793"/>
                    <a:pt x="8198" y="2476"/>
                  </a:cubicBezTo>
                  <a:lnTo>
                    <a:pt x="7716" y="2177"/>
                  </a:lnTo>
                  <a:lnTo>
                    <a:pt x="7706" y="2147"/>
                  </a:lnTo>
                  <a:cubicBezTo>
                    <a:pt x="7430" y="1230"/>
                    <a:pt x="6596" y="613"/>
                    <a:pt x="5648" y="613"/>
                  </a:cubicBezTo>
                  <a:cubicBezTo>
                    <a:pt x="5613" y="613"/>
                    <a:pt x="5577" y="614"/>
                    <a:pt x="5542" y="616"/>
                  </a:cubicBezTo>
                  <a:cubicBezTo>
                    <a:pt x="5537" y="616"/>
                    <a:pt x="5532" y="616"/>
                    <a:pt x="5527" y="616"/>
                  </a:cubicBezTo>
                  <a:cubicBezTo>
                    <a:pt x="5472" y="616"/>
                    <a:pt x="5420" y="604"/>
                    <a:pt x="5371" y="581"/>
                  </a:cubicBezTo>
                  <a:lnTo>
                    <a:pt x="4653" y="239"/>
                  </a:lnTo>
                  <a:cubicBezTo>
                    <a:pt x="4319" y="80"/>
                    <a:pt x="3962" y="1"/>
                    <a:pt x="36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791;p116">
              <a:extLst>
                <a:ext uri="{FF2B5EF4-FFF2-40B4-BE49-F238E27FC236}">
                  <a16:creationId xmlns:a16="http://schemas.microsoft.com/office/drawing/2014/main" id="{D640859A-9526-17E5-6CA2-CDCC1C940E71}"/>
                </a:ext>
              </a:extLst>
            </p:cNvPr>
            <p:cNvSpPr/>
            <p:nvPr/>
          </p:nvSpPr>
          <p:spPr>
            <a:xfrm>
              <a:off x="2236163" y="2361450"/>
              <a:ext cx="68200" cy="90900"/>
            </a:xfrm>
            <a:custGeom>
              <a:avLst/>
              <a:gdLst/>
              <a:ahLst/>
              <a:cxnLst/>
              <a:rect l="l" t="t" r="r" b="b"/>
              <a:pathLst>
                <a:path w="2728" h="3636" extrusionOk="0">
                  <a:moveTo>
                    <a:pt x="1382" y="545"/>
                  </a:moveTo>
                  <a:lnTo>
                    <a:pt x="1987" y="1147"/>
                  </a:lnTo>
                  <a:lnTo>
                    <a:pt x="1846" y="1145"/>
                  </a:lnTo>
                  <a:cubicBezTo>
                    <a:pt x="1713" y="1145"/>
                    <a:pt x="1608" y="1250"/>
                    <a:pt x="1608" y="1383"/>
                  </a:cubicBezTo>
                  <a:lnTo>
                    <a:pt x="1608" y="1509"/>
                  </a:lnTo>
                  <a:cubicBezTo>
                    <a:pt x="1608" y="2096"/>
                    <a:pt x="1286" y="2641"/>
                    <a:pt x="784" y="2938"/>
                  </a:cubicBezTo>
                  <a:cubicBezTo>
                    <a:pt x="1033" y="2488"/>
                    <a:pt x="1161" y="1989"/>
                    <a:pt x="1161" y="1471"/>
                  </a:cubicBezTo>
                  <a:lnTo>
                    <a:pt x="1161" y="1386"/>
                  </a:lnTo>
                  <a:cubicBezTo>
                    <a:pt x="1161" y="1253"/>
                    <a:pt x="1055" y="1147"/>
                    <a:pt x="922" y="1147"/>
                  </a:cubicBezTo>
                  <a:lnTo>
                    <a:pt x="774" y="1147"/>
                  </a:lnTo>
                  <a:lnTo>
                    <a:pt x="1382" y="545"/>
                  </a:lnTo>
                  <a:close/>
                  <a:moveTo>
                    <a:pt x="1386" y="0"/>
                  </a:moveTo>
                  <a:cubicBezTo>
                    <a:pt x="1308" y="0"/>
                    <a:pt x="1229" y="30"/>
                    <a:pt x="1168" y="90"/>
                  </a:cubicBezTo>
                  <a:lnTo>
                    <a:pt x="159" y="1092"/>
                  </a:lnTo>
                  <a:cubicBezTo>
                    <a:pt x="71" y="1180"/>
                    <a:pt x="44" y="1311"/>
                    <a:pt x="91" y="1426"/>
                  </a:cubicBezTo>
                  <a:cubicBezTo>
                    <a:pt x="139" y="1544"/>
                    <a:pt x="252" y="1619"/>
                    <a:pt x="377" y="1619"/>
                  </a:cubicBezTo>
                  <a:lnTo>
                    <a:pt x="684" y="1619"/>
                  </a:lnTo>
                  <a:cubicBezTo>
                    <a:pt x="656" y="2112"/>
                    <a:pt x="485" y="2576"/>
                    <a:pt x="194" y="2978"/>
                  </a:cubicBezTo>
                  <a:lnTo>
                    <a:pt x="89" y="3121"/>
                  </a:lnTo>
                  <a:cubicBezTo>
                    <a:pt x="1" y="3241"/>
                    <a:pt x="6" y="3407"/>
                    <a:pt x="101" y="3520"/>
                  </a:cubicBezTo>
                  <a:cubicBezTo>
                    <a:pt x="164" y="3595"/>
                    <a:pt x="257" y="3636"/>
                    <a:pt x="347" y="3636"/>
                  </a:cubicBezTo>
                  <a:cubicBezTo>
                    <a:pt x="395" y="3636"/>
                    <a:pt x="443" y="3628"/>
                    <a:pt x="490" y="3605"/>
                  </a:cubicBezTo>
                  <a:lnTo>
                    <a:pt x="880" y="3420"/>
                  </a:lnTo>
                  <a:cubicBezTo>
                    <a:pt x="1575" y="3083"/>
                    <a:pt x="2037" y="2388"/>
                    <a:pt x="2077" y="1617"/>
                  </a:cubicBezTo>
                  <a:lnTo>
                    <a:pt x="2391" y="1617"/>
                  </a:lnTo>
                  <a:cubicBezTo>
                    <a:pt x="2517" y="1617"/>
                    <a:pt x="2630" y="1542"/>
                    <a:pt x="2677" y="1426"/>
                  </a:cubicBezTo>
                  <a:cubicBezTo>
                    <a:pt x="2727" y="1311"/>
                    <a:pt x="2700" y="1180"/>
                    <a:pt x="2612" y="1092"/>
                  </a:cubicBezTo>
                  <a:lnTo>
                    <a:pt x="1603" y="90"/>
                  </a:lnTo>
                  <a:cubicBezTo>
                    <a:pt x="1544" y="30"/>
                    <a:pt x="1465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92;p116">
              <a:extLst>
                <a:ext uri="{FF2B5EF4-FFF2-40B4-BE49-F238E27FC236}">
                  <a16:creationId xmlns:a16="http://schemas.microsoft.com/office/drawing/2014/main" id="{47B7F822-1C55-A20F-DA5A-108CD1F225E9}"/>
                </a:ext>
              </a:extLst>
            </p:cNvPr>
            <p:cNvSpPr/>
            <p:nvPr/>
          </p:nvSpPr>
          <p:spPr>
            <a:xfrm>
              <a:off x="2223738" y="2260625"/>
              <a:ext cx="93000" cy="93000"/>
            </a:xfrm>
            <a:custGeom>
              <a:avLst/>
              <a:gdLst/>
              <a:ahLst/>
              <a:cxnLst/>
              <a:rect l="l" t="t" r="r" b="b"/>
              <a:pathLst>
                <a:path w="3720" h="3720" extrusionOk="0">
                  <a:moveTo>
                    <a:pt x="1861" y="473"/>
                  </a:moveTo>
                  <a:cubicBezTo>
                    <a:pt x="2624" y="473"/>
                    <a:pt x="3247" y="1093"/>
                    <a:pt x="3247" y="1856"/>
                  </a:cubicBezTo>
                  <a:cubicBezTo>
                    <a:pt x="3247" y="2620"/>
                    <a:pt x="2624" y="3240"/>
                    <a:pt x="1861" y="3240"/>
                  </a:cubicBezTo>
                  <a:cubicBezTo>
                    <a:pt x="1100" y="3240"/>
                    <a:pt x="478" y="2620"/>
                    <a:pt x="478" y="1856"/>
                  </a:cubicBezTo>
                  <a:cubicBezTo>
                    <a:pt x="478" y="1093"/>
                    <a:pt x="1095" y="473"/>
                    <a:pt x="1861" y="473"/>
                  </a:cubicBezTo>
                  <a:close/>
                  <a:moveTo>
                    <a:pt x="1861" y="1"/>
                  </a:moveTo>
                  <a:cubicBezTo>
                    <a:pt x="839" y="1"/>
                    <a:pt x="3" y="837"/>
                    <a:pt x="3" y="1861"/>
                  </a:cubicBezTo>
                  <a:cubicBezTo>
                    <a:pt x="1" y="2883"/>
                    <a:pt x="837" y="3719"/>
                    <a:pt x="1861" y="3719"/>
                  </a:cubicBezTo>
                  <a:cubicBezTo>
                    <a:pt x="2886" y="3719"/>
                    <a:pt x="3719" y="2883"/>
                    <a:pt x="3719" y="1861"/>
                  </a:cubicBezTo>
                  <a:cubicBezTo>
                    <a:pt x="3719" y="837"/>
                    <a:pt x="2886" y="1"/>
                    <a:pt x="1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93;p116">
              <a:extLst>
                <a:ext uri="{FF2B5EF4-FFF2-40B4-BE49-F238E27FC236}">
                  <a16:creationId xmlns:a16="http://schemas.microsoft.com/office/drawing/2014/main" id="{05D2792A-D0DC-1C2A-5B4D-731615FB4757}"/>
                </a:ext>
              </a:extLst>
            </p:cNvPr>
            <p:cNvSpPr/>
            <p:nvPr/>
          </p:nvSpPr>
          <p:spPr>
            <a:xfrm>
              <a:off x="1929688" y="2361450"/>
              <a:ext cx="68175" cy="90900"/>
            </a:xfrm>
            <a:custGeom>
              <a:avLst/>
              <a:gdLst/>
              <a:ahLst/>
              <a:cxnLst/>
              <a:rect l="l" t="t" r="r" b="b"/>
              <a:pathLst>
                <a:path w="2727" h="3636" extrusionOk="0">
                  <a:moveTo>
                    <a:pt x="1341" y="540"/>
                  </a:moveTo>
                  <a:lnTo>
                    <a:pt x="1946" y="1142"/>
                  </a:lnTo>
                  <a:lnTo>
                    <a:pt x="1798" y="1142"/>
                  </a:lnTo>
                  <a:cubicBezTo>
                    <a:pt x="1667" y="1142"/>
                    <a:pt x="1559" y="1248"/>
                    <a:pt x="1559" y="1381"/>
                  </a:cubicBezTo>
                  <a:lnTo>
                    <a:pt x="1559" y="1464"/>
                  </a:lnTo>
                  <a:cubicBezTo>
                    <a:pt x="1567" y="1986"/>
                    <a:pt x="1695" y="2486"/>
                    <a:pt x="1943" y="2933"/>
                  </a:cubicBezTo>
                  <a:cubicBezTo>
                    <a:pt x="1441" y="2641"/>
                    <a:pt x="1120" y="2091"/>
                    <a:pt x="1120" y="1506"/>
                  </a:cubicBezTo>
                  <a:lnTo>
                    <a:pt x="1120" y="1381"/>
                  </a:lnTo>
                  <a:cubicBezTo>
                    <a:pt x="1120" y="1248"/>
                    <a:pt x="1014" y="1142"/>
                    <a:pt x="881" y="1142"/>
                  </a:cubicBezTo>
                  <a:lnTo>
                    <a:pt x="733" y="1142"/>
                  </a:lnTo>
                  <a:lnTo>
                    <a:pt x="1341" y="540"/>
                  </a:lnTo>
                  <a:close/>
                  <a:moveTo>
                    <a:pt x="1343" y="0"/>
                  </a:moveTo>
                  <a:cubicBezTo>
                    <a:pt x="1264" y="0"/>
                    <a:pt x="1185" y="30"/>
                    <a:pt x="1125" y="90"/>
                  </a:cubicBezTo>
                  <a:lnTo>
                    <a:pt x="116" y="1092"/>
                  </a:lnTo>
                  <a:cubicBezTo>
                    <a:pt x="28" y="1180"/>
                    <a:pt x="0" y="1311"/>
                    <a:pt x="48" y="1426"/>
                  </a:cubicBezTo>
                  <a:cubicBezTo>
                    <a:pt x="96" y="1544"/>
                    <a:pt x="209" y="1619"/>
                    <a:pt x="334" y="1619"/>
                  </a:cubicBezTo>
                  <a:lnTo>
                    <a:pt x="648" y="1619"/>
                  </a:lnTo>
                  <a:cubicBezTo>
                    <a:pt x="688" y="2385"/>
                    <a:pt x="1150" y="3083"/>
                    <a:pt x="1845" y="3420"/>
                  </a:cubicBezTo>
                  <a:lnTo>
                    <a:pt x="2235" y="3605"/>
                  </a:lnTo>
                  <a:cubicBezTo>
                    <a:pt x="2280" y="3628"/>
                    <a:pt x="2330" y="3636"/>
                    <a:pt x="2375" y="3636"/>
                  </a:cubicBezTo>
                  <a:cubicBezTo>
                    <a:pt x="2380" y="3636"/>
                    <a:pt x="2386" y="3636"/>
                    <a:pt x="2391" y="3636"/>
                  </a:cubicBezTo>
                  <a:cubicBezTo>
                    <a:pt x="2483" y="3636"/>
                    <a:pt x="2567" y="3594"/>
                    <a:pt x="2626" y="3520"/>
                  </a:cubicBezTo>
                  <a:cubicBezTo>
                    <a:pt x="2722" y="3405"/>
                    <a:pt x="2727" y="3241"/>
                    <a:pt x="2639" y="3121"/>
                  </a:cubicBezTo>
                  <a:lnTo>
                    <a:pt x="2533" y="2978"/>
                  </a:lnTo>
                  <a:cubicBezTo>
                    <a:pt x="2242" y="2576"/>
                    <a:pt x="2071" y="2112"/>
                    <a:pt x="2044" y="1619"/>
                  </a:cubicBezTo>
                  <a:lnTo>
                    <a:pt x="2350" y="1619"/>
                  </a:lnTo>
                  <a:cubicBezTo>
                    <a:pt x="2476" y="1619"/>
                    <a:pt x="2589" y="1544"/>
                    <a:pt x="2636" y="1426"/>
                  </a:cubicBezTo>
                  <a:cubicBezTo>
                    <a:pt x="2684" y="1311"/>
                    <a:pt x="2659" y="1180"/>
                    <a:pt x="2569" y="1092"/>
                  </a:cubicBezTo>
                  <a:lnTo>
                    <a:pt x="1559" y="90"/>
                  </a:lnTo>
                  <a:cubicBezTo>
                    <a:pt x="1500" y="30"/>
                    <a:pt x="1422" y="0"/>
                    <a:pt x="13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794;p116">
              <a:extLst>
                <a:ext uri="{FF2B5EF4-FFF2-40B4-BE49-F238E27FC236}">
                  <a16:creationId xmlns:a16="http://schemas.microsoft.com/office/drawing/2014/main" id="{F49A339E-8DA4-6E71-4044-E112E61AB4F2}"/>
                </a:ext>
              </a:extLst>
            </p:cNvPr>
            <p:cNvSpPr/>
            <p:nvPr/>
          </p:nvSpPr>
          <p:spPr>
            <a:xfrm>
              <a:off x="1917388" y="2260625"/>
              <a:ext cx="92900" cy="93000"/>
            </a:xfrm>
            <a:custGeom>
              <a:avLst/>
              <a:gdLst/>
              <a:ahLst/>
              <a:cxnLst/>
              <a:rect l="l" t="t" r="r" b="b"/>
              <a:pathLst>
                <a:path w="3716" h="3720" extrusionOk="0">
                  <a:moveTo>
                    <a:pt x="1858" y="1"/>
                  </a:moveTo>
                  <a:cubicBezTo>
                    <a:pt x="1597" y="1"/>
                    <a:pt x="1343" y="56"/>
                    <a:pt x="1105" y="162"/>
                  </a:cubicBezTo>
                  <a:cubicBezTo>
                    <a:pt x="984" y="214"/>
                    <a:pt x="931" y="357"/>
                    <a:pt x="984" y="475"/>
                  </a:cubicBezTo>
                  <a:cubicBezTo>
                    <a:pt x="1025" y="564"/>
                    <a:pt x="1112" y="616"/>
                    <a:pt x="1202" y="616"/>
                  </a:cubicBezTo>
                  <a:cubicBezTo>
                    <a:pt x="1235" y="616"/>
                    <a:pt x="1267" y="610"/>
                    <a:pt x="1298" y="596"/>
                  </a:cubicBezTo>
                  <a:cubicBezTo>
                    <a:pt x="1479" y="516"/>
                    <a:pt x="1667" y="475"/>
                    <a:pt x="1860" y="475"/>
                  </a:cubicBezTo>
                  <a:cubicBezTo>
                    <a:pt x="2624" y="475"/>
                    <a:pt x="3244" y="1098"/>
                    <a:pt x="3244" y="1859"/>
                  </a:cubicBezTo>
                  <a:cubicBezTo>
                    <a:pt x="3244" y="2622"/>
                    <a:pt x="2624" y="3245"/>
                    <a:pt x="1860" y="3245"/>
                  </a:cubicBezTo>
                  <a:cubicBezTo>
                    <a:pt x="1097" y="3245"/>
                    <a:pt x="477" y="2622"/>
                    <a:pt x="477" y="1859"/>
                  </a:cubicBezTo>
                  <a:cubicBezTo>
                    <a:pt x="477" y="1625"/>
                    <a:pt x="537" y="1392"/>
                    <a:pt x="653" y="1186"/>
                  </a:cubicBezTo>
                  <a:cubicBezTo>
                    <a:pt x="716" y="1073"/>
                    <a:pt x="675" y="927"/>
                    <a:pt x="562" y="862"/>
                  </a:cubicBezTo>
                  <a:cubicBezTo>
                    <a:pt x="526" y="842"/>
                    <a:pt x="487" y="832"/>
                    <a:pt x="448" y="832"/>
                  </a:cubicBezTo>
                  <a:cubicBezTo>
                    <a:pt x="365" y="832"/>
                    <a:pt x="283" y="876"/>
                    <a:pt x="239" y="952"/>
                  </a:cubicBezTo>
                  <a:cubicBezTo>
                    <a:pt x="85" y="1229"/>
                    <a:pt x="3" y="1542"/>
                    <a:pt x="3" y="1856"/>
                  </a:cubicBezTo>
                  <a:cubicBezTo>
                    <a:pt x="0" y="2883"/>
                    <a:pt x="831" y="3719"/>
                    <a:pt x="1858" y="3719"/>
                  </a:cubicBezTo>
                  <a:cubicBezTo>
                    <a:pt x="2880" y="3719"/>
                    <a:pt x="3716" y="2883"/>
                    <a:pt x="3716" y="1861"/>
                  </a:cubicBezTo>
                  <a:cubicBezTo>
                    <a:pt x="3716" y="837"/>
                    <a:pt x="2880" y="1"/>
                    <a:pt x="18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795;p116">
              <a:extLst>
                <a:ext uri="{FF2B5EF4-FFF2-40B4-BE49-F238E27FC236}">
                  <a16:creationId xmlns:a16="http://schemas.microsoft.com/office/drawing/2014/main" id="{F8BDDCD5-7020-52DE-AB8B-8ED5D21DAA2E}"/>
                </a:ext>
              </a:extLst>
            </p:cNvPr>
            <p:cNvSpPr/>
            <p:nvPr/>
          </p:nvSpPr>
          <p:spPr>
            <a:xfrm>
              <a:off x="1944738" y="2292925"/>
              <a:ext cx="42900" cy="35025"/>
            </a:xfrm>
            <a:custGeom>
              <a:avLst/>
              <a:gdLst/>
              <a:ahLst/>
              <a:cxnLst/>
              <a:rect l="l" t="t" r="r" b="b"/>
              <a:pathLst>
                <a:path w="1716" h="1401" extrusionOk="0">
                  <a:moveTo>
                    <a:pt x="1456" y="0"/>
                  </a:moveTo>
                  <a:cubicBezTo>
                    <a:pt x="1395" y="0"/>
                    <a:pt x="1334" y="23"/>
                    <a:pt x="1286" y="70"/>
                  </a:cubicBezTo>
                  <a:lnTo>
                    <a:pt x="530" y="825"/>
                  </a:lnTo>
                  <a:lnTo>
                    <a:pt x="428" y="722"/>
                  </a:lnTo>
                  <a:cubicBezTo>
                    <a:pt x="382" y="676"/>
                    <a:pt x="322" y="653"/>
                    <a:pt x="261" y="653"/>
                  </a:cubicBezTo>
                  <a:cubicBezTo>
                    <a:pt x="200" y="653"/>
                    <a:pt x="139" y="676"/>
                    <a:pt x="91" y="722"/>
                  </a:cubicBezTo>
                  <a:cubicBezTo>
                    <a:pt x="1" y="815"/>
                    <a:pt x="1" y="963"/>
                    <a:pt x="91" y="1056"/>
                  </a:cubicBezTo>
                  <a:lnTo>
                    <a:pt x="362" y="1328"/>
                  </a:lnTo>
                  <a:cubicBezTo>
                    <a:pt x="410" y="1375"/>
                    <a:pt x="473" y="1400"/>
                    <a:pt x="530" y="1400"/>
                  </a:cubicBezTo>
                  <a:cubicBezTo>
                    <a:pt x="591" y="1400"/>
                    <a:pt x="653" y="1378"/>
                    <a:pt x="696" y="1330"/>
                  </a:cubicBezTo>
                  <a:lnTo>
                    <a:pt x="1623" y="404"/>
                  </a:lnTo>
                  <a:cubicBezTo>
                    <a:pt x="1715" y="311"/>
                    <a:pt x="1715" y="163"/>
                    <a:pt x="1623" y="70"/>
                  </a:cubicBezTo>
                  <a:cubicBezTo>
                    <a:pt x="1577" y="23"/>
                    <a:pt x="1517" y="0"/>
                    <a:pt x="14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796;p116">
              <a:extLst>
                <a:ext uri="{FF2B5EF4-FFF2-40B4-BE49-F238E27FC236}">
                  <a16:creationId xmlns:a16="http://schemas.microsoft.com/office/drawing/2014/main" id="{DC289EBF-DA2F-D6AF-40BC-75644D2FE82F}"/>
                </a:ext>
              </a:extLst>
            </p:cNvPr>
            <p:cNvSpPr/>
            <p:nvPr/>
          </p:nvSpPr>
          <p:spPr>
            <a:xfrm>
              <a:off x="2251288" y="2288700"/>
              <a:ext cx="37075" cy="37300"/>
            </a:xfrm>
            <a:custGeom>
              <a:avLst/>
              <a:gdLst/>
              <a:ahLst/>
              <a:cxnLst/>
              <a:rect l="l" t="t" r="r" b="b"/>
              <a:pathLst>
                <a:path w="1483" h="1492" extrusionOk="0">
                  <a:moveTo>
                    <a:pt x="264" y="1"/>
                  </a:moveTo>
                  <a:cubicBezTo>
                    <a:pt x="206" y="1"/>
                    <a:pt x="148" y="22"/>
                    <a:pt x="101" y="65"/>
                  </a:cubicBezTo>
                  <a:cubicBezTo>
                    <a:pt x="6" y="156"/>
                    <a:pt x="1" y="304"/>
                    <a:pt x="91" y="402"/>
                  </a:cubicBezTo>
                  <a:lnTo>
                    <a:pt x="415" y="746"/>
                  </a:lnTo>
                  <a:lnTo>
                    <a:pt x="91" y="1092"/>
                  </a:lnTo>
                  <a:cubicBezTo>
                    <a:pt x="3" y="1190"/>
                    <a:pt x="6" y="1341"/>
                    <a:pt x="101" y="1429"/>
                  </a:cubicBezTo>
                  <a:cubicBezTo>
                    <a:pt x="149" y="1471"/>
                    <a:pt x="204" y="1492"/>
                    <a:pt x="265" y="1492"/>
                  </a:cubicBezTo>
                  <a:cubicBezTo>
                    <a:pt x="327" y="1492"/>
                    <a:pt x="390" y="1466"/>
                    <a:pt x="438" y="1414"/>
                  </a:cubicBezTo>
                  <a:lnTo>
                    <a:pt x="742" y="1092"/>
                  </a:lnTo>
                  <a:lnTo>
                    <a:pt x="1045" y="1414"/>
                  </a:lnTo>
                  <a:cubicBezTo>
                    <a:pt x="1093" y="1464"/>
                    <a:pt x="1156" y="1492"/>
                    <a:pt x="1219" y="1492"/>
                  </a:cubicBezTo>
                  <a:cubicBezTo>
                    <a:pt x="1279" y="1492"/>
                    <a:pt x="1334" y="1469"/>
                    <a:pt x="1382" y="1429"/>
                  </a:cubicBezTo>
                  <a:cubicBezTo>
                    <a:pt x="1475" y="1336"/>
                    <a:pt x="1482" y="1190"/>
                    <a:pt x="1392" y="1092"/>
                  </a:cubicBezTo>
                  <a:lnTo>
                    <a:pt x="1068" y="746"/>
                  </a:lnTo>
                  <a:lnTo>
                    <a:pt x="1392" y="402"/>
                  </a:lnTo>
                  <a:cubicBezTo>
                    <a:pt x="1482" y="306"/>
                    <a:pt x="1475" y="156"/>
                    <a:pt x="1382" y="65"/>
                  </a:cubicBezTo>
                  <a:cubicBezTo>
                    <a:pt x="1336" y="22"/>
                    <a:pt x="1278" y="1"/>
                    <a:pt x="1219" y="1"/>
                  </a:cubicBezTo>
                  <a:cubicBezTo>
                    <a:pt x="1156" y="1"/>
                    <a:pt x="1092" y="26"/>
                    <a:pt x="1045" y="75"/>
                  </a:cubicBezTo>
                  <a:lnTo>
                    <a:pt x="742" y="397"/>
                  </a:lnTo>
                  <a:lnTo>
                    <a:pt x="438" y="75"/>
                  </a:lnTo>
                  <a:cubicBezTo>
                    <a:pt x="389" y="26"/>
                    <a:pt x="327" y="1"/>
                    <a:pt x="2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25659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8" name="Google Shape;1198;p102"/>
          <p:cNvCxnSpPr/>
          <p:nvPr/>
        </p:nvCxnSpPr>
        <p:spPr>
          <a:xfrm>
            <a:off x="968102" y="2571759"/>
            <a:ext cx="690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9" name="Google Shape;1199;p102"/>
          <p:cNvSpPr/>
          <p:nvPr/>
        </p:nvSpPr>
        <p:spPr>
          <a:xfrm>
            <a:off x="891902" y="2066709"/>
            <a:ext cx="1010100" cy="1010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102"/>
          <p:cNvSpPr/>
          <p:nvPr/>
        </p:nvSpPr>
        <p:spPr>
          <a:xfrm>
            <a:off x="3018905" y="2066709"/>
            <a:ext cx="1010100" cy="1010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102"/>
          <p:cNvSpPr/>
          <p:nvPr/>
        </p:nvSpPr>
        <p:spPr>
          <a:xfrm>
            <a:off x="5145906" y="2066709"/>
            <a:ext cx="1010100" cy="1010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Google Shape;1202;p102"/>
          <p:cNvSpPr/>
          <p:nvPr/>
        </p:nvSpPr>
        <p:spPr>
          <a:xfrm>
            <a:off x="7272904" y="2066709"/>
            <a:ext cx="1010100" cy="1010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3" name="Google Shape;1203;p102"/>
          <p:cNvGrpSpPr/>
          <p:nvPr/>
        </p:nvGrpSpPr>
        <p:grpSpPr>
          <a:xfrm>
            <a:off x="3246275" y="2296218"/>
            <a:ext cx="526919" cy="551086"/>
            <a:chOff x="2157462" y="4258496"/>
            <a:chExt cx="347435" cy="363370"/>
          </a:xfrm>
        </p:grpSpPr>
        <p:sp>
          <p:nvSpPr>
            <p:cNvPr id="1204" name="Google Shape;1204;p102"/>
            <p:cNvSpPr/>
            <p:nvPr/>
          </p:nvSpPr>
          <p:spPr>
            <a:xfrm>
              <a:off x="2296252" y="4258496"/>
              <a:ext cx="208644" cy="220778"/>
            </a:xfrm>
            <a:custGeom>
              <a:avLst/>
              <a:gdLst/>
              <a:ahLst/>
              <a:cxnLst/>
              <a:rect l="l" t="t" r="r" b="b"/>
              <a:pathLst>
                <a:path w="6586" h="6969" extrusionOk="0">
                  <a:moveTo>
                    <a:pt x="3322" y="0"/>
                  </a:moveTo>
                  <a:cubicBezTo>
                    <a:pt x="3113" y="0"/>
                    <a:pt x="2902" y="21"/>
                    <a:pt x="2692" y="63"/>
                  </a:cubicBezTo>
                  <a:cubicBezTo>
                    <a:pt x="1858" y="218"/>
                    <a:pt x="1144" y="694"/>
                    <a:pt x="668" y="1409"/>
                  </a:cubicBezTo>
                  <a:lnTo>
                    <a:pt x="489" y="1730"/>
                  </a:lnTo>
                  <a:cubicBezTo>
                    <a:pt x="441" y="1813"/>
                    <a:pt x="477" y="1909"/>
                    <a:pt x="560" y="1944"/>
                  </a:cubicBezTo>
                  <a:cubicBezTo>
                    <a:pt x="592" y="1960"/>
                    <a:pt x="623" y="1968"/>
                    <a:pt x="651" y="1968"/>
                  </a:cubicBezTo>
                  <a:cubicBezTo>
                    <a:pt x="707" y="1968"/>
                    <a:pt x="755" y="1936"/>
                    <a:pt x="787" y="1873"/>
                  </a:cubicBezTo>
                  <a:cubicBezTo>
                    <a:pt x="834" y="1766"/>
                    <a:pt x="894" y="1682"/>
                    <a:pt x="953" y="1587"/>
                  </a:cubicBezTo>
                  <a:cubicBezTo>
                    <a:pt x="1370" y="968"/>
                    <a:pt x="2001" y="539"/>
                    <a:pt x="2751" y="385"/>
                  </a:cubicBezTo>
                  <a:cubicBezTo>
                    <a:pt x="2936" y="349"/>
                    <a:pt x="3122" y="331"/>
                    <a:pt x="3307" y="331"/>
                  </a:cubicBezTo>
                  <a:cubicBezTo>
                    <a:pt x="3862" y="331"/>
                    <a:pt x="4409" y="492"/>
                    <a:pt x="4882" y="813"/>
                  </a:cubicBezTo>
                  <a:cubicBezTo>
                    <a:pt x="5502" y="1254"/>
                    <a:pt x="5930" y="1873"/>
                    <a:pt x="6085" y="2623"/>
                  </a:cubicBezTo>
                  <a:cubicBezTo>
                    <a:pt x="6228" y="3361"/>
                    <a:pt x="6085" y="4123"/>
                    <a:pt x="5656" y="4742"/>
                  </a:cubicBezTo>
                  <a:cubicBezTo>
                    <a:pt x="5117" y="5552"/>
                    <a:pt x="4227" y="6005"/>
                    <a:pt x="3296" y="6005"/>
                  </a:cubicBezTo>
                  <a:cubicBezTo>
                    <a:pt x="3036" y="6005"/>
                    <a:pt x="2773" y="5970"/>
                    <a:pt x="2513" y="5897"/>
                  </a:cubicBezTo>
                  <a:cubicBezTo>
                    <a:pt x="2492" y="5887"/>
                    <a:pt x="2475" y="5881"/>
                    <a:pt x="2459" y="5881"/>
                  </a:cubicBezTo>
                  <a:cubicBezTo>
                    <a:pt x="2439" y="5881"/>
                    <a:pt x="2420" y="5890"/>
                    <a:pt x="2394" y="5909"/>
                  </a:cubicBezTo>
                  <a:lnTo>
                    <a:pt x="1037" y="6552"/>
                  </a:lnTo>
                  <a:lnTo>
                    <a:pt x="1108" y="5040"/>
                  </a:lnTo>
                  <a:cubicBezTo>
                    <a:pt x="1108" y="5004"/>
                    <a:pt x="1096" y="4969"/>
                    <a:pt x="1084" y="4921"/>
                  </a:cubicBezTo>
                  <a:cubicBezTo>
                    <a:pt x="549" y="4242"/>
                    <a:pt x="334" y="3337"/>
                    <a:pt x="549" y="2480"/>
                  </a:cubicBezTo>
                  <a:cubicBezTo>
                    <a:pt x="560" y="2397"/>
                    <a:pt x="513" y="2302"/>
                    <a:pt x="430" y="2278"/>
                  </a:cubicBezTo>
                  <a:cubicBezTo>
                    <a:pt x="418" y="2276"/>
                    <a:pt x="406" y="2276"/>
                    <a:pt x="395" y="2276"/>
                  </a:cubicBezTo>
                  <a:cubicBezTo>
                    <a:pt x="314" y="2276"/>
                    <a:pt x="247" y="2313"/>
                    <a:pt x="215" y="2397"/>
                  </a:cubicBezTo>
                  <a:cubicBezTo>
                    <a:pt x="1" y="3314"/>
                    <a:pt x="203" y="4314"/>
                    <a:pt x="775" y="5076"/>
                  </a:cubicBezTo>
                  <a:lnTo>
                    <a:pt x="691" y="6790"/>
                  </a:lnTo>
                  <a:cubicBezTo>
                    <a:pt x="691" y="6850"/>
                    <a:pt x="727" y="6909"/>
                    <a:pt x="775" y="6933"/>
                  </a:cubicBezTo>
                  <a:cubicBezTo>
                    <a:pt x="799" y="6945"/>
                    <a:pt x="834" y="6969"/>
                    <a:pt x="858" y="6969"/>
                  </a:cubicBezTo>
                  <a:cubicBezTo>
                    <a:pt x="894" y="6969"/>
                    <a:pt x="906" y="6969"/>
                    <a:pt x="930" y="6945"/>
                  </a:cubicBezTo>
                  <a:lnTo>
                    <a:pt x="2477" y="6219"/>
                  </a:lnTo>
                  <a:cubicBezTo>
                    <a:pt x="2747" y="6290"/>
                    <a:pt x="3020" y="6324"/>
                    <a:pt x="3290" y="6324"/>
                  </a:cubicBezTo>
                  <a:cubicBezTo>
                    <a:pt x="3652" y="6324"/>
                    <a:pt x="4011" y="6263"/>
                    <a:pt x="4359" y="6147"/>
                  </a:cubicBezTo>
                  <a:cubicBezTo>
                    <a:pt x="5002" y="5921"/>
                    <a:pt x="5549" y="5492"/>
                    <a:pt x="5918" y="4921"/>
                  </a:cubicBezTo>
                  <a:cubicBezTo>
                    <a:pt x="6406" y="4242"/>
                    <a:pt x="6585" y="3397"/>
                    <a:pt x="6430" y="2564"/>
                  </a:cubicBezTo>
                  <a:cubicBezTo>
                    <a:pt x="6264" y="1730"/>
                    <a:pt x="5787" y="1016"/>
                    <a:pt x="5073" y="539"/>
                  </a:cubicBezTo>
                  <a:cubicBezTo>
                    <a:pt x="4548" y="183"/>
                    <a:pt x="3943" y="0"/>
                    <a:pt x="3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02"/>
            <p:cNvSpPr/>
            <p:nvPr/>
          </p:nvSpPr>
          <p:spPr>
            <a:xfrm>
              <a:off x="2157462" y="4323313"/>
              <a:ext cx="300643" cy="298552"/>
            </a:xfrm>
            <a:custGeom>
              <a:avLst/>
              <a:gdLst/>
              <a:ahLst/>
              <a:cxnLst/>
              <a:rect l="l" t="t" r="r" b="b"/>
              <a:pathLst>
                <a:path w="9490" h="9424" extrusionOk="0">
                  <a:moveTo>
                    <a:pt x="2453" y="410"/>
                  </a:moveTo>
                  <a:lnTo>
                    <a:pt x="3798" y="2684"/>
                  </a:lnTo>
                  <a:lnTo>
                    <a:pt x="3072" y="3113"/>
                  </a:lnTo>
                  <a:lnTo>
                    <a:pt x="1727" y="839"/>
                  </a:lnTo>
                  <a:lnTo>
                    <a:pt x="2453" y="410"/>
                  </a:lnTo>
                  <a:close/>
                  <a:moveTo>
                    <a:pt x="2533" y="1"/>
                  </a:moveTo>
                  <a:cubicBezTo>
                    <a:pt x="2503" y="1"/>
                    <a:pt x="2475" y="9"/>
                    <a:pt x="2441" y="17"/>
                  </a:cubicBezTo>
                  <a:lnTo>
                    <a:pt x="1429" y="613"/>
                  </a:lnTo>
                  <a:cubicBezTo>
                    <a:pt x="1358" y="660"/>
                    <a:pt x="1322" y="768"/>
                    <a:pt x="1370" y="839"/>
                  </a:cubicBezTo>
                  <a:lnTo>
                    <a:pt x="1477" y="1018"/>
                  </a:lnTo>
                  <a:lnTo>
                    <a:pt x="1060" y="1244"/>
                  </a:lnTo>
                  <a:cubicBezTo>
                    <a:pt x="631" y="1458"/>
                    <a:pt x="298" y="1851"/>
                    <a:pt x="143" y="2315"/>
                  </a:cubicBezTo>
                  <a:cubicBezTo>
                    <a:pt x="0" y="2780"/>
                    <a:pt x="24" y="3268"/>
                    <a:pt x="250" y="3708"/>
                  </a:cubicBezTo>
                  <a:cubicBezTo>
                    <a:pt x="465" y="4137"/>
                    <a:pt x="1084" y="4875"/>
                    <a:pt x="1572" y="5411"/>
                  </a:cubicBezTo>
                  <a:cubicBezTo>
                    <a:pt x="1608" y="5435"/>
                    <a:pt x="1655" y="5471"/>
                    <a:pt x="1691" y="5471"/>
                  </a:cubicBezTo>
                  <a:cubicBezTo>
                    <a:pt x="1739" y="5471"/>
                    <a:pt x="1774" y="5447"/>
                    <a:pt x="1810" y="5423"/>
                  </a:cubicBezTo>
                  <a:cubicBezTo>
                    <a:pt x="1893" y="5363"/>
                    <a:pt x="1893" y="5256"/>
                    <a:pt x="1834" y="5185"/>
                  </a:cubicBezTo>
                  <a:cubicBezTo>
                    <a:pt x="1155" y="4459"/>
                    <a:pt x="715" y="3875"/>
                    <a:pt x="560" y="3577"/>
                  </a:cubicBezTo>
                  <a:cubicBezTo>
                    <a:pt x="215" y="2851"/>
                    <a:pt x="489" y="1946"/>
                    <a:pt x="1215" y="1553"/>
                  </a:cubicBezTo>
                  <a:lnTo>
                    <a:pt x="1655" y="1327"/>
                  </a:lnTo>
                  <a:lnTo>
                    <a:pt x="2584" y="2923"/>
                  </a:lnTo>
                  <a:cubicBezTo>
                    <a:pt x="2501" y="2970"/>
                    <a:pt x="2405" y="3018"/>
                    <a:pt x="2334" y="3089"/>
                  </a:cubicBezTo>
                  <a:cubicBezTo>
                    <a:pt x="1965" y="3411"/>
                    <a:pt x="1905" y="3970"/>
                    <a:pt x="2191" y="4363"/>
                  </a:cubicBezTo>
                  <a:cubicBezTo>
                    <a:pt x="2334" y="4578"/>
                    <a:pt x="4930" y="7161"/>
                    <a:pt x="5132" y="7316"/>
                  </a:cubicBezTo>
                  <a:cubicBezTo>
                    <a:pt x="5299" y="7435"/>
                    <a:pt x="5501" y="7495"/>
                    <a:pt x="5703" y="7495"/>
                  </a:cubicBezTo>
                  <a:cubicBezTo>
                    <a:pt x="5965" y="7495"/>
                    <a:pt x="6215" y="7387"/>
                    <a:pt x="6418" y="7161"/>
                  </a:cubicBezTo>
                  <a:cubicBezTo>
                    <a:pt x="6489" y="7090"/>
                    <a:pt x="6537" y="7006"/>
                    <a:pt x="6585" y="6911"/>
                  </a:cubicBezTo>
                  <a:lnTo>
                    <a:pt x="8168" y="7852"/>
                  </a:lnTo>
                  <a:lnTo>
                    <a:pt x="7954" y="8280"/>
                  </a:lnTo>
                  <a:cubicBezTo>
                    <a:pt x="7676" y="8795"/>
                    <a:pt x="7141" y="9094"/>
                    <a:pt x="6590" y="9094"/>
                  </a:cubicBezTo>
                  <a:cubicBezTo>
                    <a:pt x="6363" y="9094"/>
                    <a:pt x="6133" y="9043"/>
                    <a:pt x="5918" y="8935"/>
                  </a:cubicBezTo>
                  <a:cubicBezTo>
                    <a:pt x="5346" y="8638"/>
                    <a:pt x="3798" y="7268"/>
                    <a:pt x="2334" y="5721"/>
                  </a:cubicBezTo>
                  <a:cubicBezTo>
                    <a:pt x="2304" y="5685"/>
                    <a:pt x="2263" y="5667"/>
                    <a:pt x="2219" y="5667"/>
                  </a:cubicBezTo>
                  <a:cubicBezTo>
                    <a:pt x="2176" y="5667"/>
                    <a:pt x="2132" y="5685"/>
                    <a:pt x="2096" y="5721"/>
                  </a:cubicBezTo>
                  <a:cubicBezTo>
                    <a:pt x="2024" y="5780"/>
                    <a:pt x="2024" y="5887"/>
                    <a:pt x="2096" y="5959"/>
                  </a:cubicBezTo>
                  <a:cubicBezTo>
                    <a:pt x="3394" y="7328"/>
                    <a:pt x="5072" y="8888"/>
                    <a:pt x="5787" y="9233"/>
                  </a:cubicBezTo>
                  <a:cubicBezTo>
                    <a:pt x="6037" y="9364"/>
                    <a:pt x="6323" y="9423"/>
                    <a:pt x="6608" y="9423"/>
                  </a:cubicBezTo>
                  <a:cubicBezTo>
                    <a:pt x="6799" y="9423"/>
                    <a:pt x="6989" y="9400"/>
                    <a:pt x="7192" y="9340"/>
                  </a:cubicBezTo>
                  <a:cubicBezTo>
                    <a:pt x="7644" y="9185"/>
                    <a:pt x="8037" y="8864"/>
                    <a:pt x="8263" y="8423"/>
                  </a:cubicBezTo>
                  <a:lnTo>
                    <a:pt x="8478" y="8007"/>
                  </a:lnTo>
                  <a:lnTo>
                    <a:pt x="8656" y="8114"/>
                  </a:lnTo>
                  <a:cubicBezTo>
                    <a:pt x="8692" y="8126"/>
                    <a:pt x="8716" y="8149"/>
                    <a:pt x="8751" y="8149"/>
                  </a:cubicBezTo>
                  <a:cubicBezTo>
                    <a:pt x="8811" y="8149"/>
                    <a:pt x="8871" y="8114"/>
                    <a:pt x="8894" y="8054"/>
                  </a:cubicBezTo>
                  <a:lnTo>
                    <a:pt x="9490" y="7042"/>
                  </a:lnTo>
                  <a:cubicBezTo>
                    <a:pt x="9442" y="6983"/>
                    <a:pt x="9454" y="6947"/>
                    <a:pt x="9442" y="6899"/>
                  </a:cubicBezTo>
                  <a:cubicBezTo>
                    <a:pt x="9418" y="6852"/>
                    <a:pt x="9394" y="6828"/>
                    <a:pt x="9359" y="6792"/>
                  </a:cubicBezTo>
                  <a:lnTo>
                    <a:pt x="8251" y="6137"/>
                  </a:lnTo>
                  <a:cubicBezTo>
                    <a:pt x="8225" y="6122"/>
                    <a:pt x="8198" y="6116"/>
                    <a:pt x="8171" y="6116"/>
                  </a:cubicBezTo>
                  <a:cubicBezTo>
                    <a:pt x="8113" y="6116"/>
                    <a:pt x="8058" y="6148"/>
                    <a:pt x="8025" y="6197"/>
                  </a:cubicBezTo>
                  <a:cubicBezTo>
                    <a:pt x="7978" y="6268"/>
                    <a:pt x="8001" y="6375"/>
                    <a:pt x="8085" y="6423"/>
                  </a:cubicBezTo>
                  <a:lnTo>
                    <a:pt x="9061" y="7006"/>
                  </a:lnTo>
                  <a:lnTo>
                    <a:pt x="8632" y="7733"/>
                  </a:lnTo>
                  <a:lnTo>
                    <a:pt x="6358" y="6387"/>
                  </a:lnTo>
                  <a:lnTo>
                    <a:pt x="6787" y="5661"/>
                  </a:lnTo>
                  <a:lnTo>
                    <a:pt x="7501" y="6078"/>
                  </a:lnTo>
                  <a:cubicBezTo>
                    <a:pt x="7524" y="6093"/>
                    <a:pt x="7550" y="6099"/>
                    <a:pt x="7576" y="6099"/>
                  </a:cubicBezTo>
                  <a:cubicBezTo>
                    <a:pt x="7634" y="6099"/>
                    <a:pt x="7695" y="6067"/>
                    <a:pt x="7728" y="6018"/>
                  </a:cubicBezTo>
                  <a:cubicBezTo>
                    <a:pt x="7775" y="5947"/>
                    <a:pt x="7739" y="5840"/>
                    <a:pt x="7668" y="5792"/>
                  </a:cubicBezTo>
                  <a:lnTo>
                    <a:pt x="6823" y="5292"/>
                  </a:lnTo>
                  <a:cubicBezTo>
                    <a:pt x="6796" y="5272"/>
                    <a:pt x="6770" y="5263"/>
                    <a:pt x="6744" y="5263"/>
                  </a:cubicBezTo>
                  <a:cubicBezTo>
                    <a:pt x="6723" y="5263"/>
                    <a:pt x="6701" y="5269"/>
                    <a:pt x="6680" y="5280"/>
                  </a:cubicBezTo>
                  <a:cubicBezTo>
                    <a:pt x="6644" y="5292"/>
                    <a:pt x="6608" y="5316"/>
                    <a:pt x="6585" y="5351"/>
                  </a:cubicBezTo>
                  <a:lnTo>
                    <a:pt x="5989" y="6364"/>
                  </a:lnTo>
                  <a:cubicBezTo>
                    <a:pt x="5942" y="6435"/>
                    <a:pt x="5965" y="6542"/>
                    <a:pt x="6049" y="6578"/>
                  </a:cubicBezTo>
                  <a:lnTo>
                    <a:pt x="6263" y="6721"/>
                  </a:lnTo>
                  <a:lnTo>
                    <a:pt x="6251" y="6745"/>
                  </a:lnTo>
                  <a:cubicBezTo>
                    <a:pt x="6227" y="6804"/>
                    <a:pt x="6192" y="6864"/>
                    <a:pt x="6144" y="6923"/>
                  </a:cubicBezTo>
                  <a:cubicBezTo>
                    <a:pt x="6026" y="7062"/>
                    <a:pt x="5856" y="7136"/>
                    <a:pt x="5680" y="7136"/>
                  </a:cubicBezTo>
                  <a:cubicBezTo>
                    <a:pt x="5554" y="7136"/>
                    <a:pt x="5425" y="7098"/>
                    <a:pt x="5311" y="7018"/>
                  </a:cubicBezTo>
                  <a:cubicBezTo>
                    <a:pt x="5132" y="6887"/>
                    <a:pt x="2572" y="4328"/>
                    <a:pt x="2441" y="4149"/>
                  </a:cubicBezTo>
                  <a:cubicBezTo>
                    <a:pt x="2251" y="3887"/>
                    <a:pt x="2298" y="3530"/>
                    <a:pt x="2536" y="3316"/>
                  </a:cubicBezTo>
                  <a:cubicBezTo>
                    <a:pt x="2572" y="3268"/>
                    <a:pt x="2632" y="3232"/>
                    <a:pt x="2715" y="3208"/>
                  </a:cubicBezTo>
                  <a:lnTo>
                    <a:pt x="2739" y="3196"/>
                  </a:lnTo>
                  <a:lnTo>
                    <a:pt x="2870" y="3411"/>
                  </a:lnTo>
                  <a:cubicBezTo>
                    <a:pt x="2906" y="3470"/>
                    <a:pt x="2965" y="3506"/>
                    <a:pt x="3025" y="3506"/>
                  </a:cubicBezTo>
                  <a:cubicBezTo>
                    <a:pt x="3048" y="3506"/>
                    <a:pt x="3084" y="3494"/>
                    <a:pt x="3108" y="3470"/>
                  </a:cubicBezTo>
                  <a:lnTo>
                    <a:pt x="4120" y="2875"/>
                  </a:lnTo>
                  <a:cubicBezTo>
                    <a:pt x="4168" y="2851"/>
                    <a:pt x="4179" y="2815"/>
                    <a:pt x="4203" y="2768"/>
                  </a:cubicBezTo>
                  <a:cubicBezTo>
                    <a:pt x="4215" y="2732"/>
                    <a:pt x="4203" y="2684"/>
                    <a:pt x="4179" y="2637"/>
                  </a:cubicBezTo>
                  <a:lnTo>
                    <a:pt x="2679" y="77"/>
                  </a:lnTo>
                  <a:cubicBezTo>
                    <a:pt x="2644" y="29"/>
                    <a:pt x="2620" y="17"/>
                    <a:pt x="2572" y="6"/>
                  </a:cubicBezTo>
                  <a:cubicBezTo>
                    <a:pt x="2558" y="2"/>
                    <a:pt x="2545" y="1"/>
                    <a:pt x="25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02"/>
            <p:cNvSpPr/>
            <p:nvPr/>
          </p:nvSpPr>
          <p:spPr>
            <a:xfrm>
              <a:off x="2339653" y="4297463"/>
              <a:ext cx="123362" cy="123742"/>
            </a:xfrm>
            <a:custGeom>
              <a:avLst/>
              <a:gdLst/>
              <a:ahLst/>
              <a:cxnLst/>
              <a:rect l="l" t="t" r="r" b="b"/>
              <a:pathLst>
                <a:path w="3894" h="3906" extrusionOk="0">
                  <a:moveTo>
                    <a:pt x="1941" y="345"/>
                  </a:moveTo>
                  <a:cubicBezTo>
                    <a:pt x="2834" y="345"/>
                    <a:pt x="3572" y="1072"/>
                    <a:pt x="3572" y="1965"/>
                  </a:cubicBezTo>
                  <a:cubicBezTo>
                    <a:pt x="3572" y="2060"/>
                    <a:pt x="3548" y="2143"/>
                    <a:pt x="3536" y="2238"/>
                  </a:cubicBezTo>
                  <a:lnTo>
                    <a:pt x="1203" y="524"/>
                  </a:lnTo>
                  <a:cubicBezTo>
                    <a:pt x="1429" y="405"/>
                    <a:pt x="1679" y="345"/>
                    <a:pt x="1941" y="345"/>
                  </a:cubicBezTo>
                  <a:close/>
                  <a:moveTo>
                    <a:pt x="893" y="714"/>
                  </a:moveTo>
                  <a:lnTo>
                    <a:pt x="3417" y="2560"/>
                  </a:lnTo>
                  <a:cubicBezTo>
                    <a:pt x="3346" y="2822"/>
                    <a:pt x="3179" y="3024"/>
                    <a:pt x="2989" y="3191"/>
                  </a:cubicBezTo>
                  <a:lnTo>
                    <a:pt x="441" y="1334"/>
                  </a:lnTo>
                  <a:cubicBezTo>
                    <a:pt x="548" y="1095"/>
                    <a:pt x="691" y="881"/>
                    <a:pt x="893" y="714"/>
                  </a:cubicBezTo>
                  <a:close/>
                  <a:moveTo>
                    <a:pt x="357" y="1667"/>
                  </a:moveTo>
                  <a:lnTo>
                    <a:pt x="2703" y="3381"/>
                  </a:lnTo>
                  <a:cubicBezTo>
                    <a:pt x="2465" y="3500"/>
                    <a:pt x="2215" y="3572"/>
                    <a:pt x="1941" y="3572"/>
                  </a:cubicBezTo>
                  <a:cubicBezTo>
                    <a:pt x="1048" y="3572"/>
                    <a:pt x="322" y="2846"/>
                    <a:pt x="322" y="1953"/>
                  </a:cubicBezTo>
                  <a:cubicBezTo>
                    <a:pt x="322" y="1846"/>
                    <a:pt x="333" y="1762"/>
                    <a:pt x="357" y="1667"/>
                  </a:cubicBezTo>
                  <a:close/>
                  <a:moveTo>
                    <a:pt x="1941" y="0"/>
                  </a:moveTo>
                  <a:cubicBezTo>
                    <a:pt x="869" y="0"/>
                    <a:pt x="0" y="881"/>
                    <a:pt x="0" y="1953"/>
                  </a:cubicBezTo>
                  <a:cubicBezTo>
                    <a:pt x="0" y="3024"/>
                    <a:pt x="869" y="3905"/>
                    <a:pt x="1941" y="3905"/>
                  </a:cubicBezTo>
                  <a:cubicBezTo>
                    <a:pt x="3012" y="3905"/>
                    <a:pt x="3893" y="3024"/>
                    <a:pt x="3893" y="1953"/>
                  </a:cubicBezTo>
                  <a:cubicBezTo>
                    <a:pt x="3893" y="881"/>
                    <a:pt x="3012" y="0"/>
                    <a:pt x="19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" name="Google Shape;1207;p102"/>
          <p:cNvGrpSpPr/>
          <p:nvPr/>
        </p:nvGrpSpPr>
        <p:grpSpPr>
          <a:xfrm>
            <a:off x="7614885" y="2307171"/>
            <a:ext cx="326135" cy="529177"/>
            <a:chOff x="2691555" y="2884503"/>
            <a:chExt cx="215044" cy="348924"/>
          </a:xfrm>
        </p:grpSpPr>
        <p:sp>
          <p:nvSpPr>
            <p:cNvPr id="1208" name="Google Shape;1208;p102"/>
            <p:cNvSpPr/>
            <p:nvPr/>
          </p:nvSpPr>
          <p:spPr>
            <a:xfrm>
              <a:off x="2691555" y="2884503"/>
              <a:ext cx="215044" cy="348924"/>
            </a:xfrm>
            <a:custGeom>
              <a:avLst/>
              <a:gdLst/>
              <a:ahLst/>
              <a:cxnLst/>
              <a:rect l="l" t="t" r="r" b="b"/>
              <a:pathLst>
                <a:path w="6788" h="11014" extrusionOk="0">
                  <a:moveTo>
                    <a:pt x="632" y="4941"/>
                  </a:moveTo>
                  <a:lnTo>
                    <a:pt x="632" y="5394"/>
                  </a:lnTo>
                  <a:lnTo>
                    <a:pt x="441" y="5394"/>
                  </a:lnTo>
                  <a:lnTo>
                    <a:pt x="632" y="4941"/>
                  </a:lnTo>
                  <a:close/>
                  <a:moveTo>
                    <a:pt x="3703" y="0"/>
                  </a:moveTo>
                  <a:cubicBezTo>
                    <a:pt x="2013" y="0"/>
                    <a:pt x="632" y="1346"/>
                    <a:pt x="632" y="2989"/>
                  </a:cubicBezTo>
                  <a:lnTo>
                    <a:pt x="632" y="4179"/>
                  </a:lnTo>
                  <a:lnTo>
                    <a:pt x="36" y="5489"/>
                  </a:lnTo>
                  <a:cubicBezTo>
                    <a:pt x="1" y="5537"/>
                    <a:pt x="13" y="5596"/>
                    <a:pt x="48" y="5644"/>
                  </a:cubicBezTo>
                  <a:cubicBezTo>
                    <a:pt x="72" y="5692"/>
                    <a:pt x="120" y="5715"/>
                    <a:pt x="179" y="5715"/>
                  </a:cubicBezTo>
                  <a:lnTo>
                    <a:pt x="632" y="5715"/>
                  </a:lnTo>
                  <a:lnTo>
                    <a:pt x="632" y="6965"/>
                  </a:lnTo>
                  <a:cubicBezTo>
                    <a:pt x="632" y="7335"/>
                    <a:pt x="941" y="7656"/>
                    <a:pt x="1310" y="7656"/>
                  </a:cubicBezTo>
                  <a:lnTo>
                    <a:pt x="2156" y="7656"/>
                  </a:lnTo>
                  <a:lnTo>
                    <a:pt x="2156" y="8704"/>
                  </a:lnTo>
                  <a:lnTo>
                    <a:pt x="751" y="10775"/>
                  </a:lnTo>
                  <a:cubicBezTo>
                    <a:pt x="703" y="10835"/>
                    <a:pt x="703" y="10906"/>
                    <a:pt x="751" y="10954"/>
                  </a:cubicBezTo>
                  <a:cubicBezTo>
                    <a:pt x="775" y="11002"/>
                    <a:pt x="822" y="11014"/>
                    <a:pt x="882" y="11014"/>
                  </a:cubicBezTo>
                  <a:lnTo>
                    <a:pt x="929" y="11014"/>
                  </a:lnTo>
                  <a:lnTo>
                    <a:pt x="2394" y="10585"/>
                  </a:lnTo>
                  <a:cubicBezTo>
                    <a:pt x="2489" y="10549"/>
                    <a:pt x="2537" y="10466"/>
                    <a:pt x="2501" y="10394"/>
                  </a:cubicBezTo>
                  <a:cubicBezTo>
                    <a:pt x="2482" y="10328"/>
                    <a:pt x="2418" y="10277"/>
                    <a:pt x="2356" y="10277"/>
                  </a:cubicBezTo>
                  <a:cubicBezTo>
                    <a:pt x="2340" y="10277"/>
                    <a:pt x="2325" y="10280"/>
                    <a:pt x="2310" y="10287"/>
                  </a:cubicBezTo>
                  <a:lnTo>
                    <a:pt x="1263" y="10597"/>
                  </a:lnTo>
                  <a:lnTo>
                    <a:pt x="2441" y="8859"/>
                  </a:lnTo>
                  <a:cubicBezTo>
                    <a:pt x="2453" y="8823"/>
                    <a:pt x="2477" y="8799"/>
                    <a:pt x="2477" y="8763"/>
                  </a:cubicBezTo>
                  <a:lnTo>
                    <a:pt x="2477" y="7608"/>
                  </a:lnTo>
                  <a:lnTo>
                    <a:pt x="3453" y="7073"/>
                  </a:lnTo>
                  <a:cubicBezTo>
                    <a:pt x="3537" y="7025"/>
                    <a:pt x="3561" y="6942"/>
                    <a:pt x="3513" y="6846"/>
                  </a:cubicBezTo>
                  <a:cubicBezTo>
                    <a:pt x="3488" y="6797"/>
                    <a:pt x="3436" y="6765"/>
                    <a:pt x="3378" y="6765"/>
                  </a:cubicBezTo>
                  <a:cubicBezTo>
                    <a:pt x="3352" y="6765"/>
                    <a:pt x="3325" y="6772"/>
                    <a:pt x="3299" y="6787"/>
                  </a:cubicBezTo>
                  <a:lnTo>
                    <a:pt x="2263" y="7358"/>
                  </a:lnTo>
                  <a:lnTo>
                    <a:pt x="1298" y="7358"/>
                  </a:lnTo>
                  <a:cubicBezTo>
                    <a:pt x="1108" y="7358"/>
                    <a:pt x="941" y="7192"/>
                    <a:pt x="941" y="7001"/>
                  </a:cubicBezTo>
                  <a:lnTo>
                    <a:pt x="941" y="6549"/>
                  </a:lnTo>
                  <a:lnTo>
                    <a:pt x="1775" y="6549"/>
                  </a:lnTo>
                  <a:cubicBezTo>
                    <a:pt x="1870" y="6549"/>
                    <a:pt x="1941" y="6477"/>
                    <a:pt x="1941" y="6382"/>
                  </a:cubicBezTo>
                  <a:cubicBezTo>
                    <a:pt x="1941" y="6299"/>
                    <a:pt x="1870" y="6227"/>
                    <a:pt x="1775" y="6227"/>
                  </a:cubicBezTo>
                  <a:lnTo>
                    <a:pt x="941" y="6227"/>
                  </a:lnTo>
                  <a:lnTo>
                    <a:pt x="941" y="3025"/>
                  </a:lnTo>
                  <a:cubicBezTo>
                    <a:pt x="941" y="1548"/>
                    <a:pt x="2179" y="358"/>
                    <a:pt x="3715" y="358"/>
                  </a:cubicBezTo>
                  <a:cubicBezTo>
                    <a:pt x="5239" y="358"/>
                    <a:pt x="6478" y="1548"/>
                    <a:pt x="6478" y="3025"/>
                  </a:cubicBezTo>
                  <a:cubicBezTo>
                    <a:pt x="6478" y="4263"/>
                    <a:pt x="5811" y="5406"/>
                    <a:pt x="4727" y="6013"/>
                  </a:cubicBezTo>
                  <a:lnTo>
                    <a:pt x="3954" y="6442"/>
                  </a:lnTo>
                  <a:cubicBezTo>
                    <a:pt x="3870" y="6489"/>
                    <a:pt x="3846" y="6584"/>
                    <a:pt x="3894" y="6668"/>
                  </a:cubicBezTo>
                  <a:cubicBezTo>
                    <a:pt x="3918" y="6717"/>
                    <a:pt x="3971" y="6749"/>
                    <a:pt x="4029" y="6749"/>
                  </a:cubicBezTo>
                  <a:cubicBezTo>
                    <a:pt x="4055" y="6749"/>
                    <a:pt x="4082" y="6742"/>
                    <a:pt x="4108" y="6727"/>
                  </a:cubicBezTo>
                  <a:lnTo>
                    <a:pt x="4882" y="6299"/>
                  </a:lnTo>
                  <a:cubicBezTo>
                    <a:pt x="4918" y="6287"/>
                    <a:pt x="4930" y="6263"/>
                    <a:pt x="4966" y="6251"/>
                  </a:cubicBezTo>
                  <a:lnTo>
                    <a:pt x="4966" y="8525"/>
                  </a:lnTo>
                  <a:cubicBezTo>
                    <a:pt x="4966" y="8573"/>
                    <a:pt x="4977" y="8609"/>
                    <a:pt x="5001" y="8632"/>
                  </a:cubicBezTo>
                  <a:lnTo>
                    <a:pt x="5620" y="9323"/>
                  </a:lnTo>
                  <a:lnTo>
                    <a:pt x="2965" y="10109"/>
                  </a:lnTo>
                  <a:cubicBezTo>
                    <a:pt x="2882" y="10133"/>
                    <a:pt x="2834" y="10228"/>
                    <a:pt x="2858" y="10299"/>
                  </a:cubicBezTo>
                  <a:cubicBezTo>
                    <a:pt x="2882" y="10371"/>
                    <a:pt x="2953" y="10418"/>
                    <a:pt x="3013" y="10418"/>
                  </a:cubicBezTo>
                  <a:lnTo>
                    <a:pt x="3061" y="10418"/>
                  </a:lnTo>
                  <a:lnTo>
                    <a:pt x="5942" y="9573"/>
                  </a:lnTo>
                  <a:cubicBezTo>
                    <a:pt x="6001" y="9549"/>
                    <a:pt x="6037" y="9513"/>
                    <a:pt x="6049" y="9466"/>
                  </a:cubicBezTo>
                  <a:cubicBezTo>
                    <a:pt x="6061" y="9406"/>
                    <a:pt x="6049" y="9359"/>
                    <a:pt x="6013" y="9311"/>
                  </a:cubicBezTo>
                  <a:lnTo>
                    <a:pt x="5263" y="8442"/>
                  </a:lnTo>
                  <a:lnTo>
                    <a:pt x="5263" y="6013"/>
                  </a:lnTo>
                  <a:cubicBezTo>
                    <a:pt x="6216" y="5311"/>
                    <a:pt x="6787" y="4203"/>
                    <a:pt x="6787" y="2989"/>
                  </a:cubicBezTo>
                  <a:cubicBezTo>
                    <a:pt x="6787" y="1346"/>
                    <a:pt x="5406" y="0"/>
                    <a:pt x="37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02"/>
            <p:cNvSpPr/>
            <p:nvPr/>
          </p:nvSpPr>
          <p:spPr>
            <a:xfrm>
              <a:off x="2754535" y="2907503"/>
              <a:ext cx="126783" cy="127164"/>
            </a:xfrm>
            <a:custGeom>
              <a:avLst/>
              <a:gdLst/>
              <a:ahLst/>
              <a:cxnLst/>
              <a:rect l="l" t="t" r="r" b="b"/>
              <a:pathLst>
                <a:path w="4002" h="4014" extrusionOk="0">
                  <a:moveTo>
                    <a:pt x="1989" y="1"/>
                  </a:moveTo>
                  <a:cubicBezTo>
                    <a:pt x="953" y="1"/>
                    <a:pt x="72" y="822"/>
                    <a:pt x="1" y="1870"/>
                  </a:cubicBezTo>
                  <a:cubicBezTo>
                    <a:pt x="1" y="1953"/>
                    <a:pt x="61" y="2025"/>
                    <a:pt x="144" y="2048"/>
                  </a:cubicBezTo>
                  <a:cubicBezTo>
                    <a:pt x="239" y="2048"/>
                    <a:pt x="311" y="1989"/>
                    <a:pt x="322" y="1894"/>
                  </a:cubicBezTo>
                  <a:cubicBezTo>
                    <a:pt x="382" y="1013"/>
                    <a:pt x="1108" y="346"/>
                    <a:pt x="1989" y="346"/>
                  </a:cubicBezTo>
                  <a:cubicBezTo>
                    <a:pt x="2918" y="346"/>
                    <a:pt x="3656" y="1096"/>
                    <a:pt x="3656" y="2013"/>
                  </a:cubicBezTo>
                  <a:cubicBezTo>
                    <a:pt x="3656" y="2941"/>
                    <a:pt x="2918" y="3680"/>
                    <a:pt x="1989" y="3680"/>
                  </a:cubicBezTo>
                  <a:cubicBezTo>
                    <a:pt x="1251" y="3680"/>
                    <a:pt x="596" y="3191"/>
                    <a:pt x="382" y="2477"/>
                  </a:cubicBezTo>
                  <a:cubicBezTo>
                    <a:pt x="363" y="2401"/>
                    <a:pt x="298" y="2363"/>
                    <a:pt x="236" y="2363"/>
                  </a:cubicBezTo>
                  <a:cubicBezTo>
                    <a:pt x="221" y="2363"/>
                    <a:pt x="206" y="2365"/>
                    <a:pt x="191" y="2370"/>
                  </a:cubicBezTo>
                  <a:cubicBezTo>
                    <a:pt x="96" y="2406"/>
                    <a:pt x="61" y="2489"/>
                    <a:pt x="84" y="2560"/>
                  </a:cubicBezTo>
                  <a:cubicBezTo>
                    <a:pt x="322" y="3418"/>
                    <a:pt x="1108" y="4013"/>
                    <a:pt x="2001" y="4013"/>
                  </a:cubicBezTo>
                  <a:cubicBezTo>
                    <a:pt x="3109" y="4013"/>
                    <a:pt x="4001" y="3120"/>
                    <a:pt x="4001" y="2013"/>
                  </a:cubicBezTo>
                  <a:cubicBezTo>
                    <a:pt x="3990" y="917"/>
                    <a:pt x="3097" y="1"/>
                    <a:pt x="1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02"/>
            <p:cNvSpPr/>
            <p:nvPr/>
          </p:nvSpPr>
          <p:spPr>
            <a:xfrm>
              <a:off x="2781336" y="2931263"/>
              <a:ext cx="74321" cy="74353"/>
            </a:xfrm>
            <a:custGeom>
              <a:avLst/>
              <a:gdLst/>
              <a:ahLst/>
              <a:cxnLst/>
              <a:rect l="l" t="t" r="r" b="b"/>
              <a:pathLst>
                <a:path w="2346" h="2347" extrusionOk="0">
                  <a:moveTo>
                    <a:pt x="1465" y="310"/>
                  </a:moveTo>
                  <a:cubicBezTo>
                    <a:pt x="1620" y="310"/>
                    <a:pt x="1751" y="370"/>
                    <a:pt x="1858" y="477"/>
                  </a:cubicBezTo>
                  <a:cubicBezTo>
                    <a:pt x="1965" y="584"/>
                    <a:pt x="2024" y="715"/>
                    <a:pt x="2024" y="858"/>
                  </a:cubicBezTo>
                  <a:cubicBezTo>
                    <a:pt x="2024" y="1013"/>
                    <a:pt x="1965" y="1144"/>
                    <a:pt x="1858" y="1251"/>
                  </a:cubicBezTo>
                  <a:cubicBezTo>
                    <a:pt x="1751" y="1358"/>
                    <a:pt x="1620" y="1418"/>
                    <a:pt x="1465" y="1418"/>
                  </a:cubicBezTo>
                  <a:cubicBezTo>
                    <a:pt x="1322" y="1418"/>
                    <a:pt x="1191" y="1358"/>
                    <a:pt x="1084" y="1251"/>
                  </a:cubicBezTo>
                  <a:cubicBezTo>
                    <a:pt x="869" y="1037"/>
                    <a:pt x="869" y="679"/>
                    <a:pt x="1084" y="477"/>
                  </a:cubicBezTo>
                  <a:cubicBezTo>
                    <a:pt x="1191" y="370"/>
                    <a:pt x="1322" y="310"/>
                    <a:pt x="1465" y="310"/>
                  </a:cubicBezTo>
                  <a:close/>
                  <a:moveTo>
                    <a:pt x="1489" y="1"/>
                  </a:moveTo>
                  <a:cubicBezTo>
                    <a:pt x="1262" y="1"/>
                    <a:pt x="1036" y="84"/>
                    <a:pt x="869" y="251"/>
                  </a:cubicBezTo>
                  <a:cubicBezTo>
                    <a:pt x="572" y="548"/>
                    <a:pt x="536" y="1025"/>
                    <a:pt x="774" y="1370"/>
                  </a:cubicBezTo>
                  <a:lnTo>
                    <a:pt x="60" y="2084"/>
                  </a:lnTo>
                  <a:cubicBezTo>
                    <a:pt x="0" y="2144"/>
                    <a:pt x="0" y="2239"/>
                    <a:pt x="60" y="2299"/>
                  </a:cubicBezTo>
                  <a:cubicBezTo>
                    <a:pt x="84" y="2334"/>
                    <a:pt x="131" y="2346"/>
                    <a:pt x="179" y="2346"/>
                  </a:cubicBezTo>
                  <a:cubicBezTo>
                    <a:pt x="215" y="2346"/>
                    <a:pt x="262" y="2334"/>
                    <a:pt x="298" y="2299"/>
                  </a:cubicBezTo>
                  <a:lnTo>
                    <a:pt x="1012" y="1584"/>
                  </a:lnTo>
                  <a:cubicBezTo>
                    <a:pt x="1155" y="1691"/>
                    <a:pt x="1322" y="1739"/>
                    <a:pt x="1501" y="1739"/>
                  </a:cubicBezTo>
                  <a:cubicBezTo>
                    <a:pt x="1739" y="1739"/>
                    <a:pt x="1941" y="1644"/>
                    <a:pt x="2108" y="1489"/>
                  </a:cubicBezTo>
                  <a:cubicBezTo>
                    <a:pt x="2263" y="1310"/>
                    <a:pt x="2346" y="1096"/>
                    <a:pt x="2346" y="858"/>
                  </a:cubicBezTo>
                  <a:cubicBezTo>
                    <a:pt x="2346" y="620"/>
                    <a:pt x="2263" y="417"/>
                    <a:pt x="2096" y="251"/>
                  </a:cubicBezTo>
                  <a:cubicBezTo>
                    <a:pt x="1929" y="84"/>
                    <a:pt x="1703" y="1"/>
                    <a:pt x="1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1" name="Google Shape;1211;p102"/>
          <p:cNvGrpSpPr/>
          <p:nvPr/>
        </p:nvGrpSpPr>
        <p:grpSpPr>
          <a:xfrm>
            <a:off x="1118906" y="2293486"/>
            <a:ext cx="556083" cy="556564"/>
            <a:chOff x="2185372" y="1957799"/>
            <a:chExt cx="366664" cy="366981"/>
          </a:xfrm>
        </p:grpSpPr>
        <p:sp>
          <p:nvSpPr>
            <p:cNvPr id="1212" name="Google Shape;1212;p102"/>
            <p:cNvSpPr/>
            <p:nvPr/>
          </p:nvSpPr>
          <p:spPr>
            <a:xfrm>
              <a:off x="2228742" y="2000853"/>
              <a:ext cx="75082" cy="74226"/>
            </a:xfrm>
            <a:custGeom>
              <a:avLst/>
              <a:gdLst/>
              <a:ahLst/>
              <a:cxnLst/>
              <a:rect l="l" t="t" r="r" b="b"/>
              <a:pathLst>
                <a:path w="2370" h="2343" extrusionOk="0">
                  <a:moveTo>
                    <a:pt x="179" y="0"/>
                  </a:moveTo>
                  <a:cubicBezTo>
                    <a:pt x="135" y="0"/>
                    <a:pt x="90" y="15"/>
                    <a:pt x="60" y="45"/>
                  </a:cubicBezTo>
                  <a:cubicBezTo>
                    <a:pt x="1" y="104"/>
                    <a:pt x="1" y="223"/>
                    <a:pt x="60" y="283"/>
                  </a:cubicBezTo>
                  <a:lnTo>
                    <a:pt x="2072" y="2295"/>
                  </a:lnTo>
                  <a:cubicBezTo>
                    <a:pt x="2096" y="2331"/>
                    <a:pt x="2144" y="2343"/>
                    <a:pt x="2191" y="2343"/>
                  </a:cubicBezTo>
                  <a:cubicBezTo>
                    <a:pt x="2227" y="2343"/>
                    <a:pt x="2275" y="2331"/>
                    <a:pt x="2310" y="2295"/>
                  </a:cubicBezTo>
                  <a:cubicBezTo>
                    <a:pt x="2370" y="2235"/>
                    <a:pt x="2370" y="2116"/>
                    <a:pt x="2310" y="2057"/>
                  </a:cubicBezTo>
                  <a:lnTo>
                    <a:pt x="298" y="45"/>
                  </a:lnTo>
                  <a:cubicBezTo>
                    <a:pt x="269" y="15"/>
                    <a:pt x="224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02"/>
            <p:cNvSpPr/>
            <p:nvPr/>
          </p:nvSpPr>
          <p:spPr>
            <a:xfrm>
              <a:off x="2188001" y="2067159"/>
              <a:ext cx="98873" cy="35070"/>
            </a:xfrm>
            <a:custGeom>
              <a:avLst/>
              <a:gdLst/>
              <a:ahLst/>
              <a:cxnLst/>
              <a:rect l="l" t="t" r="r" b="b"/>
              <a:pathLst>
                <a:path w="3121" h="1107" extrusionOk="0">
                  <a:moveTo>
                    <a:pt x="188" y="1"/>
                  </a:moveTo>
                  <a:cubicBezTo>
                    <a:pt x="120" y="1"/>
                    <a:pt x="56" y="54"/>
                    <a:pt x="37" y="131"/>
                  </a:cubicBezTo>
                  <a:cubicBezTo>
                    <a:pt x="1" y="214"/>
                    <a:pt x="60" y="309"/>
                    <a:pt x="156" y="333"/>
                  </a:cubicBezTo>
                  <a:lnTo>
                    <a:pt x="2882" y="1107"/>
                  </a:lnTo>
                  <a:lnTo>
                    <a:pt x="2918" y="1107"/>
                  </a:lnTo>
                  <a:cubicBezTo>
                    <a:pt x="3001" y="1107"/>
                    <a:pt x="3073" y="1071"/>
                    <a:pt x="3085" y="988"/>
                  </a:cubicBezTo>
                  <a:cubicBezTo>
                    <a:pt x="3120" y="904"/>
                    <a:pt x="3061" y="809"/>
                    <a:pt x="2965" y="785"/>
                  </a:cubicBezTo>
                  <a:lnTo>
                    <a:pt x="239" y="11"/>
                  </a:lnTo>
                  <a:cubicBezTo>
                    <a:pt x="222" y="4"/>
                    <a:pt x="205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02"/>
            <p:cNvSpPr/>
            <p:nvPr/>
          </p:nvSpPr>
          <p:spPr>
            <a:xfrm>
              <a:off x="2185372" y="2119114"/>
              <a:ext cx="97733" cy="37066"/>
            </a:xfrm>
            <a:custGeom>
              <a:avLst/>
              <a:gdLst/>
              <a:ahLst/>
              <a:cxnLst/>
              <a:rect l="l" t="t" r="r" b="b"/>
              <a:pathLst>
                <a:path w="3085" h="1170" extrusionOk="0">
                  <a:moveTo>
                    <a:pt x="2872" y="1"/>
                  </a:moveTo>
                  <a:cubicBezTo>
                    <a:pt x="2863" y="1"/>
                    <a:pt x="2855" y="1"/>
                    <a:pt x="2846" y="3"/>
                  </a:cubicBezTo>
                  <a:lnTo>
                    <a:pt x="131" y="836"/>
                  </a:lnTo>
                  <a:cubicBezTo>
                    <a:pt x="48" y="872"/>
                    <a:pt x="0" y="955"/>
                    <a:pt x="12" y="1050"/>
                  </a:cubicBezTo>
                  <a:cubicBezTo>
                    <a:pt x="48" y="1122"/>
                    <a:pt x="108" y="1169"/>
                    <a:pt x="179" y="1169"/>
                  </a:cubicBezTo>
                  <a:cubicBezTo>
                    <a:pt x="191" y="1169"/>
                    <a:pt x="203" y="1169"/>
                    <a:pt x="227" y="1158"/>
                  </a:cubicBezTo>
                  <a:lnTo>
                    <a:pt x="2929" y="324"/>
                  </a:lnTo>
                  <a:cubicBezTo>
                    <a:pt x="3037" y="300"/>
                    <a:pt x="3084" y="217"/>
                    <a:pt x="3048" y="122"/>
                  </a:cubicBezTo>
                  <a:cubicBezTo>
                    <a:pt x="3027" y="47"/>
                    <a:pt x="2948" y="1"/>
                    <a:pt x="28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02"/>
            <p:cNvSpPr/>
            <p:nvPr/>
          </p:nvSpPr>
          <p:spPr>
            <a:xfrm>
              <a:off x="2294763" y="1960587"/>
              <a:ext cx="36242" cy="97131"/>
            </a:xfrm>
            <a:custGeom>
              <a:avLst/>
              <a:gdLst/>
              <a:ahLst/>
              <a:cxnLst/>
              <a:rect l="l" t="t" r="r" b="b"/>
              <a:pathLst>
                <a:path w="1144" h="3066" extrusionOk="0">
                  <a:moveTo>
                    <a:pt x="185" y="1"/>
                  </a:moveTo>
                  <a:cubicBezTo>
                    <a:pt x="172" y="1"/>
                    <a:pt x="158" y="2"/>
                    <a:pt x="143" y="6"/>
                  </a:cubicBezTo>
                  <a:cubicBezTo>
                    <a:pt x="60" y="42"/>
                    <a:pt x="0" y="125"/>
                    <a:pt x="24" y="220"/>
                  </a:cubicBezTo>
                  <a:lnTo>
                    <a:pt x="798" y="2947"/>
                  </a:lnTo>
                  <a:cubicBezTo>
                    <a:pt x="822" y="3018"/>
                    <a:pt x="893" y="3066"/>
                    <a:pt x="965" y="3066"/>
                  </a:cubicBezTo>
                  <a:lnTo>
                    <a:pt x="1012" y="3066"/>
                  </a:lnTo>
                  <a:cubicBezTo>
                    <a:pt x="1096" y="3030"/>
                    <a:pt x="1143" y="2947"/>
                    <a:pt x="1131" y="2852"/>
                  </a:cubicBezTo>
                  <a:lnTo>
                    <a:pt x="357" y="125"/>
                  </a:lnTo>
                  <a:cubicBezTo>
                    <a:pt x="327" y="54"/>
                    <a:pt x="262" y="1"/>
                    <a:pt x="1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02"/>
            <p:cNvSpPr/>
            <p:nvPr/>
          </p:nvSpPr>
          <p:spPr>
            <a:xfrm>
              <a:off x="2346433" y="1957799"/>
              <a:ext cx="38491" cy="96909"/>
            </a:xfrm>
            <a:custGeom>
              <a:avLst/>
              <a:gdLst/>
              <a:ahLst/>
              <a:cxnLst/>
              <a:rect l="l" t="t" r="r" b="b"/>
              <a:pathLst>
                <a:path w="1215" h="3059" extrusionOk="0">
                  <a:moveTo>
                    <a:pt x="1021" y="0"/>
                  </a:moveTo>
                  <a:cubicBezTo>
                    <a:pt x="953" y="0"/>
                    <a:pt x="889" y="54"/>
                    <a:pt x="870" y="130"/>
                  </a:cubicBezTo>
                  <a:lnTo>
                    <a:pt x="36" y="2832"/>
                  </a:lnTo>
                  <a:cubicBezTo>
                    <a:pt x="0" y="2928"/>
                    <a:pt x="60" y="3011"/>
                    <a:pt x="155" y="3047"/>
                  </a:cubicBezTo>
                  <a:cubicBezTo>
                    <a:pt x="167" y="3047"/>
                    <a:pt x="179" y="3059"/>
                    <a:pt x="203" y="3059"/>
                  </a:cubicBezTo>
                  <a:cubicBezTo>
                    <a:pt x="274" y="3059"/>
                    <a:pt x="334" y="3011"/>
                    <a:pt x="358" y="2940"/>
                  </a:cubicBezTo>
                  <a:lnTo>
                    <a:pt x="1191" y="237"/>
                  </a:lnTo>
                  <a:cubicBezTo>
                    <a:pt x="1215" y="130"/>
                    <a:pt x="1167" y="23"/>
                    <a:pt x="1072" y="11"/>
                  </a:cubicBezTo>
                  <a:cubicBezTo>
                    <a:pt x="1055" y="4"/>
                    <a:pt x="1038" y="0"/>
                    <a:pt x="1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02"/>
            <p:cNvSpPr/>
            <p:nvPr/>
          </p:nvSpPr>
          <p:spPr>
            <a:xfrm>
              <a:off x="2290993" y="2100391"/>
              <a:ext cx="37731" cy="121778"/>
            </a:xfrm>
            <a:custGeom>
              <a:avLst/>
              <a:gdLst/>
              <a:ahLst/>
              <a:cxnLst/>
              <a:rect l="l" t="t" r="r" b="b"/>
              <a:pathLst>
                <a:path w="1191" h="3844" extrusionOk="0">
                  <a:moveTo>
                    <a:pt x="721" y="1"/>
                  </a:moveTo>
                  <a:cubicBezTo>
                    <a:pt x="670" y="1"/>
                    <a:pt x="616" y="30"/>
                    <a:pt x="572" y="82"/>
                  </a:cubicBezTo>
                  <a:cubicBezTo>
                    <a:pt x="191" y="629"/>
                    <a:pt x="0" y="1296"/>
                    <a:pt x="60" y="1987"/>
                  </a:cubicBezTo>
                  <a:cubicBezTo>
                    <a:pt x="119" y="2665"/>
                    <a:pt x="417" y="3308"/>
                    <a:pt x="893" y="3796"/>
                  </a:cubicBezTo>
                  <a:cubicBezTo>
                    <a:pt x="917" y="3832"/>
                    <a:pt x="965" y="3844"/>
                    <a:pt x="1012" y="3844"/>
                  </a:cubicBezTo>
                  <a:cubicBezTo>
                    <a:pt x="1060" y="3844"/>
                    <a:pt x="1096" y="3832"/>
                    <a:pt x="1131" y="3796"/>
                  </a:cubicBezTo>
                  <a:cubicBezTo>
                    <a:pt x="1191" y="3725"/>
                    <a:pt x="1191" y="3618"/>
                    <a:pt x="1131" y="3546"/>
                  </a:cubicBezTo>
                  <a:cubicBezTo>
                    <a:pt x="250" y="2665"/>
                    <a:pt x="131" y="1284"/>
                    <a:pt x="857" y="272"/>
                  </a:cubicBezTo>
                  <a:cubicBezTo>
                    <a:pt x="917" y="201"/>
                    <a:pt x="893" y="94"/>
                    <a:pt x="810" y="34"/>
                  </a:cubicBezTo>
                  <a:cubicBezTo>
                    <a:pt x="783" y="12"/>
                    <a:pt x="752" y="1"/>
                    <a:pt x="7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02"/>
            <p:cNvSpPr/>
            <p:nvPr/>
          </p:nvSpPr>
          <p:spPr>
            <a:xfrm>
              <a:off x="2353592" y="2091362"/>
              <a:ext cx="68302" cy="20307"/>
            </a:xfrm>
            <a:custGeom>
              <a:avLst/>
              <a:gdLst/>
              <a:ahLst/>
              <a:cxnLst/>
              <a:rect l="l" t="t" r="r" b="b"/>
              <a:pathLst>
                <a:path w="2156" h="641" extrusionOk="0">
                  <a:moveTo>
                    <a:pt x="971" y="1"/>
                  </a:moveTo>
                  <a:cubicBezTo>
                    <a:pt x="708" y="1"/>
                    <a:pt x="417" y="59"/>
                    <a:pt x="120" y="224"/>
                  </a:cubicBezTo>
                  <a:cubicBezTo>
                    <a:pt x="24" y="271"/>
                    <a:pt x="1" y="379"/>
                    <a:pt x="60" y="462"/>
                  </a:cubicBezTo>
                  <a:cubicBezTo>
                    <a:pt x="90" y="522"/>
                    <a:pt x="144" y="554"/>
                    <a:pt x="201" y="554"/>
                  </a:cubicBezTo>
                  <a:cubicBezTo>
                    <a:pt x="234" y="554"/>
                    <a:pt x="268" y="543"/>
                    <a:pt x="298" y="521"/>
                  </a:cubicBezTo>
                  <a:cubicBezTo>
                    <a:pt x="537" y="391"/>
                    <a:pt x="771" y="345"/>
                    <a:pt x="982" y="345"/>
                  </a:cubicBezTo>
                  <a:cubicBezTo>
                    <a:pt x="1488" y="345"/>
                    <a:pt x="1869" y="608"/>
                    <a:pt x="1894" y="617"/>
                  </a:cubicBezTo>
                  <a:cubicBezTo>
                    <a:pt x="1918" y="629"/>
                    <a:pt x="1953" y="640"/>
                    <a:pt x="2001" y="640"/>
                  </a:cubicBezTo>
                  <a:cubicBezTo>
                    <a:pt x="2060" y="640"/>
                    <a:pt x="2096" y="617"/>
                    <a:pt x="2132" y="569"/>
                  </a:cubicBezTo>
                  <a:cubicBezTo>
                    <a:pt x="2156" y="498"/>
                    <a:pt x="2144" y="390"/>
                    <a:pt x="2072" y="331"/>
                  </a:cubicBezTo>
                  <a:cubicBezTo>
                    <a:pt x="2039" y="314"/>
                    <a:pt x="1581" y="1"/>
                    <a:pt x="9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02"/>
            <p:cNvSpPr/>
            <p:nvPr/>
          </p:nvSpPr>
          <p:spPr>
            <a:xfrm>
              <a:off x="2321532" y="2064434"/>
              <a:ext cx="230504" cy="260346"/>
            </a:xfrm>
            <a:custGeom>
              <a:avLst/>
              <a:gdLst/>
              <a:ahLst/>
              <a:cxnLst/>
              <a:rect l="l" t="t" r="r" b="b"/>
              <a:pathLst>
                <a:path w="7276" h="8218" extrusionOk="0">
                  <a:moveTo>
                    <a:pt x="3322" y="3038"/>
                  </a:moveTo>
                  <a:cubicBezTo>
                    <a:pt x="3394" y="3038"/>
                    <a:pt x="3489" y="3074"/>
                    <a:pt x="3549" y="3134"/>
                  </a:cubicBezTo>
                  <a:cubicBezTo>
                    <a:pt x="3668" y="3241"/>
                    <a:pt x="3668" y="3431"/>
                    <a:pt x="3525" y="3562"/>
                  </a:cubicBezTo>
                  <a:cubicBezTo>
                    <a:pt x="3465" y="3622"/>
                    <a:pt x="3388" y="3651"/>
                    <a:pt x="3311" y="3651"/>
                  </a:cubicBezTo>
                  <a:cubicBezTo>
                    <a:pt x="3233" y="3651"/>
                    <a:pt x="3156" y="3622"/>
                    <a:pt x="3096" y="3562"/>
                  </a:cubicBezTo>
                  <a:cubicBezTo>
                    <a:pt x="2977" y="3443"/>
                    <a:pt x="2977" y="3253"/>
                    <a:pt x="3096" y="3134"/>
                  </a:cubicBezTo>
                  <a:cubicBezTo>
                    <a:pt x="3156" y="3074"/>
                    <a:pt x="3227" y="3038"/>
                    <a:pt x="3322" y="3038"/>
                  </a:cubicBezTo>
                  <a:close/>
                  <a:moveTo>
                    <a:pt x="2441" y="3919"/>
                  </a:moveTo>
                  <a:cubicBezTo>
                    <a:pt x="2537" y="3919"/>
                    <a:pt x="2608" y="3955"/>
                    <a:pt x="2668" y="4015"/>
                  </a:cubicBezTo>
                  <a:cubicBezTo>
                    <a:pt x="2727" y="4074"/>
                    <a:pt x="2751" y="4146"/>
                    <a:pt x="2751" y="4229"/>
                  </a:cubicBezTo>
                  <a:cubicBezTo>
                    <a:pt x="2739" y="4312"/>
                    <a:pt x="2715" y="4384"/>
                    <a:pt x="2656" y="4443"/>
                  </a:cubicBezTo>
                  <a:cubicBezTo>
                    <a:pt x="2596" y="4503"/>
                    <a:pt x="2516" y="4533"/>
                    <a:pt x="2435" y="4533"/>
                  </a:cubicBezTo>
                  <a:cubicBezTo>
                    <a:pt x="2355" y="4533"/>
                    <a:pt x="2275" y="4503"/>
                    <a:pt x="2215" y="4443"/>
                  </a:cubicBezTo>
                  <a:cubicBezTo>
                    <a:pt x="2096" y="4324"/>
                    <a:pt x="2096" y="4134"/>
                    <a:pt x="2215" y="4015"/>
                  </a:cubicBezTo>
                  <a:cubicBezTo>
                    <a:pt x="2275" y="3955"/>
                    <a:pt x="2358" y="3919"/>
                    <a:pt x="2441" y="3919"/>
                  </a:cubicBezTo>
                  <a:close/>
                  <a:moveTo>
                    <a:pt x="6109" y="5062"/>
                  </a:moveTo>
                  <a:lnTo>
                    <a:pt x="6620" y="5586"/>
                  </a:lnTo>
                  <a:lnTo>
                    <a:pt x="4775" y="7432"/>
                  </a:lnTo>
                  <a:lnTo>
                    <a:pt x="4656" y="7551"/>
                  </a:lnTo>
                  <a:lnTo>
                    <a:pt x="4144" y="7027"/>
                  </a:lnTo>
                  <a:lnTo>
                    <a:pt x="4215" y="6955"/>
                  </a:lnTo>
                  <a:lnTo>
                    <a:pt x="4680" y="6491"/>
                  </a:lnTo>
                  <a:lnTo>
                    <a:pt x="5573" y="5598"/>
                  </a:lnTo>
                  <a:lnTo>
                    <a:pt x="6025" y="5146"/>
                  </a:lnTo>
                  <a:lnTo>
                    <a:pt x="6109" y="5062"/>
                  </a:lnTo>
                  <a:close/>
                  <a:moveTo>
                    <a:pt x="6644" y="6062"/>
                  </a:moveTo>
                  <a:lnTo>
                    <a:pt x="6668" y="6098"/>
                  </a:lnTo>
                  <a:cubicBezTo>
                    <a:pt x="6859" y="6289"/>
                    <a:pt x="6978" y="6551"/>
                    <a:pt x="6978" y="6836"/>
                  </a:cubicBezTo>
                  <a:cubicBezTo>
                    <a:pt x="6978" y="7122"/>
                    <a:pt x="6859" y="7384"/>
                    <a:pt x="6668" y="7586"/>
                  </a:cubicBezTo>
                  <a:cubicBezTo>
                    <a:pt x="6478" y="7777"/>
                    <a:pt x="6204" y="7896"/>
                    <a:pt x="5930" y="7896"/>
                  </a:cubicBezTo>
                  <a:cubicBezTo>
                    <a:pt x="5644" y="7896"/>
                    <a:pt x="5370" y="7789"/>
                    <a:pt x="5180" y="7586"/>
                  </a:cubicBezTo>
                  <a:lnTo>
                    <a:pt x="5156" y="7551"/>
                  </a:lnTo>
                  <a:lnTo>
                    <a:pt x="6644" y="6062"/>
                  </a:lnTo>
                  <a:close/>
                  <a:moveTo>
                    <a:pt x="1942" y="1"/>
                  </a:moveTo>
                  <a:cubicBezTo>
                    <a:pt x="1249" y="1"/>
                    <a:pt x="584" y="249"/>
                    <a:pt x="72" y="693"/>
                  </a:cubicBezTo>
                  <a:cubicBezTo>
                    <a:pt x="1" y="752"/>
                    <a:pt x="1" y="859"/>
                    <a:pt x="60" y="931"/>
                  </a:cubicBezTo>
                  <a:cubicBezTo>
                    <a:pt x="91" y="968"/>
                    <a:pt x="135" y="986"/>
                    <a:pt x="181" y="986"/>
                  </a:cubicBezTo>
                  <a:cubicBezTo>
                    <a:pt x="222" y="986"/>
                    <a:pt x="264" y="971"/>
                    <a:pt x="298" y="943"/>
                  </a:cubicBezTo>
                  <a:cubicBezTo>
                    <a:pt x="775" y="540"/>
                    <a:pt x="1365" y="340"/>
                    <a:pt x="1953" y="340"/>
                  </a:cubicBezTo>
                  <a:cubicBezTo>
                    <a:pt x="2601" y="340"/>
                    <a:pt x="3247" y="582"/>
                    <a:pt x="3739" y="1062"/>
                  </a:cubicBezTo>
                  <a:cubicBezTo>
                    <a:pt x="4144" y="1467"/>
                    <a:pt x="4406" y="1967"/>
                    <a:pt x="4477" y="2538"/>
                  </a:cubicBezTo>
                  <a:cubicBezTo>
                    <a:pt x="4620" y="3491"/>
                    <a:pt x="5013" y="4336"/>
                    <a:pt x="5668" y="5003"/>
                  </a:cubicBezTo>
                  <a:lnTo>
                    <a:pt x="5454" y="5229"/>
                  </a:lnTo>
                  <a:lnTo>
                    <a:pt x="3882" y="3669"/>
                  </a:lnTo>
                  <a:cubicBezTo>
                    <a:pt x="4037" y="3419"/>
                    <a:pt x="3989" y="3098"/>
                    <a:pt x="3787" y="2884"/>
                  </a:cubicBezTo>
                  <a:cubicBezTo>
                    <a:pt x="3656" y="2753"/>
                    <a:pt x="3486" y="2687"/>
                    <a:pt x="3318" y="2687"/>
                  </a:cubicBezTo>
                  <a:cubicBezTo>
                    <a:pt x="3150" y="2687"/>
                    <a:pt x="2983" y="2753"/>
                    <a:pt x="2858" y="2884"/>
                  </a:cubicBezTo>
                  <a:cubicBezTo>
                    <a:pt x="2656" y="3086"/>
                    <a:pt x="2608" y="3419"/>
                    <a:pt x="2751" y="3669"/>
                  </a:cubicBezTo>
                  <a:cubicBezTo>
                    <a:pt x="2656" y="3610"/>
                    <a:pt x="2549" y="3574"/>
                    <a:pt x="2429" y="3574"/>
                  </a:cubicBezTo>
                  <a:cubicBezTo>
                    <a:pt x="2251" y="3574"/>
                    <a:pt x="2084" y="3657"/>
                    <a:pt x="1965" y="3776"/>
                  </a:cubicBezTo>
                  <a:cubicBezTo>
                    <a:pt x="1715" y="4027"/>
                    <a:pt x="1715" y="4443"/>
                    <a:pt x="1965" y="4693"/>
                  </a:cubicBezTo>
                  <a:cubicBezTo>
                    <a:pt x="2096" y="4824"/>
                    <a:pt x="2263" y="4884"/>
                    <a:pt x="2429" y="4884"/>
                  </a:cubicBezTo>
                  <a:cubicBezTo>
                    <a:pt x="2537" y="4884"/>
                    <a:pt x="2656" y="4860"/>
                    <a:pt x="2739" y="4800"/>
                  </a:cubicBezTo>
                  <a:cubicBezTo>
                    <a:pt x="2834" y="4884"/>
                    <a:pt x="2906" y="4967"/>
                    <a:pt x="2989" y="5039"/>
                  </a:cubicBezTo>
                  <a:cubicBezTo>
                    <a:pt x="3025" y="5062"/>
                    <a:pt x="3072" y="5086"/>
                    <a:pt x="3108" y="5086"/>
                  </a:cubicBezTo>
                  <a:cubicBezTo>
                    <a:pt x="3156" y="5086"/>
                    <a:pt x="3203" y="5062"/>
                    <a:pt x="3227" y="5027"/>
                  </a:cubicBezTo>
                  <a:cubicBezTo>
                    <a:pt x="3287" y="4943"/>
                    <a:pt x="3287" y="4848"/>
                    <a:pt x="3215" y="4789"/>
                  </a:cubicBezTo>
                  <a:cubicBezTo>
                    <a:pt x="3144" y="4705"/>
                    <a:pt x="3049" y="4634"/>
                    <a:pt x="2977" y="4562"/>
                  </a:cubicBezTo>
                  <a:cubicBezTo>
                    <a:pt x="3037" y="4455"/>
                    <a:pt x="3072" y="4348"/>
                    <a:pt x="3072" y="4229"/>
                  </a:cubicBezTo>
                  <a:cubicBezTo>
                    <a:pt x="3072" y="4110"/>
                    <a:pt x="3037" y="3991"/>
                    <a:pt x="2977" y="3907"/>
                  </a:cubicBezTo>
                  <a:lnTo>
                    <a:pt x="2977" y="3907"/>
                  </a:lnTo>
                  <a:cubicBezTo>
                    <a:pt x="3084" y="3967"/>
                    <a:pt x="3203" y="3991"/>
                    <a:pt x="3311" y="3991"/>
                  </a:cubicBezTo>
                  <a:cubicBezTo>
                    <a:pt x="3430" y="3991"/>
                    <a:pt x="3525" y="3967"/>
                    <a:pt x="3632" y="3907"/>
                  </a:cubicBezTo>
                  <a:lnTo>
                    <a:pt x="5192" y="5467"/>
                  </a:lnTo>
                  <a:lnTo>
                    <a:pt x="4537" y="6122"/>
                  </a:lnTo>
                  <a:lnTo>
                    <a:pt x="3751" y="5336"/>
                  </a:lnTo>
                  <a:cubicBezTo>
                    <a:pt x="3721" y="5300"/>
                    <a:pt x="3677" y="5283"/>
                    <a:pt x="3632" y="5283"/>
                  </a:cubicBezTo>
                  <a:cubicBezTo>
                    <a:pt x="3587" y="5283"/>
                    <a:pt x="3543" y="5300"/>
                    <a:pt x="3513" y="5336"/>
                  </a:cubicBezTo>
                  <a:cubicBezTo>
                    <a:pt x="3442" y="5396"/>
                    <a:pt x="3442" y="5515"/>
                    <a:pt x="3513" y="5574"/>
                  </a:cubicBezTo>
                  <a:lnTo>
                    <a:pt x="4299" y="6360"/>
                  </a:lnTo>
                  <a:lnTo>
                    <a:pt x="4084" y="6586"/>
                  </a:lnTo>
                  <a:cubicBezTo>
                    <a:pt x="3394" y="5932"/>
                    <a:pt x="2537" y="5515"/>
                    <a:pt x="1620" y="5396"/>
                  </a:cubicBezTo>
                  <a:cubicBezTo>
                    <a:pt x="1286" y="5348"/>
                    <a:pt x="941" y="5229"/>
                    <a:pt x="644" y="5050"/>
                  </a:cubicBezTo>
                  <a:cubicBezTo>
                    <a:pt x="621" y="5035"/>
                    <a:pt x="595" y="5029"/>
                    <a:pt x="568" y="5029"/>
                  </a:cubicBezTo>
                  <a:cubicBezTo>
                    <a:pt x="510" y="5029"/>
                    <a:pt x="446" y="5061"/>
                    <a:pt x="405" y="5110"/>
                  </a:cubicBezTo>
                  <a:cubicBezTo>
                    <a:pt x="358" y="5181"/>
                    <a:pt x="394" y="5289"/>
                    <a:pt x="465" y="5348"/>
                  </a:cubicBezTo>
                  <a:cubicBezTo>
                    <a:pt x="810" y="5562"/>
                    <a:pt x="1179" y="5681"/>
                    <a:pt x="1560" y="5741"/>
                  </a:cubicBezTo>
                  <a:cubicBezTo>
                    <a:pt x="2394" y="5836"/>
                    <a:pt x="3191" y="6229"/>
                    <a:pt x="3823" y="6824"/>
                  </a:cubicBezTo>
                  <a:lnTo>
                    <a:pt x="3751" y="6896"/>
                  </a:lnTo>
                  <a:cubicBezTo>
                    <a:pt x="3692" y="6955"/>
                    <a:pt x="3692" y="7075"/>
                    <a:pt x="3751" y="7134"/>
                  </a:cubicBezTo>
                  <a:lnTo>
                    <a:pt x="4525" y="7908"/>
                  </a:lnTo>
                  <a:cubicBezTo>
                    <a:pt x="4561" y="7944"/>
                    <a:pt x="4596" y="7956"/>
                    <a:pt x="4644" y="7956"/>
                  </a:cubicBezTo>
                  <a:cubicBezTo>
                    <a:pt x="4692" y="7956"/>
                    <a:pt x="4739" y="7944"/>
                    <a:pt x="4763" y="7908"/>
                  </a:cubicBezTo>
                  <a:lnTo>
                    <a:pt x="4882" y="7789"/>
                  </a:lnTo>
                  <a:lnTo>
                    <a:pt x="4918" y="7825"/>
                  </a:lnTo>
                  <a:cubicBezTo>
                    <a:pt x="5180" y="8087"/>
                    <a:pt x="5525" y="8217"/>
                    <a:pt x="5894" y="8217"/>
                  </a:cubicBezTo>
                  <a:cubicBezTo>
                    <a:pt x="6263" y="8217"/>
                    <a:pt x="6620" y="8075"/>
                    <a:pt x="6882" y="7825"/>
                  </a:cubicBezTo>
                  <a:cubicBezTo>
                    <a:pt x="7144" y="7551"/>
                    <a:pt x="7275" y="7205"/>
                    <a:pt x="7275" y="6836"/>
                  </a:cubicBezTo>
                  <a:cubicBezTo>
                    <a:pt x="7275" y="6467"/>
                    <a:pt x="7180" y="6122"/>
                    <a:pt x="6906" y="5860"/>
                  </a:cubicBezTo>
                  <a:lnTo>
                    <a:pt x="6882" y="5824"/>
                  </a:lnTo>
                  <a:lnTo>
                    <a:pt x="6990" y="5705"/>
                  </a:lnTo>
                  <a:cubicBezTo>
                    <a:pt x="7049" y="5646"/>
                    <a:pt x="7049" y="5527"/>
                    <a:pt x="6990" y="5467"/>
                  </a:cubicBezTo>
                  <a:lnTo>
                    <a:pt x="6216" y="4693"/>
                  </a:lnTo>
                  <a:cubicBezTo>
                    <a:pt x="6192" y="4669"/>
                    <a:pt x="6144" y="4646"/>
                    <a:pt x="6097" y="4646"/>
                  </a:cubicBezTo>
                  <a:cubicBezTo>
                    <a:pt x="6061" y="4646"/>
                    <a:pt x="6013" y="4669"/>
                    <a:pt x="5989" y="4693"/>
                  </a:cubicBezTo>
                  <a:lnTo>
                    <a:pt x="5906" y="4765"/>
                  </a:lnTo>
                  <a:cubicBezTo>
                    <a:pt x="5311" y="4157"/>
                    <a:pt x="4942" y="3372"/>
                    <a:pt x="4823" y="2491"/>
                  </a:cubicBezTo>
                  <a:cubicBezTo>
                    <a:pt x="4739" y="1848"/>
                    <a:pt x="4454" y="1276"/>
                    <a:pt x="3977" y="824"/>
                  </a:cubicBezTo>
                  <a:cubicBezTo>
                    <a:pt x="3453" y="324"/>
                    <a:pt x="2775" y="26"/>
                    <a:pt x="2037" y="2"/>
                  </a:cubicBezTo>
                  <a:cubicBezTo>
                    <a:pt x="2005" y="1"/>
                    <a:pt x="1973" y="1"/>
                    <a:pt x="1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0" name="Google Shape;1220;p102"/>
          <p:cNvGrpSpPr/>
          <p:nvPr/>
        </p:nvGrpSpPr>
        <p:grpSpPr>
          <a:xfrm>
            <a:off x="5390742" y="2308034"/>
            <a:ext cx="491990" cy="527448"/>
            <a:chOff x="1767449" y="1513044"/>
            <a:chExt cx="324403" cy="347783"/>
          </a:xfrm>
        </p:grpSpPr>
        <p:sp>
          <p:nvSpPr>
            <p:cNvPr id="1221" name="Google Shape;1221;p102"/>
            <p:cNvSpPr/>
            <p:nvPr/>
          </p:nvSpPr>
          <p:spPr>
            <a:xfrm>
              <a:off x="1850039" y="1513044"/>
              <a:ext cx="159604" cy="347783"/>
            </a:xfrm>
            <a:custGeom>
              <a:avLst/>
              <a:gdLst/>
              <a:ahLst/>
              <a:cxnLst/>
              <a:rect l="l" t="t" r="r" b="b"/>
              <a:pathLst>
                <a:path w="5038" h="10978" extrusionOk="0">
                  <a:moveTo>
                    <a:pt x="1918" y="1893"/>
                  </a:moveTo>
                  <a:cubicBezTo>
                    <a:pt x="2156" y="1893"/>
                    <a:pt x="2358" y="2084"/>
                    <a:pt x="2358" y="2322"/>
                  </a:cubicBezTo>
                  <a:lnTo>
                    <a:pt x="2358" y="3465"/>
                  </a:lnTo>
                  <a:lnTo>
                    <a:pt x="1501" y="3465"/>
                  </a:lnTo>
                  <a:lnTo>
                    <a:pt x="1501" y="2703"/>
                  </a:lnTo>
                  <a:lnTo>
                    <a:pt x="1501" y="2310"/>
                  </a:lnTo>
                  <a:cubicBezTo>
                    <a:pt x="1501" y="2191"/>
                    <a:pt x="1549" y="2084"/>
                    <a:pt x="1620" y="2012"/>
                  </a:cubicBezTo>
                  <a:cubicBezTo>
                    <a:pt x="1703" y="1929"/>
                    <a:pt x="1822" y="1893"/>
                    <a:pt x="1918" y="1893"/>
                  </a:cubicBezTo>
                  <a:close/>
                  <a:moveTo>
                    <a:pt x="751" y="322"/>
                  </a:moveTo>
                  <a:cubicBezTo>
                    <a:pt x="989" y="322"/>
                    <a:pt x="1180" y="524"/>
                    <a:pt x="1180" y="750"/>
                  </a:cubicBezTo>
                  <a:lnTo>
                    <a:pt x="1180" y="2322"/>
                  </a:lnTo>
                  <a:lnTo>
                    <a:pt x="1180" y="2715"/>
                  </a:lnTo>
                  <a:lnTo>
                    <a:pt x="1180" y="3465"/>
                  </a:lnTo>
                  <a:lnTo>
                    <a:pt x="715" y="3465"/>
                  </a:lnTo>
                  <a:cubicBezTo>
                    <a:pt x="572" y="3465"/>
                    <a:pt x="429" y="3513"/>
                    <a:pt x="310" y="3584"/>
                  </a:cubicBezTo>
                  <a:lnTo>
                    <a:pt x="310" y="738"/>
                  </a:lnTo>
                  <a:lnTo>
                    <a:pt x="334" y="738"/>
                  </a:lnTo>
                  <a:cubicBezTo>
                    <a:pt x="334" y="619"/>
                    <a:pt x="370" y="524"/>
                    <a:pt x="453" y="441"/>
                  </a:cubicBezTo>
                  <a:cubicBezTo>
                    <a:pt x="525" y="369"/>
                    <a:pt x="644" y="322"/>
                    <a:pt x="751" y="322"/>
                  </a:cubicBezTo>
                  <a:close/>
                  <a:moveTo>
                    <a:pt x="4335" y="1870"/>
                  </a:moveTo>
                  <a:cubicBezTo>
                    <a:pt x="4537" y="1870"/>
                    <a:pt x="4716" y="2036"/>
                    <a:pt x="4716" y="2262"/>
                  </a:cubicBezTo>
                  <a:lnTo>
                    <a:pt x="4716" y="3275"/>
                  </a:lnTo>
                  <a:cubicBezTo>
                    <a:pt x="4704" y="3477"/>
                    <a:pt x="4537" y="3656"/>
                    <a:pt x="4335" y="3656"/>
                  </a:cubicBezTo>
                  <a:lnTo>
                    <a:pt x="4239" y="3656"/>
                  </a:lnTo>
                  <a:cubicBezTo>
                    <a:pt x="4037" y="3656"/>
                    <a:pt x="3858" y="3501"/>
                    <a:pt x="3858" y="3275"/>
                  </a:cubicBezTo>
                  <a:lnTo>
                    <a:pt x="3858" y="2286"/>
                  </a:lnTo>
                  <a:lnTo>
                    <a:pt x="3858" y="2262"/>
                  </a:lnTo>
                  <a:cubicBezTo>
                    <a:pt x="3858" y="2048"/>
                    <a:pt x="4013" y="1870"/>
                    <a:pt x="4239" y="1870"/>
                  </a:cubicBezTo>
                  <a:close/>
                  <a:moveTo>
                    <a:pt x="3108" y="1870"/>
                  </a:moveTo>
                  <a:cubicBezTo>
                    <a:pt x="3335" y="1870"/>
                    <a:pt x="3525" y="2048"/>
                    <a:pt x="3525" y="2286"/>
                  </a:cubicBezTo>
                  <a:lnTo>
                    <a:pt x="3525" y="3275"/>
                  </a:lnTo>
                  <a:lnTo>
                    <a:pt x="3525" y="3501"/>
                  </a:lnTo>
                  <a:cubicBezTo>
                    <a:pt x="3525" y="3715"/>
                    <a:pt x="3346" y="3917"/>
                    <a:pt x="3108" y="3917"/>
                  </a:cubicBezTo>
                  <a:lnTo>
                    <a:pt x="3037" y="3917"/>
                  </a:lnTo>
                  <a:lnTo>
                    <a:pt x="3037" y="3620"/>
                  </a:lnTo>
                  <a:cubicBezTo>
                    <a:pt x="3037" y="3525"/>
                    <a:pt x="2965" y="3453"/>
                    <a:pt x="2870" y="3453"/>
                  </a:cubicBezTo>
                  <a:lnTo>
                    <a:pt x="2668" y="3453"/>
                  </a:lnTo>
                  <a:lnTo>
                    <a:pt x="2668" y="2310"/>
                  </a:lnTo>
                  <a:lnTo>
                    <a:pt x="2668" y="2286"/>
                  </a:lnTo>
                  <a:cubicBezTo>
                    <a:pt x="2668" y="2072"/>
                    <a:pt x="2846" y="1870"/>
                    <a:pt x="3085" y="1870"/>
                  </a:cubicBezTo>
                  <a:close/>
                  <a:moveTo>
                    <a:pt x="2727" y="3763"/>
                  </a:moveTo>
                  <a:lnTo>
                    <a:pt x="2727" y="4632"/>
                  </a:lnTo>
                  <a:cubicBezTo>
                    <a:pt x="2727" y="4846"/>
                    <a:pt x="2549" y="5025"/>
                    <a:pt x="2323" y="5025"/>
                  </a:cubicBezTo>
                  <a:lnTo>
                    <a:pt x="727" y="5025"/>
                  </a:lnTo>
                  <a:cubicBezTo>
                    <a:pt x="513" y="5025"/>
                    <a:pt x="334" y="4846"/>
                    <a:pt x="334" y="4632"/>
                  </a:cubicBezTo>
                  <a:lnTo>
                    <a:pt x="334" y="4167"/>
                  </a:lnTo>
                  <a:cubicBezTo>
                    <a:pt x="334" y="3941"/>
                    <a:pt x="513" y="3763"/>
                    <a:pt x="727" y="3763"/>
                  </a:cubicBezTo>
                  <a:close/>
                  <a:moveTo>
                    <a:pt x="763" y="0"/>
                  </a:moveTo>
                  <a:cubicBezTo>
                    <a:pt x="572" y="0"/>
                    <a:pt x="370" y="72"/>
                    <a:pt x="227" y="227"/>
                  </a:cubicBezTo>
                  <a:cubicBezTo>
                    <a:pt x="72" y="369"/>
                    <a:pt x="1" y="548"/>
                    <a:pt x="1" y="762"/>
                  </a:cubicBezTo>
                  <a:lnTo>
                    <a:pt x="1" y="6751"/>
                  </a:lnTo>
                  <a:cubicBezTo>
                    <a:pt x="1" y="6846"/>
                    <a:pt x="72" y="6918"/>
                    <a:pt x="167" y="6918"/>
                  </a:cubicBezTo>
                  <a:cubicBezTo>
                    <a:pt x="251" y="6918"/>
                    <a:pt x="334" y="6846"/>
                    <a:pt x="334" y="6751"/>
                  </a:cubicBezTo>
                  <a:lnTo>
                    <a:pt x="334" y="5239"/>
                  </a:lnTo>
                  <a:cubicBezTo>
                    <a:pt x="453" y="5310"/>
                    <a:pt x="584" y="5358"/>
                    <a:pt x="727" y="5358"/>
                  </a:cubicBezTo>
                  <a:lnTo>
                    <a:pt x="2323" y="5358"/>
                  </a:lnTo>
                  <a:cubicBezTo>
                    <a:pt x="2727" y="5358"/>
                    <a:pt x="3037" y="5025"/>
                    <a:pt x="3037" y="4644"/>
                  </a:cubicBezTo>
                  <a:lnTo>
                    <a:pt x="3037" y="4239"/>
                  </a:lnTo>
                  <a:lnTo>
                    <a:pt x="3108" y="4239"/>
                  </a:lnTo>
                  <a:cubicBezTo>
                    <a:pt x="3394" y="4239"/>
                    <a:pt x="3644" y="4072"/>
                    <a:pt x="3763" y="3822"/>
                  </a:cubicBezTo>
                  <a:cubicBezTo>
                    <a:pt x="3882" y="3929"/>
                    <a:pt x="4049" y="3989"/>
                    <a:pt x="4216" y="3989"/>
                  </a:cubicBezTo>
                  <a:lnTo>
                    <a:pt x="4299" y="3989"/>
                  </a:lnTo>
                  <a:cubicBezTo>
                    <a:pt x="4442" y="3989"/>
                    <a:pt x="4573" y="3941"/>
                    <a:pt x="4692" y="3870"/>
                  </a:cubicBezTo>
                  <a:lnTo>
                    <a:pt x="4692" y="8335"/>
                  </a:lnTo>
                  <a:lnTo>
                    <a:pt x="2989" y="8335"/>
                  </a:lnTo>
                  <a:cubicBezTo>
                    <a:pt x="2906" y="8335"/>
                    <a:pt x="2834" y="8406"/>
                    <a:pt x="2834" y="8501"/>
                  </a:cubicBezTo>
                  <a:cubicBezTo>
                    <a:pt x="2834" y="8585"/>
                    <a:pt x="2906" y="8656"/>
                    <a:pt x="2989" y="8656"/>
                  </a:cubicBezTo>
                  <a:lnTo>
                    <a:pt x="4692" y="8656"/>
                  </a:lnTo>
                  <a:lnTo>
                    <a:pt x="4692" y="9299"/>
                  </a:lnTo>
                  <a:lnTo>
                    <a:pt x="334" y="9299"/>
                  </a:lnTo>
                  <a:lnTo>
                    <a:pt x="334" y="8656"/>
                  </a:lnTo>
                  <a:lnTo>
                    <a:pt x="2311" y="8656"/>
                  </a:lnTo>
                  <a:cubicBezTo>
                    <a:pt x="2394" y="8656"/>
                    <a:pt x="2477" y="8585"/>
                    <a:pt x="2477" y="8501"/>
                  </a:cubicBezTo>
                  <a:cubicBezTo>
                    <a:pt x="2477" y="8406"/>
                    <a:pt x="2394" y="8335"/>
                    <a:pt x="2311" y="8335"/>
                  </a:cubicBezTo>
                  <a:lnTo>
                    <a:pt x="346" y="8335"/>
                  </a:lnTo>
                  <a:lnTo>
                    <a:pt x="346" y="7382"/>
                  </a:lnTo>
                  <a:cubicBezTo>
                    <a:pt x="346" y="7287"/>
                    <a:pt x="275" y="7215"/>
                    <a:pt x="179" y="7215"/>
                  </a:cubicBezTo>
                  <a:cubicBezTo>
                    <a:pt x="96" y="7215"/>
                    <a:pt x="13" y="7287"/>
                    <a:pt x="13" y="7382"/>
                  </a:cubicBezTo>
                  <a:lnTo>
                    <a:pt x="13" y="9454"/>
                  </a:lnTo>
                  <a:cubicBezTo>
                    <a:pt x="13" y="9537"/>
                    <a:pt x="96" y="9609"/>
                    <a:pt x="179" y="9609"/>
                  </a:cubicBezTo>
                  <a:lnTo>
                    <a:pt x="1299" y="9609"/>
                  </a:lnTo>
                  <a:lnTo>
                    <a:pt x="1299" y="10823"/>
                  </a:lnTo>
                  <a:cubicBezTo>
                    <a:pt x="1299" y="10906"/>
                    <a:pt x="1370" y="10978"/>
                    <a:pt x="1465" y="10978"/>
                  </a:cubicBezTo>
                  <a:lnTo>
                    <a:pt x="2203" y="10978"/>
                  </a:lnTo>
                  <a:cubicBezTo>
                    <a:pt x="2299" y="10978"/>
                    <a:pt x="2370" y="10906"/>
                    <a:pt x="2370" y="10823"/>
                  </a:cubicBezTo>
                  <a:cubicBezTo>
                    <a:pt x="2370" y="10728"/>
                    <a:pt x="2299" y="10656"/>
                    <a:pt x="2203" y="10656"/>
                  </a:cubicBezTo>
                  <a:lnTo>
                    <a:pt x="1608" y="10656"/>
                  </a:lnTo>
                  <a:lnTo>
                    <a:pt x="1608" y="9597"/>
                  </a:lnTo>
                  <a:lnTo>
                    <a:pt x="3442" y="9597"/>
                  </a:lnTo>
                  <a:lnTo>
                    <a:pt x="3442" y="10656"/>
                  </a:lnTo>
                  <a:lnTo>
                    <a:pt x="2834" y="10656"/>
                  </a:lnTo>
                  <a:cubicBezTo>
                    <a:pt x="2739" y="10656"/>
                    <a:pt x="2668" y="10728"/>
                    <a:pt x="2668" y="10823"/>
                  </a:cubicBezTo>
                  <a:cubicBezTo>
                    <a:pt x="2668" y="10906"/>
                    <a:pt x="2739" y="10978"/>
                    <a:pt x="2834" y="10978"/>
                  </a:cubicBezTo>
                  <a:lnTo>
                    <a:pt x="3585" y="10978"/>
                  </a:lnTo>
                  <a:cubicBezTo>
                    <a:pt x="3680" y="10978"/>
                    <a:pt x="3751" y="10906"/>
                    <a:pt x="3751" y="10823"/>
                  </a:cubicBezTo>
                  <a:lnTo>
                    <a:pt x="3751" y="9609"/>
                  </a:lnTo>
                  <a:lnTo>
                    <a:pt x="4870" y="9609"/>
                  </a:lnTo>
                  <a:cubicBezTo>
                    <a:pt x="4954" y="9609"/>
                    <a:pt x="5037" y="9537"/>
                    <a:pt x="5037" y="9454"/>
                  </a:cubicBezTo>
                  <a:lnTo>
                    <a:pt x="5037" y="2703"/>
                  </a:lnTo>
                  <a:lnTo>
                    <a:pt x="5037" y="2262"/>
                  </a:lnTo>
                  <a:cubicBezTo>
                    <a:pt x="5037" y="1870"/>
                    <a:pt x="4716" y="1560"/>
                    <a:pt x="4335" y="1560"/>
                  </a:cubicBezTo>
                  <a:lnTo>
                    <a:pt x="4239" y="1560"/>
                  </a:lnTo>
                  <a:cubicBezTo>
                    <a:pt x="4025" y="1560"/>
                    <a:pt x="3823" y="1667"/>
                    <a:pt x="3692" y="1834"/>
                  </a:cubicBezTo>
                  <a:cubicBezTo>
                    <a:pt x="3561" y="1667"/>
                    <a:pt x="3346" y="1560"/>
                    <a:pt x="3132" y="1560"/>
                  </a:cubicBezTo>
                  <a:lnTo>
                    <a:pt x="3096" y="1560"/>
                  </a:lnTo>
                  <a:cubicBezTo>
                    <a:pt x="2858" y="1560"/>
                    <a:pt x="2656" y="1667"/>
                    <a:pt x="2513" y="1846"/>
                  </a:cubicBezTo>
                  <a:cubicBezTo>
                    <a:pt x="2382" y="1679"/>
                    <a:pt x="2180" y="1560"/>
                    <a:pt x="1942" y="1560"/>
                  </a:cubicBezTo>
                  <a:cubicBezTo>
                    <a:pt x="1787" y="1560"/>
                    <a:pt x="1644" y="1608"/>
                    <a:pt x="1501" y="1691"/>
                  </a:cubicBezTo>
                  <a:lnTo>
                    <a:pt x="1501" y="738"/>
                  </a:lnTo>
                  <a:cubicBezTo>
                    <a:pt x="1501" y="322"/>
                    <a:pt x="1168" y="0"/>
                    <a:pt x="7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02"/>
            <p:cNvSpPr/>
            <p:nvPr/>
          </p:nvSpPr>
          <p:spPr>
            <a:xfrm>
              <a:off x="1887009" y="1702332"/>
              <a:ext cx="53222" cy="48375"/>
            </a:xfrm>
            <a:custGeom>
              <a:avLst/>
              <a:gdLst/>
              <a:ahLst/>
              <a:cxnLst/>
              <a:rect l="l" t="t" r="r" b="b"/>
              <a:pathLst>
                <a:path w="1680" h="1527" extrusionOk="0">
                  <a:moveTo>
                    <a:pt x="1084" y="562"/>
                  </a:moveTo>
                  <a:lnTo>
                    <a:pt x="1013" y="979"/>
                  </a:lnTo>
                  <a:lnTo>
                    <a:pt x="608" y="979"/>
                  </a:lnTo>
                  <a:lnTo>
                    <a:pt x="679" y="562"/>
                  </a:lnTo>
                  <a:close/>
                  <a:moveTo>
                    <a:pt x="572" y="1"/>
                  </a:moveTo>
                  <a:cubicBezTo>
                    <a:pt x="487" y="1"/>
                    <a:pt x="415" y="57"/>
                    <a:pt x="394" y="133"/>
                  </a:cubicBezTo>
                  <a:lnTo>
                    <a:pt x="382" y="228"/>
                  </a:lnTo>
                  <a:lnTo>
                    <a:pt x="310" y="228"/>
                  </a:lnTo>
                  <a:cubicBezTo>
                    <a:pt x="215" y="228"/>
                    <a:pt x="143" y="300"/>
                    <a:pt x="143" y="395"/>
                  </a:cubicBezTo>
                  <a:cubicBezTo>
                    <a:pt x="143" y="478"/>
                    <a:pt x="215" y="562"/>
                    <a:pt x="310" y="562"/>
                  </a:cubicBezTo>
                  <a:lnTo>
                    <a:pt x="322" y="562"/>
                  </a:lnTo>
                  <a:lnTo>
                    <a:pt x="251" y="979"/>
                  </a:lnTo>
                  <a:lnTo>
                    <a:pt x="155" y="979"/>
                  </a:lnTo>
                  <a:cubicBezTo>
                    <a:pt x="72" y="979"/>
                    <a:pt x="1" y="1050"/>
                    <a:pt x="1" y="1133"/>
                  </a:cubicBezTo>
                  <a:cubicBezTo>
                    <a:pt x="1" y="1229"/>
                    <a:pt x="72" y="1300"/>
                    <a:pt x="155" y="1300"/>
                  </a:cubicBezTo>
                  <a:lnTo>
                    <a:pt x="191" y="1300"/>
                  </a:lnTo>
                  <a:lnTo>
                    <a:pt x="191" y="1336"/>
                  </a:lnTo>
                  <a:cubicBezTo>
                    <a:pt x="167" y="1419"/>
                    <a:pt x="239" y="1514"/>
                    <a:pt x="322" y="1526"/>
                  </a:cubicBezTo>
                  <a:lnTo>
                    <a:pt x="346" y="1526"/>
                  </a:lnTo>
                  <a:cubicBezTo>
                    <a:pt x="429" y="1526"/>
                    <a:pt x="501" y="1467"/>
                    <a:pt x="513" y="1395"/>
                  </a:cubicBezTo>
                  <a:lnTo>
                    <a:pt x="536" y="1300"/>
                  </a:lnTo>
                  <a:lnTo>
                    <a:pt x="929" y="1300"/>
                  </a:lnTo>
                  <a:lnTo>
                    <a:pt x="929" y="1336"/>
                  </a:lnTo>
                  <a:cubicBezTo>
                    <a:pt x="917" y="1419"/>
                    <a:pt x="977" y="1514"/>
                    <a:pt x="1060" y="1526"/>
                  </a:cubicBezTo>
                  <a:lnTo>
                    <a:pt x="1096" y="1526"/>
                  </a:lnTo>
                  <a:cubicBezTo>
                    <a:pt x="1167" y="1526"/>
                    <a:pt x="1239" y="1467"/>
                    <a:pt x="1263" y="1395"/>
                  </a:cubicBezTo>
                  <a:lnTo>
                    <a:pt x="1275" y="1300"/>
                  </a:lnTo>
                  <a:lnTo>
                    <a:pt x="1370" y="1300"/>
                  </a:lnTo>
                  <a:cubicBezTo>
                    <a:pt x="1453" y="1300"/>
                    <a:pt x="1525" y="1229"/>
                    <a:pt x="1525" y="1133"/>
                  </a:cubicBezTo>
                  <a:cubicBezTo>
                    <a:pt x="1525" y="1050"/>
                    <a:pt x="1453" y="979"/>
                    <a:pt x="1370" y="979"/>
                  </a:cubicBezTo>
                  <a:lnTo>
                    <a:pt x="1334" y="979"/>
                  </a:lnTo>
                  <a:lnTo>
                    <a:pt x="1406" y="562"/>
                  </a:lnTo>
                  <a:lnTo>
                    <a:pt x="1513" y="562"/>
                  </a:lnTo>
                  <a:cubicBezTo>
                    <a:pt x="1608" y="562"/>
                    <a:pt x="1679" y="478"/>
                    <a:pt x="1679" y="395"/>
                  </a:cubicBezTo>
                  <a:cubicBezTo>
                    <a:pt x="1679" y="300"/>
                    <a:pt x="1608" y="228"/>
                    <a:pt x="1513" y="228"/>
                  </a:cubicBezTo>
                  <a:lnTo>
                    <a:pt x="1465" y="228"/>
                  </a:lnTo>
                  <a:lnTo>
                    <a:pt x="1465" y="205"/>
                  </a:lnTo>
                  <a:cubicBezTo>
                    <a:pt x="1489" y="109"/>
                    <a:pt x="1429" y="26"/>
                    <a:pt x="1334" y="2"/>
                  </a:cubicBezTo>
                  <a:cubicBezTo>
                    <a:pt x="1327" y="1"/>
                    <a:pt x="1320" y="1"/>
                    <a:pt x="1312" y="1"/>
                  </a:cubicBezTo>
                  <a:cubicBezTo>
                    <a:pt x="1235" y="1"/>
                    <a:pt x="1154" y="57"/>
                    <a:pt x="1144" y="133"/>
                  </a:cubicBezTo>
                  <a:lnTo>
                    <a:pt x="1132" y="228"/>
                  </a:lnTo>
                  <a:lnTo>
                    <a:pt x="727" y="228"/>
                  </a:lnTo>
                  <a:lnTo>
                    <a:pt x="727" y="205"/>
                  </a:lnTo>
                  <a:cubicBezTo>
                    <a:pt x="739" y="109"/>
                    <a:pt x="679" y="26"/>
                    <a:pt x="596" y="2"/>
                  </a:cubicBezTo>
                  <a:cubicBezTo>
                    <a:pt x="588" y="1"/>
                    <a:pt x="580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02"/>
            <p:cNvSpPr/>
            <p:nvPr/>
          </p:nvSpPr>
          <p:spPr>
            <a:xfrm>
              <a:off x="1943970" y="1686745"/>
              <a:ext cx="28702" cy="63962"/>
            </a:xfrm>
            <a:custGeom>
              <a:avLst/>
              <a:gdLst/>
              <a:ahLst/>
              <a:cxnLst/>
              <a:rect l="l" t="t" r="r" b="b"/>
              <a:pathLst>
                <a:path w="906" h="2019" extrusionOk="0">
                  <a:moveTo>
                    <a:pt x="457" y="0"/>
                  </a:moveTo>
                  <a:cubicBezTo>
                    <a:pt x="429" y="0"/>
                    <a:pt x="399" y="6"/>
                    <a:pt x="370" y="18"/>
                  </a:cubicBezTo>
                  <a:lnTo>
                    <a:pt x="108" y="173"/>
                  </a:lnTo>
                  <a:cubicBezTo>
                    <a:pt x="24" y="220"/>
                    <a:pt x="0" y="304"/>
                    <a:pt x="48" y="399"/>
                  </a:cubicBezTo>
                  <a:cubicBezTo>
                    <a:pt x="73" y="448"/>
                    <a:pt x="126" y="475"/>
                    <a:pt x="184" y="475"/>
                  </a:cubicBezTo>
                  <a:cubicBezTo>
                    <a:pt x="210" y="475"/>
                    <a:pt x="237" y="470"/>
                    <a:pt x="262" y="459"/>
                  </a:cubicBezTo>
                  <a:lnTo>
                    <a:pt x="298" y="435"/>
                  </a:lnTo>
                  <a:lnTo>
                    <a:pt x="298" y="1685"/>
                  </a:lnTo>
                  <a:lnTo>
                    <a:pt x="191" y="1685"/>
                  </a:lnTo>
                  <a:cubicBezTo>
                    <a:pt x="108" y="1685"/>
                    <a:pt x="24" y="1768"/>
                    <a:pt x="24" y="1852"/>
                  </a:cubicBezTo>
                  <a:cubicBezTo>
                    <a:pt x="24" y="1947"/>
                    <a:pt x="108" y="2018"/>
                    <a:pt x="191" y="2018"/>
                  </a:cubicBezTo>
                  <a:lnTo>
                    <a:pt x="739" y="2018"/>
                  </a:lnTo>
                  <a:cubicBezTo>
                    <a:pt x="834" y="2018"/>
                    <a:pt x="905" y="1947"/>
                    <a:pt x="905" y="1852"/>
                  </a:cubicBezTo>
                  <a:cubicBezTo>
                    <a:pt x="905" y="1768"/>
                    <a:pt x="822" y="1673"/>
                    <a:pt x="727" y="1673"/>
                  </a:cubicBezTo>
                  <a:lnTo>
                    <a:pt x="608" y="1673"/>
                  </a:lnTo>
                  <a:lnTo>
                    <a:pt x="608" y="161"/>
                  </a:lnTo>
                  <a:cubicBezTo>
                    <a:pt x="608" y="101"/>
                    <a:pt x="584" y="54"/>
                    <a:pt x="536" y="18"/>
                  </a:cubicBezTo>
                  <a:cubicBezTo>
                    <a:pt x="512" y="6"/>
                    <a:pt x="486" y="0"/>
                    <a:pt x="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02"/>
            <p:cNvSpPr/>
            <p:nvPr/>
          </p:nvSpPr>
          <p:spPr>
            <a:xfrm>
              <a:off x="2029221" y="1707306"/>
              <a:ext cx="62631" cy="10201"/>
            </a:xfrm>
            <a:custGeom>
              <a:avLst/>
              <a:gdLst/>
              <a:ahLst/>
              <a:cxnLst/>
              <a:rect l="l" t="t" r="r" b="b"/>
              <a:pathLst>
                <a:path w="1977" h="322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21"/>
                    <a:pt x="167" y="321"/>
                  </a:cubicBezTo>
                  <a:lnTo>
                    <a:pt x="1822" y="321"/>
                  </a:lnTo>
                  <a:cubicBezTo>
                    <a:pt x="1905" y="321"/>
                    <a:pt x="1977" y="250"/>
                    <a:pt x="1977" y="167"/>
                  </a:cubicBezTo>
                  <a:cubicBezTo>
                    <a:pt x="1977" y="60"/>
                    <a:pt x="1905" y="0"/>
                    <a:pt x="1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02"/>
            <p:cNvSpPr/>
            <p:nvPr/>
          </p:nvSpPr>
          <p:spPr>
            <a:xfrm>
              <a:off x="2029221" y="1758311"/>
              <a:ext cx="47552" cy="46696"/>
            </a:xfrm>
            <a:custGeom>
              <a:avLst/>
              <a:gdLst/>
              <a:ahLst/>
              <a:cxnLst/>
              <a:rect l="l" t="t" r="r" b="b"/>
              <a:pathLst>
                <a:path w="1501" h="1474" extrusionOk="0">
                  <a:moveTo>
                    <a:pt x="173" y="0"/>
                  </a:moveTo>
                  <a:cubicBezTo>
                    <a:pt x="131" y="0"/>
                    <a:pt x="90" y="15"/>
                    <a:pt x="60" y="45"/>
                  </a:cubicBezTo>
                  <a:cubicBezTo>
                    <a:pt x="0" y="105"/>
                    <a:pt x="0" y="200"/>
                    <a:pt x="60" y="259"/>
                  </a:cubicBezTo>
                  <a:lnTo>
                    <a:pt x="1227" y="1426"/>
                  </a:lnTo>
                  <a:cubicBezTo>
                    <a:pt x="1250" y="1450"/>
                    <a:pt x="1298" y="1474"/>
                    <a:pt x="1346" y="1474"/>
                  </a:cubicBezTo>
                  <a:cubicBezTo>
                    <a:pt x="1381" y="1474"/>
                    <a:pt x="1429" y="1450"/>
                    <a:pt x="1465" y="1426"/>
                  </a:cubicBezTo>
                  <a:cubicBezTo>
                    <a:pt x="1500" y="1378"/>
                    <a:pt x="1500" y="1271"/>
                    <a:pt x="1441" y="1200"/>
                  </a:cubicBezTo>
                  <a:lnTo>
                    <a:pt x="286" y="45"/>
                  </a:lnTo>
                  <a:cubicBezTo>
                    <a:pt x="256" y="15"/>
                    <a:pt x="215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02"/>
            <p:cNvSpPr/>
            <p:nvPr/>
          </p:nvSpPr>
          <p:spPr>
            <a:xfrm>
              <a:off x="2029221" y="1615339"/>
              <a:ext cx="47552" cy="46728"/>
            </a:xfrm>
            <a:custGeom>
              <a:avLst/>
              <a:gdLst/>
              <a:ahLst/>
              <a:cxnLst/>
              <a:rect l="l" t="t" r="r" b="b"/>
              <a:pathLst>
                <a:path w="1501" h="1475" extrusionOk="0">
                  <a:moveTo>
                    <a:pt x="1334" y="1"/>
                  </a:moveTo>
                  <a:cubicBezTo>
                    <a:pt x="1295" y="1"/>
                    <a:pt x="1256" y="16"/>
                    <a:pt x="1227" y="46"/>
                  </a:cubicBezTo>
                  <a:lnTo>
                    <a:pt x="60" y="1200"/>
                  </a:lnTo>
                  <a:cubicBezTo>
                    <a:pt x="0" y="1260"/>
                    <a:pt x="0" y="1367"/>
                    <a:pt x="60" y="1427"/>
                  </a:cubicBezTo>
                  <a:cubicBezTo>
                    <a:pt x="96" y="1462"/>
                    <a:pt x="131" y="1474"/>
                    <a:pt x="179" y="1474"/>
                  </a:cubicBezTo>
                  <a:cubicBezTo>
                    <a:pt x="226" y="1474"/>
                    <a:pt x="274" y="1462"/>
                    <a:pt x="298" y="1427"/>
                  </a:cubicBezTo>
                  <a:lnTo>
                    <a:pt x="1465" y="272"/>
                  </a:lnTo>
                  <a:cubicBezTo>
                    <a:pt x="1500" y="212"/>
                    <a:pt x="1500" y="105"/>
                    <a:pt x="1441" y="46"/>
                  </a:cubicBezTo>
                  <a:cubicBezTo>
                    <a:pt x="1411" y="16"/>
                    <a:pt x="1372" y="1"/>
                    <a:pt x="13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02"/>
            <p:cNvSpPr/>
            <p:nvPr/>
          </p:nvSpPr>
          <p:spPr>
            <a:xfrm>
              <a:off x="1767449" y="1703504"/>
              <a:ext cx="63012" cy="10233"/>
            </a:xfrm>
            <a:custGeom>
              <a:avLst/>
              <a:gdLst/>
              <a:ahLst/>
              <a:cxnLst/>
              <a:rect l="l" t="t" r="r" b="b"/>
              <a:pathLst>
                <a:path w="1989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1822" y="322"/>
                  </a:lnTo>
                  <a:cubicBezTo>
                    <a:pt x="1905" y="322"/>
                    <a:pt x="1989" y="251"/>
                    <a:pt x="1989" y="168"/>
                  </a:cubicBezTo>
                  <a:cubicBezTo>
                    <a:pt x="1989" y="72"/>
                    <a:pt x="1905" y="1"/>
                    <a:pt x="1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02"/>
            <p:cNvSpPr/>
            <p:nvPr/>
          </p:nvSpPr>
          <p:spPr>
            <a:xfrm>
              <a:off x="1783289" y="1615719"/>
              <a:ext cx="47552" cy="46728"/>
            </a:xfrm>
            <a:custGeom>
              <a:avLst/>
              <a:gdLst/>
              <a:ahLst/>
              <a:cxnLst/>
              <a:rect l="l" t="t" r="r" b="b"/>
              <a:pathLst>
                <a:path w="1501" h="1475" extrusionOk="0">
                  <a:moveTo>
                    <a:pt x="167" y="1"/>
                  </a:moveTo>
                  <a:cubicBezTo>
                    <a:pt x="128" y="1"/>
                    <a:pt x="90" y="16"/>
                    <a:pt x="60" y="45"/>
                  </a:cubicBezTo>
                  <a:cubicBezTo>
                    <a:pt x="0" y="105"/>
                    <a:pt x="0" y="212"/>
                    <a:pt x="60" y="272"/>
                  </a:cubicBezTo>
                  <a:lnTo>
                    <a:pt x="1215" y="1427"/>
                  </a:lnTo>
                  <a:cubicBezTo>
                    <a:pt x="1251" y="1462"/>
                    <a:pt x="1286" y="1474"/>
                    <a:pt x="1334" y="1474"/>
                  </a:cubicBezTo>
                  <a:cubicBezTo>
                    <a:pt x="1382" y="1474"/>
                    <a:pt x="1429" y="1462"/>
                    <a:pt x="1453" y="1427"/>
                  </a:cubicBezTo>
                  <a:cubicBezTo>
                    <a:pt x="1501" y="1367"/>
                    <a:pt x="1501" y="1272"/>
                    <a:pt x="1441" y="1212"/>
                  </a:cubicBezTo>
                  <a:lnTo>
                    <a:pt x="274" y="45"/>
                  </a:lnTo>
                  <a:cubicBezTo>
                    <a:pt x="244" y="16"/>
                    <a:pt x="206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02"/>
            <p:cNvSpPr/>
            <p:nvPr/>
          </p:nvSpPr>
          <p:spPr>
            <a:xfrm>
              <a:off x="1783289" y="1758311"/>
              <a:ext cx="47552" cy="46696"/>
            </a:xfrm>
            <a:custGeom>
              <a:avLst/>
              <a:gdLst/>
              <a:ahLst/>
              <a:cxnLst/>
              <a:rect l="l" t="t" r="r" b="b"/>
              <a:pathLst>
                <a:path w="1501" h="1474" extrusionOk="0">
                  <a:moveTo>
                    <a:pt x="1328" y="0"/>
                  </a:moveTo>
                  <a:cubicBezTo>
                    <a:pt x="1286" y="0"/>
                    <a:pt x="1245" y="15"/>
                    <a:pt x="1215" y="45"/>
                  </a:cubicBezTo>
                  <a:lnTo>
                    <a:pt x="60" y="1200"/>
                  </a:lnTo>
                  <a:cubicBezTo>
                    <a:pt x="0" y="1259"/>
                    <a:pt x="0" y="1367"/>
                    <a:pt x="60" y="1426"/>
                  </a:cubicBezTo>
                  <a:cubicBezTo>
                    <a:pt x="84" y="1450"/>
                    <a:pt x="131" y="1474"/>
                    <a:pt x="179" y="1474"/>
                  </a:cubicBezTo>
                  <a:cubicBezTo>
                    <a:pt x="215" y="1474"/>
                    <a:pt x="262" y="1450"/>
                    <a:pt x="298" y="1426"/>
                  </a:cubicBezTo>
                  <a:lnTo>
                    <a:pt x="1453" y="259"/>
                  </a:lnTo>
                  <a:cubicBezTo>
                    <a:pt x="1501" y="200"/>
                    <a:pt x="1501" y="105"/>
                    <a:pt x="1441" y="45"/>
                  </a:cubicBezTo>
                  <a:cubicBezTo>
                    <a:pt x="1411" y="15"/>
                    <a:pt x="1370" y="0"/>
                    <a:pt x="13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0" name="Google Shape;1230;p102"/>
          <p:cNvSpPr txBox="1">
            <a:spLocks noGrp="1"/>
          </p:cNvSpPr>
          <p:nvPr>
            <p:ph type="title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Сохраняйте работы учеников!</a:t>
            </a:r>
            <a:endParaRPr dirty="0"/>
          </a:p>
        </p:txBody>
      </p:sp>
      <p:sp>
        <p:nvSpPr>
          <p:cNvPr id="1231" name="Google Shape;1231;p102"/>
          <p:cNvSpPr txBox="1">
            <a:spLocks noGrp="1"/>
          </p:cNvSpPr>
          <p:nvPr>
            <p:ph type="subTitle" idx="4294967295"/>
          </p:nvPr>
        </p:nvSpPr>
        <p:spPr>
          <a:xfrm>
            <a:off x="744600" y="3725475"/>
            <a:ext cx="1304700" cy="5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Работа с карточками с лексикой</a:t>
            </a: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232" name="Google Shape;1232;p102"/>
          <p:cNvSpPr txBox="1">
            <a:spLocks noGrp="1"/>
          </p:cNvSpPr>
          <p:nvPr>
            <p:ph type="subTitle" idx="4294967295"/>
          </p:nvPr>
        </p:nvSpPr>
        <p:spPr>
          <a:xfrm>
            <a:off x="2895033" y="3725475"/>
            <a:ext cx="1304700" cy="5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Работа с записью дискуссии</a:t>
            </a:r>
            <a:endParaRPr sz="1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3" name="Google Shape;1233;p102"/>
          <p:cNvSpPr txBox="1">
            <a:spLocks noGrp="1"/>
          </p:cNvSpPr>
          <p:nvPr>
            <p:ph type="subTitle" idx="4294967295"/>
          </p:nvPr>
        </p:nvSpPr>
        <p:spPr>
          <a:xfrm>
            <a:off x="4862064" y="3725475"/>
            <a:ext cx="1636307" cy="5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Работа с фотографиями</a:t>
            </a:r>
            <a:endParaRPr sz="1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4" name="Google Shape;1234;p102"/>
          <p:cNvSpPr txBox="1">
            <a:spLocks noGrp="1"/>
          </p:cNvSpPr>
          <p:nvPr>
            <p:ph type="subTitle" idx="4294967295"/>
          </p:nvPr>
        </p:nvSpPr>
        <p:spPr>
          <a:xfrm>
            <a:off x="7125601" y="3725475"/>
            <a:ext cx="1304700" cy="5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Brain dumps</a:t>
            </a:r>
            <a:endParaRPr lang="ru-RU" sz="1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5" name="Google Shape;1235;p102"/>
          <p:cNvSpPr txBox="1">
            <a:spLocks noGrp="1"/>
          </p:cNvSpPr>
          <p:nvPr>
            <p:ph type="subTitle" idx="4294967295"/>
          </p:nvPr>
        </p:nvSpPr>
        <p:spPr>
          <a:xfrm>
            <a:off x="744600" y="3327675"/>
            <a:ext cx="1304700" cy="4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2"/>
                </a:solidFill>
              </a:rPr>
              <a:t>Станция 1</a:t>
            </a:r>
            <a:endParaRPr sz="1600" dirty="0">
              <a:solidFill>
                <a:schemeClr val="dk2"/>
              </a:solidFill>
            </a:endParaRPr>
          </a:p>
        </p:txBody>
      </p:sp>
      <p:sp>
        <p:nvSpPr>
          <p:cNvPr id="1236" name="Google Shape;1236;p102"/>
          <p:cNvSpPr txBox="1">
            <a:spLocks noGrp="1"/>
          </p:cNvSpPr>
          <p:nvPr>
            <p:ph type="subTitle" idx="4294967295"/>
          </p:nvPr>
        </p:nvSpPr>
        <p:spPr>
          <a:xfrm>
            <a:off x="2895033" y="3327675"/>
            <a:ext cx="1304700" cy="4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2"/>
                </a:solidFill>
              </a:rPr>
              <a:t>Станция 2</a:t>
            </a:r>
            <a:endParaRPr sz="16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7" name="Google Shape;1237;p102"/>
          <p:cNvSpPr txBox="1">
            <a:spLocks noGrp="1"/>
          </p:cNvSpPr>
          <p:nvPr>
            <p:ph type="subTitle" idx="4294967295"/>
          </p:nvPr>
        </p:nvSpPr>
        <p:spPr>
          <a:xfrm>
            <a:off x="5010300" y="3327675"/>
            <a:ext cx="1304700" cy="4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2"/>
                </a:solidFill>
              </a:rPr>
              <a:t>Станция 3</a:t>
            </a:r>
            <a:endParaRPr lang="ru-RU" sz="16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8" name="Google Shape;1238;p102"/>
          <p:cNvSpPr txBox="1">
            <a:spLocks noGrp="1"/>
          </p:cNvSpPr>
          <p:nvPr>
            <p:ph type="subTitle" idx="4294967295"/>
          </p:nvPr>
        </p:nvSpPr>
        <p:spPr>
          <a:xfrm>
            <a:off x="7125600" y="3327675"/>
            <a:ext cx="1304700" cy="4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2"/>
                </a:solidFill>
              </a:rPr>
              <a:t>Станция 4</a:t>
            </a:r>
            <a:endParaRPr lang="ru-RU" sz="16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9" name="Google Shape;1239;p102">
            <a:hlinkClick r:id="" action="ppaction://hlinkshowjump?jump=previousslide"/>
          </p:cNvPr>
          <p:cNvSpPr/>
          <p:nvPr/>
        </p:nvSpPr>
        <p:spPr>
          <a:xfrm>
            <a:off x="8557408" y="4700050"/>
            <a:ext cx="202800" cy="207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102">
            <a:hlinkClick r:id="" action="ppaction://hlinkshowjump?jump=nextslide"/>
          </p:cNvPr>
          <p:cNvSpPr/>
          <p:nvPr/>
        </p:nvSpPr>
        <p:spPr>
          <a:xfrm rot="10800000">
            <a:off x="8819533" y="4700050"/>
            <a:ext cx="202800" cy="207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102">
            <a:hlinkClick r:id="rId3" action="ppaction://hlinksldjump"/>
          </p:cNvPr>
          <p:cNvSpPr/>
          <p:nvPr/>
        </p:nvSpPr>
        <p:spPr>
          <a:xfrm>
            <a:off x="180899" y="4625800"/>
            <a:ext cx="356100" cy="356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102">
            <a:hlinkClick r:id="rId3" action="ppaction://hlinksldjump"/>
          </p:cNvPr>
          <p:cNvSpPr/>
          <p:nvPr/>
        </p:nvSpPr>
        <p:spPr>
          <a:xfrm>
            <a:off x="233824" y="4688491"/>
            <a:ext cx="250251" cy="230730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102"/>
          <p:cNvSpPr/>
          <p:nvPr/>
        </p:nvSpPr>
        <p:spPr>
          <a:xfrm>
            <a:off x="713225" y="1791168"/>
            <a:ext cx="1010100" cy="1010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3" name="Google Shape;1203;p102"/>
          <p:cNvGrpSpPr/>
          <p:nvPr/>
        </p:nvGrpSpPr>
        <p:grpSpPr>
          <a:xfrm>
            <a:off x="954815" y="2016112"/>
            <a:ext cx="526919" cy="551086"/>
            <a:chOff x="2157462" y="4258496"/>
            <a:chExt cx="347435" cy="363370"/>
          </a:xfrm>
        </p:grpSpPr>
        <p:sp>
          <p:nvSpPr>
            <p:cNvPr id="1204" name="Google Shape;1204;p102"/>
            <p:cNvSpPr/>
            <p:nvPr/>
          </p:nvSpPr>
          <p:spPr>
            <a:xfrm>
              <a:off x="2296252" y="4258496"/>
              <a:ext cx="208644" cy="220778"/>
            </a:xfrm>
            <a:custGeom>
              <a:avLst/>
              <a:gdLst/>
              <a:ahLst/>
              <a:cxnLst/>
              <a:rect l="l" t="t" r="r" b="b"/>
              <a:pathLst>
                <a:path w="6586" h="6969" extrusionOk="0">
                  <a:moveTo>
                    <a:pt x="3322" y="0"/>
                  </a:moveTo>
                  <a:cubicBezTo>
                    <a:pt x="3113" y="0"/>
                    <a:pt x="2902" y="21"/>
                    <a:pt x="2692" y="63"/>
                  </a:cubicBezTo>
                  <a:cubicBezTo>
                    <a:pt x="1858" y="218"/>
                    <a:pt x="1144" y="694"/>
                    <a:pt x="668" y="1409"/>
                  </a:cubicBezTo>
                  <a:lnTo>
                    <a:pt x="489" y="1730"/>
                  </a:lnTo>
                  <a:cubicBezTo>
                    <a:pt x="441" y="1813"/>
                    <a:pt x="477" y="1909"/>
                    <a:pt x="560" y="1944"/>
                  </a:cubicBezTo>
                  <a:cubicBezTo>
                    <a:pt x="592" y="1960"/>
                    <a:pt x="623" y="1968"/>
                    <a:pt x="651" y="1968"/>
                  </a:cubicBezTo>
                  <a:cubicBezTo>
                    <a:pt x="707" y="1968"/>
                    <a:pt x="755" y="1936"/>
                    <a:pt x="787" y="1873"/>
                  </a:cubicBezTo>
                  <a:cubicBezTo>
                    <a:pt x="834" y="1766"/>
                    <a:pt x="894" y="1682"/>
                    <a:pt x="953" y="1587"/>
                  </a:cubicBezTo>
                  <a:cubicBezTo>
                    <a:pt x="1370" y="968"/>
                    <a:pt x="2001" y="539"/>
                    <a:pt x="2751" y="385"/>
                  </a:cubicBezTo>
                  <a:cubicBezTo>
                    <a:pt x="2936" y="349"/>
                    <a:pt x="3122" y="331"/>
                    <a:pt x="3307" y="331"/>
                  </a:cubicBezTo>
                  <a:cubicBezTo>
                    <a:pt x="3862" y="331"/>
                    <a:pt x="4409" y="492"/>
                    <a:pt x="4882" y="813"/>
                  </a:cubicBezTo>
                  <a:cubicBezTo>
                    <a:pt x="5502" y="1254"/>
                    <a:pt x="5930" y="1873"/>
                    <a:pt x="6085" y="2623"/>
                  </a:cubicBezTo>
                  <a:cubicBezTo>
                    <a:pt x="6228" y="3361"/>
                    <a:pt x="6085" y="4123"/>
                    <a:pt x="5656" y="4742"/>
                  </a:cubicBezTo>
                  <a:cubicBezTo>
                    <a:pt x="5117" y="5552"/>
                    <a:pt x="4227" y="6005"/>
                    <a:pt x="3296" y="6005"/>
                  </a:cubicBezTo>
                  <a:cubicBezTo>
                    <a:pt x="3036" y="6005"/>
                    <a:pt x="2773" y="5970"/>
                    <a:pt x="2513" y="5897"/>
                  </a:cubicBezTo>
                  <a:cubicBezTo>
                    <a:pt x="2492" y="5887"/>
                    <a:pt x="2475" y="5881"/>
                    <a:pt x="2459" y="5881"/>
                  </a:cubicBezTo>
                  <a:cubicBezTo>
                    <a:pt x="2439" y="5881"/>
                    <a:pt x="2420" y="5890"/>
                    <a:pt x="2394" y="5909"/>
                  </a:cubicBezTo>
                  <a:lnTo>
                    <a:pt x="1037" y="6552"/>
                  </a:lnTo>
                  <a:lnTo>
                    <a:pt x="1108" y="5040"/>
                  </a:lnTo>
                  <a:cubicBezTo>
                    <a:pt x="1108" y="5004"/>
                    <a:pt x="1096" y="4969"/>
                    <a:pt x="1084" y="4921"/>
                  </a:cubicBezTo>
                  <a:cubicBezTo>
                    <a:pt x="549" y="4242"/>
                    <a:pt x="334" y="3337"/>
                    <a:pt x="549" y="2480"/>
                  </a:cubicBezTo>
                  <a:cubicBezTo>
                    <a:pt x="560" y="2397"/>
                    <a:pt x="513" y="2302"/>
                    <a:pt x="430" y="2278"/>
                  </a:cubicBezTo>
                  <a:cubicBezTo>
                    <a:pt x="418" y="2276"/>
                    <a:pt x="406" y="2276"/>
                    <a:pt x="395" y="2276"/>
                  </a:cubicBezTo>
                  <a:cubicBezTo>
                    <a:pt x="314" y="2276"/>
                    <a:pt x="247" y="2313"/>
                    <a:pt x="215" y="2397"/>
                  </a:cubicBezTo>
                  <a:cubicBezTo>
                    <a:pt x="1" y="3314"/>
                    <a:pt x="203" y="4314"/>
                    <a:pt x="775" y="5076"/>
                  </a:cubicBezTo>
                  <a:lnTo>
                    <a:pt x="691" y="6790"/>
                  </a:lnTo>
                  <a:cubicBezTo>
                    <a:pt x="691" y="6850"/>
                    <a:pt x="727" y="6909"/>
                    <a:pt x="775" y="6933"/>
                  </a:cubicBezTo>
                  <a:cubicBezTo>
                    <a:pt x="799" y="6945"/>
                    <a:pt x="834" y="6969"/>
                    <a:pt x="858" y="6969"/>
                  </a:cubicBezTo>
                  <a:cubicBezTo>
                    <a:pt x="894" y="6969"/>
                    <a:pt x="906" y="6969"/>
                    <a:pt x="930" y="6945"/>
                  </a:cubicBezTo>
                  <a:lnTo>
                    <a:pt x="2477" y="6219"/>
                  </a:lnTo>
                  <a:cubicBezTo>
                    <a:pt x="2747" y="6290"/>
                    <a:pt x="3020" y="6324"/>
                    <a:pt x="3290" y="6324"/>
                  </a:cubicBezTo>
                  <a:cubicBezTo>
                    <a:pt x="3652" y="6324"/>
                    <a:pt x="4011" y="6263"/>
                    <a:pt x="4359" y="6147"/>
                  </a:cubicBezTo>
                  <a:cubicBezTo>
                    <a:pt x="5002" y="5921"/>
                    <a:pt x="5549" y="5492"/>
                    <a:pt x="5918" y="4921"/>
                  </a:cubicBezTo>
                  <a:cubicBezTo>
                    <a:pt x="6406" y="4242"/>
                    <a:pt x="6585" y="3397"/>
                    <a:pt x="6430" y="2564"/>
                  </a:cubicBezTo>
                  <a:cubicBezTo>
                    <a:pt x="6264" y="1730"/>
                    <a:pt x="5787" y="1016"/>
                    <a:pt x="5073" y="539"/>
                  </a:cubicBezTo>
                  <a:cubicBezTo>
                    <a:pt x="4548" y="183"/>
                    <a:pt x="3943" y="0"/>
                    <a:pt x="3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02"/>
            <p:cNvSpPr/>
            <p:nvPr/>
          </p:nvSpPr>
          <p:spPr>
            <a:xfrm>
              <a:off x="2157462" y="4323313"/>
              <a:ext cx="300643" cy="298552"/>
            </a:xfrm>
            <a:custGeom>
              <a:avLst/>
              <a:gdLst/>
              <a:ahLst/>
              <a:cxnLst/>
              <a:rect l="l" t="t" r="r" b="b"/>
              <a:pathLst>
                <a:path w="9490" h="9424" extrusionOk="0">
                  <a:moveTo>
                    <a:pt x="2453" y="410"/>
                  </a:moveTo>
                  <a:lnTo>
                    <a:pt x="3798" y="2684"/>
                  </a:lnTo>
                  <a:lnTo>
                    <a:pt x="3072" y="3113"/>
                  </a:lnTo>
                  <a:lnTo>
                    <a:pt x="1727" y="839"/>
                  </a:lnTo>
                  <a:lnTo>
                    <a:pt x="2453" y="410"/>
                  </a:lnTo>
                  <a:close/>
                  <a:moveTo>
                    <a:pt x="2533" y="1"/>
                  </a:moveTo>
                  <a:cubicBezTo>
                    <a:pt x="2503" y="1"/>
                    <a:pt x="2475" y="9"/>
                    <a:pt x="2441" y="17"/>
                  </a:cubicBezTo>
                  <a:lnTo>
                    <a:pt x="1429" y="613"/>
                  </a:lnTo>
                  <a:cubicBezTo>
                    <a:pt x="1358" y="660"/>
                    <a:pt x="1322" y="768"/>
                    <a:pt x="1370" y="839"/>
                  </a:cubicBezTo>
                  <a:lnTo>
                    <a:pt x="1477" y="1018"/>
                  </a:lnTo>
                  <a:lnTo>
                    <a:pt x="1060" y="1244"/>
                  </a:lnTo>
                  <a:cubicBezTo>
                    <a:pt x="631" y="1458"/>
                    <a:pt x="298" y="1851"/>
                    <a:pt x="143" y="2315"/>
                  </a:cubicBezTo>
                  <a:cubicBezTo>
                    <a:pt x="0" y="2780"/>
                    <a:pt x="24" y="3268"/>
                    <a:pt x="250" y="3708"/>
                  </a:cubicBezTo>
                  <a:cubicBezTo>
                    <a:pt x="465" y="4137"/>
                    <a:pt x="1084" y="4875"/>
                    <a:pt x="1572" y="5411"/>
                  </a:cubicBezTo>
                  <a:cubicBezTo>
                    <a:pt x="1608" y="5435"/>
                    <a:pt x="1655" y="5471"/>
                    <a:pt x="1691" y="5471"/>
                  </a:cubicBezTo>
                  <a:cubicBezTo>
                    <a:pt x="1739" y="5471"/>
                    <a:pt x="1774" y="5447"/>
                    <a:pt x="1810" y="5423"/>
                  </a:cubicBezTo>
                  <a:cubicBezTo>
                    <a:pt x="1893" y="5363"/>
                    <a:pt x="1893" y="5256"/>
                    <a:pt x="1834" y="5185"/>
                  </a:cubicBezTo>
                  <a:cubicBezTo>
                    <a:pt x="1155" y="4459"/>
                    <a:pt x="715" y="3875"/>
                    <a:pt x="560" y="3577"/>
                  </a:cubicBezTo>
                  <a:cubicBezTo>
                    <a:pt x="215" y="2851"/>
                    <a:pt x="489" y="1946"/>
                    <a:pt x="1215" y="1553"/>
                  </a:cubicBezTo>
                  <a:lnTo>
                    <a:pt x="1655" y="1327"/>
                  </a:lnTo>
                  <a:lnTo>
                    <a:pt x="2584" y="2923"/>
                  </a:lnTo>
                  <a:cubicBezTo>
                    <a:pt x="2501" y="2970"/>
                    <a:pt x="2405" y="3018"/>
                    <a:pt x="2334" y="3089"/>
                  </a:cubicBezTo>
                  <a:cubicBezTo>
                    <a:pt x="1965" y="3411"/>
                    <a:pt x="1905" y="3970"/>
                    <a:pt x="2191" y="4363"/>
                  </a:cubicBezTo>
                  <a:cubicBezTo>
                    <a:pt x="2334" y="4578"/>
                    <a:pt x="4930" y="7161"/>
                    <a:pt x="5132" y="7316"/>
                  </a:cubicBezTo>
                  <a:cubicBezTo>
                    <a:pt x="5299" y="7435"/>
                    <a:pt x="5501" y="7495"/>
                    <a:pt x="5703" y="7495"/>
                  </a:cubicBezTo>
                  <a:cubicBezTo>
                    <a:pt x="5965" y="7495"/>
                    <a:pt x="6215" y="7387"/>
                    <a:pt x="6418" y="7161"/>
                  </a:cubicBezTo>
                  <a:cubicBezTo>
                    <a:pt x="6489" y="7090"/>
                    <a:pt x="6537" y="7006"/>
                    <a:pt x="6585" y="6911"/>
                  </a:cubicBezTo>
                  <a:lnTo>
                    <a:pt x="8168" y="7852"/>
                  </a:lnTo>
                  <a:lnTo>
                    <a:pt x="7954" y="8280"/>
                  </a:lnTo>
                  <a:cubicBezTo>
                    <a:pt x="7676" y="8795"/>
                    <a:pt x="7141" y="9094"/>
                    <a:pt x="6590" y="9094"/>
                  </a:cubicBezTo>
                  <a:cubicBezTo>
                    <a:pt x="6363" y="9094"/>
                    <a:pt x="6133" y="9043"/>
                    <a:pt x="5918" y="8935"/>
                  </a:cubicBezTo>
                  <a:cubicBezTo>
                    <a:pt x="5346" y="8638"/>
                    <a:pt x="3798" y="7268"/>
                    <a:pt x="2334" y="5721"/>
                  </a:cubicBezTo>
                  <a:cubicBezTo>
                    <a:pt x="2304" y="5685"/>
                    <a:pt x="2263" y="5667"/>
                    <a:pt x="2219" y="5667"/>
                  </a:cubicBezTo>
                  <a:cubicBezTo>
                    <a:pt x="2176" y="5667"/>
                    <a:pt x="2132" y="5685"/>
                    <a:pt x="2096" y="5721"/>
                  </a:cubicBezTo>
                  <a:cubicBezTo>
                    <a:pt x="2024" y="5780"/>
                    <a:pt x="2024" y="5887"/>
                    <a:pt x="2096" y="5959"/>
                  </a:cubicBezTo>
                  <a:cubicBezTo>
                    <a:pt x="3394" y="7328"/>
                    <a:pt x="5072" y="8888"/>
                    <a:pt x="5787" y="9233"/>
                  </a:cubicBezTo>
                  <a:cubicBezTo>
                    <a:pt x="6037" y="9364"/>
                    <a:pt x="6323" y="9423"/>
                    <a:pt x="6608" y="9423"/>
                  </a:cubicBezTo>
                  <a:cubicBezTo>
                    <a:pt x="6799" y="9423"/>
                    <a:pt x="6989" y="9400"/>
                    <a:pt x="7192" y="9340"/>
                  </a:cubicBezTo>
                  <a:cubicBezTo>
                    <a:pt x="7644" y="9185"/>
                    <a:pt x="8037" y="8864"/>
                    <a:pt x="8263" y="8423"/>
                  </a:cubicBezTo>
                  <a:lnTo>
                    <a:pt x="8478" y="8007"/>
                  </a:lnTo>
                  <a:lnTo>
                    <a:pt x="8656" y="8114"/>
                  </a:lnTo>
                  <a:cubicBezTo>
                    <a:pt x="8692" y="8126"/>
                    <a:pt x="8716" y="8149"/>
                    <a:pt x="8751" y="8149"/>
                  </a:cubicBezTo>
                  <a:cubicBezTo>
                    <a:pt x="8811" y="8149"/>
                    <a:pt x="8871" y="8114"/>
                    <a:pt x="8894" y="8054"/>
                  </a:cubicBezTo>
                  <a:lnTo>
                    <a:pt x="9490" y="7042"/>
                  </a:lnTo>
                  <a:cubicBezTo>
                    <a:pt x="9442" y="6983"/>
                    <a:pt x="9454" y="6947"/>
                    <a:pt x="9442" y="6899"/>
                  </a:cubicBezTo>
                  <a:cubicBezTo>
                    <a:pt x="9418" y="6852"/>
                    <a:pt x="9394" y="6828"/>
                    <a:pt x="9359" y="6792"/>
                  </a:cubicBezTo>
                  <a:lnTo>
                    <a:pt x="8251" y="6137"/>
                  </a:lnTo>
                  <a:cubicBezTo>
                    <a:pt x="8225" y="6122"/>
                    <a:pt x="8198" y="6116"/>
                    <a:pt x="8171" y="6116"/>
                  </a:cubicBezTo>
                  <a:cubicBezTo>
                    <a:pt x="8113" y="6116"/>
                    <a:pt x="8058" y="6148"/>
                    <a:pt x="8025" y="6197"/>
                  </a:cubicBezTo>
                  <a:cubicBezTo>
                    <a:pt x="7978" y="6268"/>
                    <a:pt x="8001" y="6375"/>
                    <a:pt x="8085" y="6423"/>
                  </a:cubicBezTo>
                  <a:lnTo>
                    <a:pt x="9061" y="7006"/>
                  </a:lnTo>
                  <a:lnTo>
                    <a:pt x="8632" y="7733"/>
                  </a:lnTo>
                  <a:lnTo>
                    <a:pt x="6358" y="6387"/>
                  </a:lnTo>
                  <a:lnTo>
                    <a:pt x="6787" y="5661"/>
                  </a:lnTo>
                  <a:lnTo>
                    <a:pt x="7501" y="6078"/>
                  </a:lnTo>
                  <a:cubicBezTo>
                    <a:pt x="7524" y="6093"/>
                    <a:pt x="7550" y="6099"/>
                    <a:pt x="7576" y="6099"/>
                  </a:cubicBezTo>
                  <a:cubicBezTo>
                    <a:pt x="7634" y="6099"/>
                    <a:pt x="7695" y="6067"/>
                    <a:pt x="7728" y="6018"/>
                  </a:cubicBezTo>
                  <a:cubicBezTo>
                    <a:pt x="7775" y="5947"/>
                    <a:pt x="7739" y="5840"/>
                    <a:pt x="7668" y="5792"/>
                  </a:cubicBezTo>
                  <a:lnTo>
                    <a:pt x="6823" y="5292"/>
                  </a:lnTo>
                  <a:cubicBezTo>
                    <a:pt x="6796" y="5272"/>
                    <a:pt x="6770" y="5263"/>
                    <a:pt x="6744" y="5263"/>
                  </a:cubicBezTo>
                  <a:cubicBezTo>
                    <a:pt x="6723" y="5263"/>
                    <a:pt x="6701" y="5269"/>
                    <a:pt x="6680" y="5280"/>
                  </a:cubicBezTo>
                  <a:cubicBezTo>
                    <a:pt x="6644" y="5292"/>
                    <a:pt x="6608" y="5316"/>
                    <a:pt x="6585" y="5351"/>
                  </a:cubicBezTo>
                  <a:lnTo>
                    <a:pt x="5989" y="6364"/>
                  </a:lnTo>
                  <a:cubicBezTo>
                    <a:pt x="5942" y="6435"/>
                    <a:pt x="5965" y="6542"/>
                    <a:pt x="6049" y="6578"/>
                  </a:cubicBezTo>
                  <a:lnTo>
                    <a:pt x="6263" y="6721"/>
                  </a:lnTo>
                  <a:lnTo>
                    <a:pt x="6251" y="6745"/>
                  </a:lnTo>
                  <a:cubicBezTo>
                    <a:pt x="6227" y="6804"/>
                    <a:pt x="6192" y="6864"/>
                    <a:pt x="6144" y="6923"/>
                  </a:cubicBezTo>
                  <a:cubicBezTo>
                    <a:pt x="6026" y="7062"/>
                    <a:pt x="5856" y="7136"/>
                    <a:pt x="5680" y="7136"/>
                  </a:cubicBezTo>
                  <a:cubicBezTo>
                    <a:pt x="5554" y="7136"/>
                    <a:pt x="5425" y="7098"/>
                    <a:pt x="5311" y="7018"/>
                  </a:cubicBezTo>
                  <a:cubicBezTo>
                    <a:pt x="5132" y="6887"/>
                    <a:pt x="2572" y="4328"/>
                    <a:pt x="2441" y="4149"/>
                  </a:cubicBezTo>
                  <a:cubicBezTo>
                    <a:pt x="2251" y="3887"/>
                    <a:pt x="2298" y="3530"/>
                    <a:pt x="2536" y="3316"/>
                  </a:cubicBezTo>
                  <a:cubicBezTo>
                    <a:pt x="2572" y="3268"/>
                    <a:pt x="2632" y="3232"/>
                    <a:pt x="2715" y="3208"/>
                  </a:cubicBezTo>
                  <a:lnTo>
                    <a:pt x="2739" y="3196"/>
                  </a:lnTo>
                  <a:lnTo>
                    <a:pt x="2870" y="3411"/>
                  </a:lnTo>
                  <a:cubicBezTo>
                    <a:pt x="2906" y="3470"/>
                    <a:pt x="2965" y="3506"/>
                    <a:pt x="3025" y="3506"/>
                  </a:cubicBezTo>
                  <a:cubicBezTo>
                    <a:pt x="3048" y="3506"/>
                    <a:pt x="3084" y="3494"/>
                    <a:pt x="3108" y="3470"/>
                  </a:cubicBezTo>
                  <a:lnTo>
                    <a:pt x="4120" y="2875"/>
                  </a:lnTo>
                  <a:cubicBezTo>
                    <a:pt x="4168" y="2851"/>
                    <a:pt x="4179" y="2815"/>
                    <a:pt x="4203" y="2768"/>
                  </a:cubicBezTo>
                  <a:cubicBezTo>
                    <a:pt x="4215" y="2732"/>
                    <a:pt x="4203" y="2684"/>
                    <a:pt x="4179" y="2637"/>
                  </a:cubicBezTo>
                  <a:lnTo>
                    <a:pt x="2679" y="77"/>
                  </a:lnTo>
                  <a:cubicBezTo>
                    <a:pt x="2644" y="29"/>
                    <a:pt x="2620" y="17"/>
                    <a:pt x="2572" y="6"/>
                  </a:cubicBezTo>
                  <a:cubicBezTo>
                    <a:pt x="2558" y="2"/>
                    <a:pt x="2545" y="1"/>
                    <a:pt x="25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02"/>
            <p:cNvSpPr/>
            <p:nvPr/>
          </p:nvSpPr>
          <p:spPr>
            <a:xfrm>
              <a:off x="2339653" y="4297463"/>
              <a:ext cx="123362" cy="123742"/>
            </a:xfrm>
            <a:custGeom>
              <a:avLst/>
              <a:gdLst/>
              <a:ahLst/>
              <a:cxnLst/>
              <a:rect l="l" t="t" r="r" b="b"/>
              <a:pathLst>
                <a:path w="3894" h="3906" extrusionOk="0">
                  <a:moveTo>
                    <a:pt x="1941" y="345"/>
                  </a:moveTo>
                  <a:cubicBezTo>
                    <a:pt x="2834" y="345"/>
                    <a:pt x="3572" y="1072"/>
                    <a:pt x="3572" y="1965"/>
                  </a:cubicBezTo>
                  <a:cubicBezTo>
                    <a:pt x="3572" y="2060"/>
                    <a:pt x="3548" y="2143"/>
                    <a:pt x="3536" y="2238"/>
                  </a:cubicBezTo>
                  <a:lnTo>
                    <a:pt x="1203" y="524"/>
                  </a:lnTo>
                  <a:cubicBezTo>
                    <a:pt x="1429" y="405"/>
                    <a:pt x="1679" y="345"/>
                    <a:pt x="1941" y="345"/>
                  </a:cubicBezTo>
                  <a:close/>
                  <a:moveTo>
                    <a:pt x="893" y="714"/>
                  </a:moveTo>
                  <a:lnTo>
                    <a:pt x="3417" y="2560"/>
                  </a:lnTo>
                  <a:cubicBezTo>
                    <a:pt x="3346" y="2822"/>
                    <a:pt x="3179" y="3024"/>
                    <a:pt x="2989" y="3191"/>
                  </a:cubicBezTo>
                  <a:lnTo>
                    <a:pt x="441" y="1334"/>
                  </a:lnTo>
                  <a:cubicBezTo>
                    <a:pt x="548" y="1095"/>
                    <a:pt x="691" y="881"/>
                    <a:pt x="893" y="714"/>
                  </a:cubicBezTo>
                  <a:close/>
                  <a:moveTo>
                    <a:pt x="357" y="1667"/>
                  </a:moveTo>
                  <a:lnTo>
                    <a:pt x="2703" y="3381"/>
                  </a:lnTo>
                  <a:cubicBezTo>
                    <a:pt x="2465" y="3500"/>
                    <a:pt x="2215" y="3572"/>
                    <a:pt x="1941" y="3572"/>
                  </a:cubicBezTo>
                  <a:cubicBezTo>
                    <a:pt x="1048" y="3572"/>
                    <a:pt x="322" y="2846"/>
                    <a:pt x="322" y="1953"/>
                  </a:cubicBezTo>
                  <a:cubicBezTo>
                    <a:pt x="322" y="1846"/>
                    <a:pt x="333" y="1762"/>
                    <a:pt x="357" y="1667"/>
                  </a:cubicBezTo>
                  <a:close/>
                  <a:moveTo>
                    <a:pt x="1941" y="0"/>
                  </a:moveTo>
                  <a:cubicBezTo>
                    <a:pt x="869" y="0"/>
                    <a:pt x="0" y="881"/>
                    <a:pt x="0" y="1953"/>
                  </a:cubicBezTo>
                  <a:cubicBezTo>
                    <a:pt x="0" y="3024"/>
                    <a:pt x="869" y="3905"/>
                    <a:pt x="1941" y="3905"/>
                  </a:cubicBezTo>
                  <a:cubicBezTo>
                    <a:pt x="3012" y="3905"/>
                    <a:pt x="3893" y="3024"/>
                    <a:pt x="3893" y="1953"/>
                  </a:cubicBezTo>
                  <a:cubicBezTo>
                    <a:pt x="3893" y="881"/>
                    <a:pt x="3012" y="0"/>
                    <a:pt x="19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0" name="Google Shape;1230;p102"/>
          <p:cNvSpPr txBox="1">
            <a:spLocks noGrp="1"/>
          </p:cNvSpPr>
          <p:nvPr>
            <p:ph type="title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Сохраняйте работы учеников!</a:t>
            </a:r>
            <a:endParaRPr dirty="0"/>
          </a:p>
        </p:txBody>
      </p:sp>
      <p:sp>
        <p:nvSpPr>
          <p:cNvPr id="1232" name="Google Shape;1232;p102"/>
          <p:cNvSpPr txBox="1">
            <a:spLocks noGrp="1"/>
          </p:cNvSpPr>
          <p:nvPr>
            <p:ph type="subTitle" idx="4294967295"/>
          </p:nvPr>
        </p:nvSpPr>
        <p:spPr>
          <a:xfrm>
            <a:off x="589353" y="3449934"/>
            <a:ext cx="1304700" cy="5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Работа с записью дискуссии</a:t>
            </a:r>
            <a:endParaRPr sz="1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6" name="Google Shape;1236;p102"/>
          <p:cNvSpPr txBox="1">
            <a:spLocks noGrp="1"/>
          </p:cNvSpPr>
          <p:nvPr>
            <p:ph type="subTitle" idx="4294967295"/>
          </p:nvPr>
        </p:nvSpPr>
        <p:spPr>
          <a:xfrm>
            <a:off x="589353" y="3052134"/>
            <a:ext cx="1304700" cy="4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2"/>
                </a:solidFill>
              </a:rPr>
              <a:t>Станция 2</a:t>
            </a:r>
            <a:endParaRPr sz="16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9" name="Google Shape;1239;p102">
            <a:hlinkClick r:id="" action="ppaction://hlinkshowjump?jump=previousslide"/>
          </p:cNvPr>
          <p:cNvSpPr/>
          <p:nvPr/>
        </p:nvSpPr>
        <p:spPr>
          <a:xfrm>
            <a:off x="8557408" y="4700050"/>
            <a:ext cx="202800" cy="207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102">
            <a:hlinkClick r:id="" action="ppaction://hlinkshowjump?jump=nextslide"/>
          </p:cNvPr>
          <p:cNvSpPr/>
          <p:nvPr/>
        </p:nvSpPr>
        <p:spPr>
          <a:xfrm rot="10800000">
            <a:off x="8819533" y="4700050"/>
            <a:ext cx="202800" cy="207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102">
            <a:hlinkClick r:id="rId3" action="ppaction://hlinksldjump"/>
          </p:cNvPr>
          <p:cNvSpPr/>
          <p:nvPr/>
        </p:nvSpPr>
        <p:spPr>
          <a:xfrm>
            <a:off x="180899" y="4625800"/>
            <a:ext cx="356100" cy="356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102">
            <a:hlinkClick r:id="rId3" action="ppaction://hlinksldjump"/>
          </p:cNvPr>
          <p:cNvSpPr/>
          <p:nvPr/>
        </p:nvSpPr>
        <p:spPr>
          <a:xfrm>
            <a:off x="233824" y="4688491"/>
            <a:ext cx="250251" cy="230730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EADB1A-488C-4348-746B-695C4F69B0D8}"/>
              </a:ext>
            </a:extLst>
          </p:cNvPr>
          <p:cNvSpPr txBox="1"/>
          <p:nvPr/>
        </p:nvSpPr>
        <p:spPr>
          <a:xfrm>
            <a:off x="2175404" y="2169042"/>
            <a:ext cx="686918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Montserrat" pitchFamily="2" charset="77"/>
              </a:rPr>
              <a:t>Послушай запись дискуссии и подумай, что прошло хорошо, а над чем</a:t>
            </a:r>
          </a:p>
          <a:p>
            <a:r>
              <a:rPr lang="ru-RU" dirty="0">
                <a:solidFill>
                  <a:schemeClr val="tx1"/>
                </a:solidFill>
                <a:latin typeface="Montserrat" pitchFamily="2" charset="77"/>
              </a:rPr>
              <a:t>нужно продолжать работать.</a:t>
            </a:r>
            <a:endParaRPr lang="en-US" dirty="0">
              <a:solidFill>
                <a:schemeClr val="tx1"/>
              </a:solidFill>
              <a:latin typeface="Montserrat" pitchFamily="2" charset="77"/>
            </a:endParaRPr>
          </a:p>
          <a:p>
            <a:endParaRPr lang="en-US" dirty="0">
              <a:solidFill>
                <a:schemeClr val="tx1"/>
              </a:solidFill>
              <a:latin typeface="Montserrat" pitchFamily="2" charset="77"/>
            </a:endParaRPr>
          </a:p>
          <a:p>
            <a:r>
              <a:rPr lang="ru-RU" dirty="0">
                <a:solidFill>
                  <a:schemeClr val="tx1"/>
                </a:solidFill>
                <a:latin typeface="Montserrat" pitchFamily="2" charset="77"/>
              </a:rPr>
              <a:t>Напиши письмо ученикам, которые будут проходить этот юнит в </a:t>
            </a:r>
          </a:p>
          <a:p>
            <a:r>
              <a:rPr lang="ru-RU" dirty="0">
                <a:solidFill>
                  <a:schemeClr val="tx1"/>
                </a:solidFill>
                <a:latin typeface="Montserrat" pitchFamily="2" charset="77"/>
              </a:rPr>
              <a:t>следующем году, и дай им полезные советы, опираясь на свой опыт и </a:t>
            </a:r>
          </a:p>
          <a:p>
            <a:r>
              <a:rPr lang="ru-RU" dirty="0">
                <a:solidFill>
                  <a:schemeClr val="tx1"/>
                </a:solidFill>
                <a:latin typeface="Montserrat" pitchFamily="2" charset="77"/>
              </a:rPr>
              <a:t>ошибки.</a:t>
            </a:r>
          </a:p>
          <a:p>
            <a:endParaRPr lang="ru-RU" dirty="0">
              <a:solidFill>
                <a:schemeClr val="tx1"/>
              </a:solidFill>
              <a:latin typeface="Montserrat" pitchFamily="2" charset="77"/>
            </a:endParaRPr>
          </a:p>
          <a:p>
            <a:r>
              <a:rPr lang="ru-RU" b="1" dirty="0">
                <a:solidFill>
                  <a:schemeClr val="tx1"/>
                </a:solidFill>
                <a:latin typeface="Montserrat" pitchFamily="2" charset="77"/>
              </a:rPr>
              <a:t>ВАЖНО УСТАНОВИТЬ ПРАВИЛА: </a:t>
            </a:r>
            <a:endParaRPr lang="en-US" b="1" dirty="0">
              <a:solidFill>
                <a:schemeClr val="tx1"/>
              </a:solidFill>
              <a:latin typeface="Montserrat" pitchFamily="2" charset="77"/>
            </a:endParaRPr>
          </a:p>
          <a:p>
            <a:r>
              <a:rPr lang="en-US" b="1" dirty="0" err="1">
                <a:solidFill>
                  <a:schemeClr val="tx1"/>
                </a:solidFill>
                <a:latin typeface="Montserrat" pitchFamily="2" charset="77"/>
              </a:rPr>
              <a:t>E.g</a:t>
            </a:r>
            <a:r>
              <a:rPr lang="en-US" b="1" dirty="0">
                <a:solidFill>
                  <a:schemeClr val="tx1"/>
                </a:solidFill>
                <a:latin typeface="Montserrat" pitchFamily="2" charset="77"/>
              </a:rPr>
              <a:t>: you cannot write vague advice like “use active vocabulary”</a:t>
            </a:r>
          </a:p>
        </p:txBody>
      </p:sp>
    </p:spTree>
    <p:extLst>
      <p:ext uri="{BB962C8B-B14F-4D97-AF65-F5344CB8AC3E}">
        <p14:creationId xmlns:p14="http://schemas.microsoft.com/office/powerpoint/2010/main" val="3931158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17BA66-CAAC-1E3F-208D-74891A6B4A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Рефлексия – процесс</a:t>
            </a:r>
          </a:p>
          <a:p>
            <a:r>
              <a:rPr lang="ru-RU" dirty="0"/>
              <a:t>Рефлексия – не только о том, что ученики узнали, но и как</a:t>
            </a:r>
          </a:p>
          <a:p>
            <a:r>
              <a:rPr lang="ru-RU" dirty="0"/>
              <a:t>Рефлексивные задания не обязаны быть однотипными</a:t>
            </a:r>
          </a:p>
          <a:p>
            <a:r>
              <a:rPr lang="ru-RU" dirty="0"/>
              <a:t>Проведение рефлексивных активностей упрощает вашу работу и бережет время</a:t>
            </a:r>
          </a:p>
          <a:p>
            <a:endParaRPr lang="ru-R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812997-15E6-5726-B248-66AA2E478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Резюмируем: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586186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112"/>
          <p:cNvSpPr txBox="1">
            <a:spLocks noGrp="1"/>
          </p:cNvSpPr>
          <p:nvPr>
            <p:ph type="title"/>
          </p:nvPr>
        </p:nvSpPr>
        <p:spPr>
          <a:xfrm>
            <a:off x="713375" y="1735300"/>
            <a:ext cx="29901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Classdojo</a:t>
            </a:r>
            <a:endParaRPr dirty="0"/>
          </a:p>
        </p:txBody>
      </p:sp>
      <p:sp>
        <p:nvSpPr>
          <p:cNvPr id="1367" name="Google Shape;1367;p112"/>
          <p:cNvSpPr txBox="1">
            <a:spLocks noGrp="1"/>
          </p:cNvSpPr>
          <p:nvPr>
            <p:ph type="subTitle" idx="1"/>
          </p:nvPr>
        </p:nvSpPr>
        <p:spPr>
          <a:xfrm>
            <a:off x="713225" y="2312000"/>
            <a:ext cx="2990100" cy="10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Рефлексивная </a:t>
            </a: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лента вашей группы</a:t>
            </a:r>
            <a:endParaRPr dirty="0"/>
          </a:p>
        </p:txBody>
      </p:sp>
      <p:pic>
        <p:nvPicPr>
          <p:cNvPr id="1368" name="Google Shape;1368;p112"/>
          <p:cNvPicPr preferRelativeResize="0"/>
          <p:nvPr/>
        </p:nvPicPr>
        <p:blipFill rotWithShape="1">
          <a:blip r:embed="rId3">
            <a:alphaModFix/>
          </a:blip>
          <a:srcRect l="15067" r="21436"/>
          <a:stretch/>
        </p:blipFill>
        <p:spPr>
          <a:xfrm>
            <a:off x="4571999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0" name="Google Shape;1370;p112">
            <a:hlinkClick r:id="" action="ppaction://hlinkshowjump?jump=previousslide"/>
          </p:cNvPr>
          <p:cNvSpPr/>
          <p:nvPr/>
        </p:nvSpPr>
        <p:spPr>
          <a:xfrm>
            <a:off x="8557408" y="4700050"/>
            <a:ext cx="202800" cy="207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112">
            <a:hlinkClick r:id="" action="ppaction://hlinkshowjump?jump=nextslide"/>
          </p:cNvPr>
          <p:cNvSpPr/>
          <p:nvPr/>
        </p:nvSpPr>
        <p:spPr>
          <a:xfrm rot="10800000">
            <a:off x="8819533" y="4700050"/>
            <a:ext cx="202800" cy="207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112">
            <a:hlinkClick r:id="rId4" action="ppaction://hlinksldjump"/>
          </p:cNvPr>
          <p:cNvSpPr/>
          <p:nvPr/>
        </p:nvSpPr>
        <p:spPr>
          <a:xfrm>
            <a:off x="180899" y="4625800"/>
            <a:ext cx="356100" cy="356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112">
            <a:hlinkClick r:id="rId4" action="ppaction://hlinksldjump"/>
          </p:cNvPr>
          <p:cNvSpPr/>
          <p:nvPr/>
        </p:nvSpPr>
        <p:spPr>
          <a:xfrm>
            <a:off x="233824" y="4688491"/>
            <a:ext cx="250251" cy="230730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ClassDojo">
            <a:extLst>
              <a:ext uri="{FF2B5EF4-FFF2-40B4-BE49-F238E27FC236}">
                <a16:creationId xmlns:a16="http://schemas.microsoft.com/office/drawing/2014/main" id="{61F39815-9D9A-89DE-4FC9-1051664A2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9132">
            <a:off x="5300341" y="1929222"/>
            <a:ext cx="3213636" cy="168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71"/>
          <p:cNvSpPr txBox="1">
            <a:spLocks noGrp="1"/>
          </p:cNvSpPr>
          <p:nvPr>
            <p:ph type="title"/>
          </p:nvPr>
        </p:nvSpPr>
        <p:spPr>
          <a:xfrm>
            <a:off x="713250" y="629825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Как сохранить события класса?</a:t>
            </a:r>
            <a:endParaRPr dirty="0"/>
          </a:p>
        </p:txBody>
      </p:sp>
      <p:sp>
        <p:nvSpPr>
          <p:cNvPr id="516" name="Google Shape;516;p71"/>
          <p:cNvSpPr txBox="1">
            <a:spLocks noGrp="1"/>
          </p:cNvSpPr>
          <p:nvPr>
            <p:ph type="subTitle" idx="3"/>
          </p:nvPr>
        </p:nvSpPr>
        <p:spPr>
          <a:xfrm>
            <a:off x="4900043" y="1377569"/>
            <a:ext cx="3005400" cy="44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Комментарии учеников</a:t>
            </a:r>
            <a:endParaRPr dirty="0"/>
          </a:p>
        </p:txBody>
      </p:sp>
      <p:cxnSp>
        <p:nvCxnSpPr>
          <p:cNvPr id="518" name="Google Shape;518;p71"/>
          <p:cNvCxnSpPr/>
          <p:nvPr/>
        </p:nvCxnSpPr>
        <p:spPr>
          <a:xfrm rot="10800000" flipH="1">
            <a:off x="5881043" y="1815569"/>
            <a:ext cx="1043400" cy="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9" name="Google Shape;519;p71"/>
          <p:cNvCxnSpPr/>
          <p:nvPr/>
        </p:nvCxnSpPr>
        <p:spPr>
          <a:xfrm rot="10800000" flipH="1">
            <a:off x="2221207" y="1667925"/>
            <a:ext cx="1043400" cy="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0" name="Google Shape;520;p71">
            <a:hlinkClick r:id="" action="ppaction://hlinkshowjump?jump=previousslide"/>
          </p:cNvPr>
          <p:cNvSpPr/>
          <p:nvPr/>
        </p:nvSpPr>
        <p:spPr>
          <a:xfrm>
            <a:off x="8557408" y="4700050"/>
            <a:ext cx="202800" cy="207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71">
            <a:hlinkClick r:id="" action="ppaction://hlinkshowjump?jump=nextslide"/>
          </p:cNvPr>
          <p:cNvSpPr/>
          <p:nvPr/>
        </p:nvSpPr>
        <p:spPr>
          <a:xfrm rot="10800000">
            <a:off x="8819533" y="4700050"/>
            <a:ext cx="202800" cy="207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71">
            <a:hlinkClick r:id="rId3" action="ppaction://hlinksldjump"/>
          </p:cNvPr>
          <p:cNvSpPr/>
          <p:nvPr/>
        </p:nvSpPr>
        <p:spPr>
          <a:xfrm>
            <a:off x="180899" y="4625800"/>
            <a:ext cx="356100" cy="356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71">
            <a:hlinkClick r:id="rId3" action="ppaction://hlinksldjump"/>
          </p:cNvPr>
          <p:cNvSpPr/>
          <p:nvPr/>
        </p:nvSpPr>
        <p:spPr>
          <a:xfrm>
            <a:off x="233824" y="4688491"/>
            <a:ext cx="250251" cy="230730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A10EF8-AB1D-3C9D-78E7-4788B365AB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557" y="1192326"/>
            <a:ext cx="3008700" cy="442800"/>
          </a:xfrm>
        </p:spPr>
        <p:txBody>
          <a:bodyPr/>
          <a:lstStyle/>
          <a:p>
            <a:r>
              <a:rPr lang="ru-RU" dirty="0"/>
              <a:t>Ваши посты</a:t>
            </a:r>
            <a:endParaRPr lang="en-RU" dirty="0"/>
          </a:p>
        </p:txBody>
      </p:sp>
      <p:pic>
        <p:nvPicPr>
          <p:cNvPr id="9" name="Picture 8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C1DC840F-0EF3-43EF-2730-FF27AEC11D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4922" y="1858425"/>
            <a:ext cx="2039155" cy="2638667"/>
          </a:xfrm>
          <a:prstGeom prst="rect">
            <a:avLst/>
          </a:prstGeom>
        </p:spPr>
      </p:pic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8CBDE94-614B-954F-2566-979E658154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093" y="2202009"/>
            <a:ext cx="2746350" cy="19514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8"/>
          <p:cNvSpPr txBox="1">
            <a:spLocks noGrp="1"/>
          </p:cNvSpPr>
          <p:nvPr>
            <p:ph type="title"/>
          </p:nvPr>
        </p:nvSpPr>
        <p:spPr>
          <a:xfrm rot="1973">
            <a:off x="1365600" y="1464451"/>
            <a:ext cx="1045200" cy="60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50" name="Google Shape;350;p58"/>
          <p:cNvSpPr txBox="1">
            <a:spLocks noGrp="1"/>
          </p:cNvSpPr>
          <p:nvPr>
            <p:ph type="subTitle" idx="1"/>
          </p:nvPr>
        </p:nvSpPr>
        <p:spPr>
          <a:xfrm>
            <a:off x="720000" y="236245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- что это такое?</a:t>
            </a:r>
            <a:endParaRPr dirty="0"/>
          </a:p>
        </p:txBody>
      </p:sp>
      <p:sp>
        <p:nvSpPr>
          <p:cNvPr id="353" name="Google Shape;353;p58"/>
          <p:cNvSpPr txBox="1">
            <a:spLocks noGrp="1"/>
          </p:cNvSpPr>
          <p:nvPr>
            <p:ph type="title" idx="4"/>
          </p:nvPr>
        </p:nvSpPr>
        <p:spPr>
          <a:xfrm rot="1973">
            <a:off x="4049400" y="1464451"/>
            <a:ext cx="1045200" cy="60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54" name="Google Shape;354;p58"/>
          <p:cNvSpPr txBox="1">
            <a:spLocks noGrp="1"/>
          </p:cNvSpPr>
          <p:nvPr>
            <p:ph type="subTitle" idx="5"/>
          </p:nvPr>
        </p:nvSpPr>
        <p:spPr>
          <a:xfrm>
            <a:off x="3403800" y="236245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ru-RU" dirty="0"/>
              <a:t>нам ее развивать?</a:t>
            </a:r>
            <a:endParaRPr dirty="0"/>
          </a:p>
        </p:txBody>
      </p:sp>
      <p:sp>
        <p:nvSpPr>
          <p:cNvPr id="355" name="Google Shape;355;p58"/>
          <p:cNvSpPr txBox="1">
            <a:spLocks noGrp="1"/>
          </p:cNvSpPr>
          <p:nvPr>
            <p:ph type="title" idx="6"/>
          </p:nvPr>
        </p:nvSpPr>
        <p:spPr>
          <a:xfrm rot="1973">
            <a:off x="4049400" y="3102701"/>
            <a:ext cx="1045200" cy="60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ru-RU" dirty="0"/>
              <a:t>4</a:t>
            </a:r>
            <a:endParaRPr dirty="0"/>
          </a:p>
        </p:txBody>
      </p:sp>
      <p:sp>
        <p:nvSpPr>
          <p:cNvPr id="356" name="Google Shape;356;p58"/>
          <p:cNvSpPr txBox="1">
            <a:spLocks noGrp="1"/>
          </p:cNvSpPr>
          <p:nvPr>
            <p:ph type="subTitle" idx="7"/>
          </p:nvPr>
        </p:nvSpPr>
        <p:spPr>
          <a:xfrm>
            <a:off x="3403800" y="400080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ресурс для работы с рефлексией</a:t>
            </a:r>
            <a:endParaRPr dirty="0"/>
          </a:p>
        </p:txBody>
      </p:sp>
      <p:sp>
        <p:nvSpPr>
          <p:cNvPr id="357" name="Google Shape;357;p58"/>
          <p:cNvSpPr txBox="1">
            <a:spLocks noGrp="1"/>
          </p:cNvSpPr>
          <p:nvPr>
            <p:ph type="title" idx="8"/>
          </p:nvPr>
        </p:nvSpPr>
        <p:spPr>
          <a:xfrm rot="1973">
            <a:off x="6733200" y="1464451"/>
            <a:ext cx="1045200" cy="60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58" name="Google Shape;358;p58"/>
          <p:cNvSpPr txBox="1">
            <a:spLocks noGrp="1"/>
          </p:cNvSpPr>
          <p:nvPr>
            <p:ph type="subTitle" idx="9"/>
          </p:nvPr>
        </p:nvSpPr>
        <p:spPr>
          <a:xfrm>
            <a:off x="6087600" y="236245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делать это эффективно?</a:t>
            </a:r>
            <a:endParaRPr dirty="0"/>
          </a:p>
        </p:txBody>
      </p:sp>
      <p:sp>
        <p:nvSpPr>
          <p:cNvPr id="361" name="Google Shape;361;p58"/>
          <p:cNvSpPr txBox="1">
            <a:spLocks noGrp="1"/>
          </p:cNvSpPr>
          <p:nvPr>
            <p:ph type="subTitle" idx="15"/>
          </p:nvPr>
        </p:nvSpPr>
        <p:spPr>
          <a:xfrm>
            <a:off x="720000" y="2057250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Рефлексия</a:t>
            </a:r>
            <a:endParaRPr dirty="0"/>
          </a:p>
        </p:txBody>
      </p:sp>
      <p:sp>
        <p:nvSpPr>
          <p:cNvPr id="363" name="Google Shape;363;p58"/>
          <p:cNvSpPr txBox="1">
            <a:spLocks noGrp="1"/>
          </p:cNvSpPr>
          <p:nvPr>
            <p:ph type="subTitle" idx="17"/>
          </p:nvPr>
        </p:nvSpPr>
        <p:spPr>
          <a:xfrm>
            <a:off x="3403800" y="2057250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Зачем</a:t>
            </a:r>
            <a:endParaRPr dirty="0"/>
          </a:p>
        </p:txBody>
      </p:sp>
      <p:sp>
        <p:nvSpPr>
          <p:cNvPr id="364" name="Google Shape;364;p58"/>
          <p:cNvSpPr txBox="1">
            <a:spLocks noGrp="1"/>
          </p:cNvSpPr>
          <p:nvPr>
            <p:ph type="subTitle" idx="18"/>
          </p:nvPr>
        </p:nvSpPr>
        <p:spPr>
          <a:xfrm>
            <a:off x="3403800" y="3695700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Бонус:</a:t>
            </a:r>
            <a:endParaRPr dirty="0"/>
          </a:p>
        </p:txBody>
      </p:sp>
      <p:sp>
        <p:nvSpPr>
          <p:cNvPr id="365" name="Google Shape;365;p58"/>
          <p:cNvSpPr txBox="1">
            <a:spLocks noGrp="1"/>
          </p:cNvSpPr>
          <p:nvPr>
            <p:ph type="subTitle" idx="19"/>
          </p:nvPr>
        </p:nvSpPr>
        <p:spPr>
          <a:xfrm>
            <a:off x="6087600" y="2057250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Как</a:t>
            </a:r>
            <a:endParaRPr dirty="0"/>
          </a:p>
        </p:txBody>
      </p:sp>
      <p:sp>
        <p:nvSpPr>
          <p:cNvPr id="367" name="Google Shape;367;p58"/>
          <p:cNvSpPr txBox="1">
            <a:spLocks noGrp="1"/>
          </p:cNvSpPr>
          <p:nvPr>
            <p:ph type="title" idx="21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 чем мы поговорим:</a:t>
            </a:r>
            <a:endParaRPr dirty="0"/>
          </a:p>
        </p:txBody>
      </p:sp>
      <p:sp>
        <p:nvSpPr>
          <p:cNvPr id="368" name="Google Shape;368;p58">
            <a:hlinkClick r:id="" action="ppaction://hlinkshowjump?jump=previousslide"/>
          </p:cNvPr>
          <p:cNvSpPr/>
          <p:nvPr/>
        </p:nvSpPr>
        <p:spPr>
          <a:xfrm>
            <a:off x="8557408" y="4700050"/>
            <a:ext cx="202800" cy="207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8">
            <a:hlinkClick r:id="" action="ppaction://hlinkshowjump?jump=nextslide"/>
          </p:cNvPr>
          <p:cNvSpPr/>
          <p:nvPr/>
        </p:nvSpPr>
        <p:spPr>
          <a:xfrm rot="10800000">
            <a:off x="8819533" y="4700050"/>
            <a:ext cx="202800" cy="207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8">
            <a:hlinkClick r:id="rId3" action="ppaction://hlinksldjump"/>
          </p:cNvPr>
          <p:cNvSpPr/>
          <p:nvPr/>
        </p:nvSpPr>
        <p:spPr>
          <a:xfrm>
            <a:off x="180899" y="4625800"/>
            <a:ext cx="356100" cy="356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8">
            <a:hlinkClick r:id="rId3" action="ppaction://hlinksldjump"/>
          </p:cNvPr>
          <p:cNvSpPr/>
          <p:nvPr/>
        </p:nvSpPr>
        <p:spPr>
          <a:xfrm>
            <a:off x="233824" y="4688491"/>
            <a:ext cx="250251" cy="230730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6"/>
          <p:cNvSpPr txBox="1">
            <a:spLocks noGrp="1"/>
          </p:cNvSpPr>
          <p:nvPr>
            <p:ph type="ctrTitle"/>
          </p:nvPr>
        </p:nvSpPr>
        <p:spPr>
          <a:xfrm>
            <a:off x="3946403" y="1780799"/>
            <a:ext cx="5103572" cy="158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/>
              <a:t>Рефлексия на уроке: как сделать работу учеников более осознанной</a:t>
            </a:r>
            <a:endParaRPr sz="3200" dirty="0"/>
          </a:p>
        </p:txBody>
      </p:sp>
      <p:pic>
        <p:nvPicPr>
          <p:cNvPr id="2050" name="Picture 2" descr="Teacher Helps High School Student With Technology Vertical Stock Photo -  Download Image Now - iStock">
            <a:extLst>
              <a:ext uri="{FF2B5EF4-FFF2-40B4-BE49-F238E27FC236}">
                <a16:creationId xmlns:a16="http://schemas.microsoft.com/office/drawing/2014/main" id="{A0C21F19-64D2-0DF2-3A80-E6EF3F16A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26" y="737419"/>
            <a:ext cx="2445774" cy="366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559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66"/>
          <p:cNvSpPr txBox="1">
            <a:spLocks noGrp="1"/>
          </p:cNvSpPr>
          <p:nvPr>
            <p:ph type="title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Зачем развивать рефлексию?</a:t>
            </a:r>
            <a:endParaRPr dirty="0"/>
          </a:p>
        </p:txBody>
      </p:sp>
      <p:sp>
        <p:nvSpPr>
          <p:cNvPr id="461" name="Google Shape;461;p66"/>
          <p:cNvSpPr txBox="1">
            <a:spLocks noGrp="1"/>
          </p:cNvSpPr>
          <p:nvPr>
            <p:ph type="body" idx="1"/>
          </p:nvPr>
        </p:nvSpPr>
        <p:spPr>
          <a:xfrm>
            <a:off x="1021418" y="1207190"/>
            <a:ext cx="4915200" cy="30676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ru-RU" sz="1200" dirty="0"/>
              <a:t>С точки зрения нормативных документов:</a:t>
            </a: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ru-RU" sz="1200" dirty="0"/>
              <a:t>Требование ФГОС:</a:t>
            </a: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endParaRPr lang="ru-RU" sz="1200" dirty="0"/>
          </a:p>
          <a:p>
            <a:pPr marL="139700" lvl="0" indent="0" algn="l" rtl="0"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lang="ru-RU" sz="1200" dirty="0"/>
          </a:p>
          <a:p>
            <a:pPr marL="139700" lvl="0" indent="0" algn="l" rtl="0"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lang="ru-RU" sz="1200" dirty="0"/>
          </a:p>
          <a:p>
            <a:pPr marL="139700" lvl="0" indent="0" algn="l" rtl="0"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lang="ru-RU" sz="1200" dirty="0"/>
          </a:p>
          <a:p>
            <a:pPr marL="139700" lvl="0" indent="0" algn="l" rtl="0"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ru-RU" sz="1200" dirty="0"/>
              <a:t>С точки зрения учеников:</a:t>
            </a:r>
          </a:p>
          <a:p>
            <a:pPr>
              <a:spcBef>
                <a:spcPts val="1000"/>
              </a:spcBef>
            </a:pPr>
            <a:r>
              <a:rPr lang="ru-RU" sz="1200" dirty="0"/>
              <a:t>Ставят цели, актуальные для них</a:t>
            </a:r>
          </a:p>
          <a:p>
            <a:pPr>
              <a:spcBef>
                <a:spcPts val="1000"/>
              </a:spcBef>
            </a:pPr>
            <a:r>
              <a:rPr lang="ru-RU" sz="1200" dirty="0"/>
              <a:t>Берут ответственность за свое обучение</a:t>
            </a:r>
          </a:p>
          <a:p>
            <a:pPr>
              <a:spcBef>
                <a:spcPts val="1000"/>
              </a:spcBef>
            </a:pPr>
            <a:r>
              <a:rPr lang="ru-RU" sz="1200" dirty="0"/>
              <a:t>Видят свой прогресс </a:t>
            </a:r>
          </a:p>
          <a:p>
            <a:pPr>
              <a:spcBef>
                <a:spcPts val="1000"/>
              </a:spcBef>
            </a:pPr>
            <a:endParaRPr lang="ru-RU" sz="1200" dirty="0"/>
          </a:p>
        </p:txBody>
      </p:sp>
      <p:sp>
        <p:nvSpPr>
          <p:cNvPr id="462" name="Google Shape;462;p66">
            <a:hlinkClick r:id="" action="ppaction://hlinkshowjump?jump=previousslide"/>
          </p:cNvPr>
          <p:cNvSpPr/>
          <p:nvPr/>
        </p:nvSpPr>
        <p:spPr>
          <a:xfrm>
            <a:off x="8557408" y="4700050"/>
            <a:ext cx="202800" cy="207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66">
            <a:hlinkClick r:id="" action="ppaction://hlinkshowjump?jump=nextslide"/>
          </p:cNvPr>
          <p:cNvSpPr/>
          <p:nvPr/>
        </p:nvSpPr>
        <p:spPr>
          <a:xfrm rot="10800000">
            <a:off x="8819533" y="4700050"/>
            <a:ext cx="202800" cy="207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66">
            <a:hlinkClick r:id="rId3" action="ppaction://hlinksldjump"/>
          </p:cNvPr>
          <p:cNvSpPr/>
          <p:nvPr/>
        </p:nvSpPr>
        <p:spPr>
          <a:xfrm>
            <a:off x="180899" y="4625800"/>
            <a:ext cx="356100" cy="356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66">
            <a:hlinkClick r:id="rId3" action="ppaction://hlinksldjump"/>
          </p:cNvPr>
          <p:cNvSpPr/>
          <p:nvPr/>
        </p:nvSpPr>
        <p:spPr>
          <a:xfrm>
            <a:off x="233824" y="4688491"/>
            <a:ext cx="250251" cy="230730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ADB1CEE-9DBE-962D-73EA-0C46B7CEF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056" y="1948731"/>
            <a:ext cx="4345012" cy="13154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3"/>
          <p:cNvSpPr txBox="1">
            <a:spLocks noGrp="1"/>
          </p:cNvSpPr>
          <p:nvPr>
            <p:ph type="title" idx="2"/>
          </p:nvPr>
        </p:nvSpPr>
        <p:spPr>
          <a:xfrm>
            <a:off x="-245226" y="-412615"/>
            <a:ext cx="5091900" cy="163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latin typeface="Playfair Display" pitchFamily="2" charset="77"/>
              </a:rPr>
              <a:t>Что такое рефлексия?</a:t>
            </a:r>
            <a:endParaRPr b="1" dirty="0">
              <a:latin typeface="Playfair Display" pitchFamily="2" charset="77"/>
            </a:endParaRPr>
          </a:p>
        </p:txBody>
      </p:sp>
      <p:sp>
        <p:nvSpPr>
          <p:cNvPr id="432" name="Google Shape;432;p63">
            <a:hlinkClick r:id="" action="ppaction://hlinkshowjump?jump=previousslide"/>
          </p:cNvPr>
          <p:cNvSpPr/>
          <p:nvPr/>
        </p:nvSpPr>
        <p:spPr>
          <a:xfrm>
            <a:off x="8557408" y="4700050"/>
            <a:ext cx="202800" cy="207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63">
            <a:hlinkClick r:id="" action="ppaction://hlinkshowjump?jump=nextslide"/>
          </p:cNvPr>
          <p:cNvSpPr/>
          <p:nvPr/>
        </p:nvSpPr>
        <p:spPr>
          <a:xfrm rot="10800000">
            <a:off x="8819533" y="4700050"/>
            <a:ext cx="202800" cy="207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63">
            <a:hlinkClick r:id="rId3" action="ppaction://hlinksldjump"/>
          </p:cNvPr>
          <p:cNvSpPr/>
          <p:nvPr/>
        </p:nvSpPr>
        <p:spPr>
          <a:xfrm>
            <a:off x="180899" y="4625800"/>
            <a:ext cx="356100" cy="356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63">
            <a:hlinkClick r:id="rId3" action="ppaction://hlinksldjump"/>
          </p:cNvPr>
          <p:cNvSpPr/>
          <p:nvPr/>
        </p:nvSpPr>
        <p:spPr>
          <a:xfrm>
            <a:off x="233824" y="4688491"/>
            <a:ext cx="250251" cy="230730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A87652-891B-B01F-AB1C-4FE62501D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75" y="1404997"/>
            <a:ext cx="8093390" cy="2405495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chemeClr val="bg1"/>
                </a:solidFill>
                <a:effectLst/>
                <a:latin typeface="Montserrat" pitchFamily="2" charset="77"/>
                <a:ea typeface="Yu Mincho" panose="02020400000000000000" pitchFamily="18" charset="-128"/>
                <a:cs typeface="Gill Sans" panose="020B0502020104020203" pitchFamily="34" charset="-79"/>
              </a:rPr>
              <a:t>Активный и осознанный циклический процесс анализа учеником своей учебной деятельности с точки зрения способов ее совершения, предметного содержания, эмоционального отношения к ней, а также достигнутого прогресса; происходящий как непосредственно в ходе учебного процесса, так и после его завершения, направленный на корректировку своих действий для улучшения образовательных результатов.</a:t>
            </a:r>
            <a:br>
              <a:rPr lang="en-RU" sz="2000" dirty="0">
                <a:solidFill>
                  <a:schemeClr val="bg1"/>
                </a:solidFill>
                <a:effectLst/>
                <a:latin typeface="Montserrat" pitchFamily="2" charset="77"/>
                <a:ea typeface="Yu Mincho" panose="02020400000000000000" pitchFamily="18" charset="-128"/>
                <a:cs typeface="Gill Sans" panose="020B0502020104020203" pitchFamily="34" charset="-79"/>
              </a:rPr>
            </a:br>
            <a:br>
              <a:rPr lang="ru-RU" dirty="0">
                <a:solidFill>
                  <a:schemeClr val="bg1"/>
                </a:solidFill>
                <a:latin typeface="Montserrat" pitchFamily="2" charset="77"/>
                <a:cs typeface="Gill Sans" panose="020B0502020104020203" pitchFamily="34" charset="-79"/>
              </a:rPr>
            </a:br>
            <a:endParaRPr lang="en-RU" dirty="0">
              <a:solidFill>
                <a:schemeClr val="bg1"/>
              </a:solidFill>
              <a:latin typeface="Montserrat" pitchFamily="2" charset="77"/>
              <a:cs typeface="Gill Sans" panose="020B0502020104020203" pitchFamily="34" charset="-79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3"/>
          <p:cNvSpPr txBox="1">
            <a:spLocks noGrp="1"/>
          </p:cNvSpPr>
          <p:nvPr>
            <p:ph type="title" idx="2"/>
          </p:nvPr>
        </p:nvSpPr>
        <p:spPr>
          <a:xfrm>
            <a:off x="-387951" y="-807242"/>
            <a:ext cx="5091900" cy="163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u="sng" dirty="0">
                <a:latin typeface="Playfair Display" pitchFamily="2" charset="77"/>
              </a:rPr>
              <a:t>Процесс рефлексии:</a:t>
            </a:r>
            <a:endParaRPr b="1" u="sng" dirty="0">
              <a:latin typeface="Playfair Display" pitchFamily="2" charset="77"/>
            </a:endParaRPr>
          </a:p>
        </p:txBody>
      </p:sp>
      <p:sp>
        <p:nvSpPr>
          <p:cNvPr id="432" name="Google Shape;432;p63">
            <a:hlinkClick r:id="" action="ppaction://hlinkshowjump?jump=previousslide"/>
          </p:cNvPr>
          <p:cNvSpPr/>
          <p:nvPr/>
        </p:nvSpPr>
        <p:spPr>
          <a:xfrm>
            <a:off x="8557408" y="4700050"/>
            <a:ext cx="202800" cy="207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63">
            <a:hlinkClick r:id="" action="ppaction://hlinkshowjump?jump=nextslide"/>
          </p:cNvPr>
          <p:cNvSpPr/>
          <p:nvPr/>
        </p:nvSpPr>
        <p:spPr>
          <a:xfrm rot="10800000">
            <a:off x="8819533" y="4700050"/>
            <a:ext cx="202800" cy="207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63">
            <a:hlinkClick r:id="rId3" action="ppaction://hlinksldjump"/>
          </p:cNvPr>
          <p:cNvSpPr/>
          <p:nvPr/>
        </p:nvSpPr>
        <p:spPr>
          <a:xfrm>
            <a:off x="180899" y="4625800"/>
            <a:ext cx="356100" cy="356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63">
            <a:hlinkClick r:id="rId3" action="ppaction://hlinksldjump"/>
          </p:cNvPr>
          <p:cNvSpPr/>
          <p:nvPr/>
        </p:nvSpPr>
        <p:spPr>
          <a:xfrm>
            <a:off x="233824" y="4688491"/>
            <a:ext cx="250251" cy="230730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97A093-5AF0-D60C-4046-E405E3DA6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53" y="1759793"/>
            <a:ext cx="1858297" cy="478373"/>
          </a:xfrm>
        </p:spPr>
        <p:txBody>
          <a:bodyPr/>
          <a:lstStyle/>
          <a:p>
            <a:r>
              <a:rPr lang="ru-RU" dirty="0"/>
              <a:t>Осознанный</a:t>
            </a:r>
            <a:endParaRPr lang="en-RU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295D52A-935D-4D7E-7891-3ABC10259D21}"/>
              </a:ext>
            </a:extLst>
          </p:cNvPr>
          <p:cNvSpPr txBox="1">
            <a:spLocks/>
          </p:cNvSpPr>
          <p:nvPr/>
        </p:nvSpPr>
        <p:spPr>
          <a:xfrm>
            <a:off x="3632132" y="1770585"/>
            <a:ext cx="1858297" cy="478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0" i="0" u="none" strike="noStrike" cap="none">
                <a:solidFill>
                  <a:schemeClr val="lt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ru-RU" dirty="0"/>
              <a:t>Цикличный</a:t>
            </a:r>
            <a:endParaRPr lang="en-RU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80764616-916A-D841-ED1A-5DEC329E518D}"/>
              </a:ext>
            </a:extLst>
          </p:cNvPr>
          <p:cNvSpPr txBox="1">
            <a:spLocks/>
          </p:cNvSpPr>
          <p:nvPr/>
        </p:nvSpPr>
        <p:spPr>
          <a:xfrm>
            <a:off x="6160383" y="1778146"/>
            <a:ext cx="2599825" cy="478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0" i="0" u="none" strike="noStrike" cap="none">
                <a:solidFill>
                  <a:schemeClr val="lt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ru-RU" dirty="0"/>
              <a:t>Цель - корректировка поведения</a:t>
            </a:r>
            <a:endParaRPr lang="en-RU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4535B72-0C0B-98F2-F473-1881BBEE64DF}"/>
              </a:ext>
            </a:extLst>
          </p:cNvPr>
          <p:cNvSpPr txBox="1">
            <a:spLocks/>
          </p:cNvSpPr>
          <p:nvPr/>
        </p:nvSpPr>
        <p:spPr>
          <a:xfrm>
            <a:off x="180899" y="2695806"/>
            <a:ext cx="2492407" cy="478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0" i="0" u="none" strike="noStrike" cap="none">
                <a:solidFill>
                  <a:schemeClr val="lt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ru-RU" b="1" u="sng" dirty="0">
                <a:latin typeface="Playfair Display" pitchFamily="2" charset="77"/>
              </a:rPr>
              <a:t>Направлен на</a:t>
            </a:r>
            <a:r>
              <a:rPr lang="en-US" b="1" u="sng" dirty="0">
                <a:latin typeface="Playfair Display" pitchFamily="2" charset="77"/>
              </a:rPr>
              <a:t>:</a:t>
            </a:r>
            <a:endParaRPr lang="en-RU" b="1" u="sng" dirty="0">
              <a:latin typeface="Playfair Display" pitchFamily="2" charset="77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6D9DB7BC-D0D9-6A9C-93A3-A80A41E3B553}"/>
              </a:ext>
            </a:extLst>
          </p:cNvPr>
          <p:cNvSpPr txBox="1">
            <a:spLocks/>
          </p:cNvSpPr>
          <p:nvPr/>
        </p:nvSpPr>
        <p:spPr>
          <a:xfrm>
            <a:off x="497953" y="3765610"/>
            <a:ext cx="1858297" cy="478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0" i="0" u="none" strike="noStrike" cap="none">
                <a:solidFill>
                  <a:schemeClr val="lt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ru-RU" dirty="0"/>
              <a:t>Предметное содержание</a:t>
            </a:r>
            <a:endParaRPr lang="en-RU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5D3805C-160B-D4EB-2D1F-F45EDA3CAA54}"/>
              </a:ext>
            </a:extLst>
          </p:cNvPr>
          <p:cNvSpPr txBox="1">
            <a:spLocks/>
          </p:cNvSpPr>
          <p:nvPr/>
        </p:nvSpPr>
        <p:spPr>
          <a:xfrm>
            <a:off x="3632132" y="3799101"/>
            <a:ext cx="1858297" cy="478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0" i="0" u="none" strike="noStrike" cap="none">
                <a:solidFill>
                  <a:schemeClr val="lt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ru-RU" dirty="0"/>
              <a:t>Методы обучения</a:t>
            </a:r>
            <a:endParaRPr lang="en-RU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66672A43-48ED-12DD-1BA7-DEDB05595A12}"/>
              </a:ext>
            </a:extLst>
          </p:cNvPr>
          <p:cNvSpPr txBox="1">
            <a:spLocks/>
          </p:cNvSpPr>
          <p:nvPr/>
        </p:nvSpPr>
        <p:spPr>
          <a:xfrm>
            <a:off x="6385178" y="3850671"/>
            <a:ext cx="2150234" cy="478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0" i="0" u="none" strike="noStrike" cap="none">
                <a:solidFill>
                  <a:schemeClr val="lt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ru-RU" dirty="0"/>
              <a:t>Эмоциональное отношение</a:t>
            </a:r>
            <a:endParaRPr lang="en-RU" dirty="0"/>
          </a:p>
        </p:txBody>
      </p:sp>
      <p:grpSp>
        <p:nvGrpSpPr>
          <p:cNvPr id="12" name="Google Shape;957;p93">
            <a:extLst>
              <a:ext uri="{FF2B5EF4-FFF2-40B4-BE49-F238E27FC236}">
                <a16:creationId xmlns:a16="http://schemas.microsoft.com/office/drawing/2014/main" id="{F6A72A5B-D6BB-E16B-1359-AF9ED5352CF9}"/>
              </a:ext>
            </a:extLst>
          </p:cNvPr>
          <p:cNvGrpSpPr/>
          <p:nvPr/>
        </p:nvGrpSpPr>
        <p:grpSpPr>
          <a:xfrm>
            <a:off x="1263050" y="1346531"/>
            <a:ext cx="349325" cy="401850"/>
            <a:chOff x="1940738" y="1634600"/>
            <a:chExt cx="349325" cy="401850"/>
          </a:xfrm>
          <a:solidFill>
            <a:schemeClr val="bg1"/>
          </a:solidFill>
        </p:grpSpPr>
        <p:sp>
          <p:nvSpPr>
            <p:cNvPr id="13" name="Google Shape;958;p93">
              <a:extLst>
                <a:ext uri="{FF2B5EF4-FFF2-40B4-BE49-F238E27FC236}">
                  <a16:creationId xmlns:a16="http://schemas.microsoft.com/office/drawing/2014/main" id="{8771DF14-8484-01E1-D722-4941064C9EB4}"/>
                </a:ext>
              </a:extLst>
            </p:cNvPr>
            <p:cNvSpPr/>
            <p:nvPr/>
          </p:nvSpPr>
          <p:spPr>
            <a:xfrm>
              <a:off x="1940738" y="1738775"/>
              <a:ext cx="226550" cy="297675"/>
            </a:xfrm>
            <a:custGeom>
              <a:avLst/>
              <a:gdLst/>
              <a:ahLst/>
              <a:cxnLst/>
              <a:rect l="l" t="t" r="r" b="b"/>
              <a:pathLst>
                <a:path w="9062" h="11907" extrusionOk="0">
                  <a:moveTo>
                    <a:pt x="2122" y="3368"/>
                  </a:moveTo>
                  <a:lnTo>
                    <a:pt x="2122" y="4021"/>
                  </a:lnTo>
                  <a:lnTo>
                    <a:pt x="2091" y="4021"/>
                  </a:lnTo>
                  <a:cubicBezTo>
                    <a:pt x="1913" y="4021"/>
                    <a:pt x="1765" y="3873"/>
                    <a:pt x="1765" y="3694"/>
                  </a:cubicBezTo>
                  <a:cubicBezTo>
                    <a:pt x="1765" y="3516"/>
                    <a:pt x="1913" y="3368"/>
                    <a:pt x="2091" y="3368"/>
                  </a:cubicBezTo>
                  <a:close/>
                  <a:moveTo>
                    <a:pt x="6962" y="3370"/>
                  </a:moveTo>
                  <a:cubicBezTo>
                    <a:pt x="7140" y="3370"/>
                    <a:pt x="7289" y="3519"/>
                    <a:pt x="7289" y="3697"/>
                  </a:cubicBezTo>
                  <a:cubicBezTo>
                    <a:pt x="7289" y="3875"/>
                    <a:pt x="7140" y="4023"/>
                    <a:pt x="6962" y="4023"/>
                  </a:cubicBezTo>
                  <a:lnTo>
                    <a:pt x="6930" y="4023"/>
                  </a:lnTo>
                  <a:lnTo>
                    <a:pt x="6930" y="3370"/>
                  </a:lnTo>
                  <a:close/>
                  <a:moveTo>
                    <a:pt x="3068" y="1538"/>
                  </a:moveTo>
                  <a:lnTo>
                    <a:pt x="3126" y="1585"/>
                  </a:lnTo>
                  <a:cubicBezTo>
                    <a:pt x="3620" y="1987"/>
                    <a:pt x="4241" y="2215"/>
                    <a:pt x="4878" y="2236"/>
                  </a:cubicBezTo>
                  <a:lnTo>
                    <a:pt x="6415" y="2276"/>
                  </a:lnTo>
                  <a:cubicBezTo>
                    <a:pt x="6440" y="2276"/>
                    <a:pt x="6463" y="2298"/>
                    <a:pt x="6463" y="2323"/>
                  </a:cubicBezTo>
                  <a:lnTo>
                    <a:pt x="6463" y="4824"/>
                  </a:lnTo>
                  <a:cubicBezTo>
                    <a:pt x="6463" y="5891"/>
                    <a:pt x="5596" y="6757"/>
                    <a:pt x="4529" y="6757"/>
                  </a:cubicBezTo>
                  <a:cubicBezTo>
                    <a:pt x="3462" y="6757"/>
                    <a:pt x="2594" y="5889"/>
                    <a:pt x="2594" y="4824"/>
                  </a:cubicBezTo>
                  <a:lnTo>
                    <a:pt x="2594" y="2941"/>
                  </a:lnTo>
                  <a:cubicBezTo>
                    <a:pt x="2594" y="2436"/>
                    <a:pt x="2759" y="1939"/>
                    <a:pt x="3068" y="1538"/>
                  </a:cubicBezTo>
                  <a:close/>
                  <a:moveTo>
                    <a:pt x="3851" y="7131"/>
                  </a:moveTo>
                  <a:cubicBezTo>
                    <a:pt x="4067" y="7194"/>
                    <a:pt x="4293" y="7227"/>
                    <a:pt x="4529" y="7227"/>
                  </a:cubicBezTo>
                  <a:cubicBezTo>
                    <a:pt x="4740" y="7227"/>
                    <a:pt x="4941" y="7199"/>
                    <a:pt x="5134" y="7149"/>
                  </a:cubicBezTo>
                  <a:lnTo>
                    <a:pt x="5134" y="7149"/>
                  </a:lnTo>
                  <a:lnTo>
                    <a:pt x="5132" y="7664"/>
                  </a:lnTo>
                  <a:cubicBezTo>
                    <a:pt x="5132" y="8018"/>
                    <a:pt x="4843" y="8304"/>
                    <a:pt x="4492" y="8304"/>
                  </a:cubicBezTo>
                  <a:cubicBezTo>
                    <a:pt x="4138" y="8304"/>
                    <a:pt x="3851" y="8015"/>
                    <a:pt x="3851" y="7664"/>
                  </a:cubicBezTo>
                  <a:lnTo>
                    <a:pt x="3851" y="7131"/>
                  </a:lnTo>
                  <a:close/>
                  <a:moveTo>
                    <a:pt x="1780" y="1"/>
                  </a:moveTo>
                  <a:cubicBezTo>
                    <a:pt x="1704" y="1"/>
                    <a:pt x="1630" y="37"/>
                    <a:pt x="1584" y="104"/>
                  </a:cubicBezTo>
                  <a:cubicBezTo>
                    <a:pt x="1283" y="548"/>
                    <a:pt x="1092" y="1048"/>
                    <a:pt x="1017" y="1583"/>
                  </a:cubicBezTo>
                  <a:cubicBezTo>
                    <a:pt x="999" y="1708"/>
                    <a:pt x="964" y="1826"/>
                    <a:pt x="914" y="1942"/>
                  </a:cubicBezTo>
                  <a:lnTo>
                    <a:pt x="324" y="3303"/>
                  </a:lnTo>
                  <a:cubicBezTo>
                    <a:pt x="0" y="4048"/>
                    <a:pt x="103" y="4877"/>
                    <a:pt x="600" y="5520"/>
                  </a:cubicBezTo>
                  <a:cubicBezTo>
                    <a:pt x="1024" y="6072"/>
                    <a:pt x="1655" y="6378"/>
                    <a:pt x="2332" y="6378"/>
                  </a:cubicBezTo>
                  <a:cubicBezTo>
                    <a:pt x="2445" y="6378"/>
                    <a:pt x="2561" y="6368"/>
                    <a:pt x="2676" y="6353"/>
                  </a:cubicBezTo>
                  <a:cubicBezTo>
                    <a:pt x="2872" y="6592"/>
                    <a:pt x="3113" y="6792"/>
                    <a:pt x="3387" y="6938"/>
                  </a:cubicBezTo>
                  <a:lnTo>
                    <a:pt x="3387" y="7510"/>
                  </a:lnTo>
                  <a:lnTo>
                    <a:pt x="1973" y="8075"/>
                  </a:lnTo>
                  <a:cubicBezTo>
                    <a:pt x="1848" y="8126"/>
                    <a:pt x="1722" y="8188"/>
                    <a:pt x="1607" y="8261"/>
                  </a:cubicBezTo>
                  <a:cubicBezTo>
                    <a:pt x="1496" y="8326"/>
                    <a:pt x="1459" y="8475"/>
                    <a:pt x="1529" y="8583"/>
                  </a:cubicBezTo>
                  <a:cubicBezTo>
                    <a:pt x="1572" y="8655"/>
                    <a:pt x="1652" y="8696"/>
                    <a:pt x="1730" y="8696"/>
                  </a:cubicBezTo>
                  <a:cubicBezTo>
                    <a:pt x="1770" y="8696"/>
                    <a:pt x="1815" y="8683"/>
                    <a:pt x="1853" y="8663"/>
                  </a:cubicBezTo>
                  <a:cubicBezTo>
                    <a:pt x="1948" y="8603"/>
                    <a:pt x="2049" y="8552"/>
                    <a:pt x="2149" y="8512"/>
                  </a:cubicBezTo>
                  <a:lnTo>
                    <a:pt x="3437" y="7998"/>
                  </a:lnTo>
                  <a:cubicBezTo>
                    <a:pt x="3578" y="8452"/>
                    <a:pt x="4002" y="8781"/>
                    <a:pt x="4502" y="8781"/>
                  </a:cubicBezTo>
                  <a:cubicBezTo>
                    <a:pt x="4999" y="8781"/>
                    <a:pt x="5423" y="8452"/>
                    <a:pt x="5564" y="7998"/>
                  </a:cubicBezTo>
                  <a:lnTo>
                    <a:pt x="6852" y="8512"/>
                  </a:lnTo>
                  <a:cubicBezTo>
                    <a:pt x="7633" y="8826"/>
                    <a:pt x="8135" y="9569"/>
                    <a:pt x="8135" y="10410"/>
                  </a:cubicBezTo>
                  <a:lnTo>
                    <a:pt x="8135" y="11671"/>
                  </a:lnTo>
                  <a:cubicBezTo>
                    <a:pt x="8135" y="11801"/>
                    <a:pt x="8243" y="11907"/>
                    <a:pt x="8371" y="11907"/>
                  </a:cubicBezTo>
                  <a:cubicBezTo>
                    <a:pt x="8499" y="11907"/>
                    <a:pt x="8607" y="11801"/>
                    <a:pt x="8607" y="11671"/>
                  </a:cubicBezTo>
                  <a:lnTo>
                    <a:pt x="8607" y="10408"/>
                  </a:lnTo>
                  <a:cubicBezTo>
                    <a:pt x="8607" y="9373"/>
                    <a:pt x="7984" y="8455"/>
                    <a:pt x="7027" y="8073"/>
                  </a:cubicBezTo>
                  <a:lnTo>
                    <a:pt x="5616" y="7508"/>
                  </a:lnTo>
                  <a:lnTo>
                    <a:pt x="5616" y="6973"/>
                  </a:lnTo>
                  <a:cubicBezTo>
                    <a:pt x="5905" y="6820"/>
                    <a:pt x="6171" y="6607"/>
                    <a:pt x="6385" y="6348"/>
                  </a:cubicBezTo>
                  <a:cubicBezTo>
                    <a:pt x="6500" y="6368"/>
                    <a:pt x="6616" y="6373"/>
                    <a:pt x="6729" y="6373"/>
                  </a:cubicBezTo>
                  <a:cubicBezTo>
                    <a:pt x="7407" y="6373"/>
                    <a:pt x="8034" y="6067"/>
                    <a:pt x="8461" y="5517"/>
                  </a:cubicBezTo>
                  <a:cubicBezTo>
                    <a:pt x="8958" y="4874"/>
                    <a:pt x="9061" y="4043"/>
                    <a:pt x="8737" y="3298"/>
                  </a:cubicBezTo>
                  <a:lnTo>
                    <a:pt x="8147" y="1939"/>
                  </a:lnTo>
                  <a:cubicBezTo>
                    <a:pt x="8115" y="1859"/>
                    <a:pt x="8084" y="1771"/>
                    <a:pt x="8064" y="1678"/>
                  </a:cubicBezTo>
                  <a:cubicBezTo>
                    <a:pt x="8038" y="1569"/>
                    <a:pt x="7940" y="1494"/>
                    <a:pt x="7833" y="1494"/>
                  </a:cubicBezTo>
                  <a:cubicBezTo>
                    <a:pt x="7817" y="1494"/>
                    <a:pt x="7800" y="1496"/>
                    <a:pt x="7783" y="1500"/>
                  </a:cubicBezTo>
                  <a:cubicBezTo>
                    <a:pt x="7658" y="1528"/>
                    <a:pt x="7577" y="1653"/>
                    <a:pt x="7605" y="1779"/>
                  </a:cubicBezTo>
                  <a:cubicBezTo>
                    <a:pt x="7630" y="1899"/>
                    <a:pt x="7668" y="2015"/>
                    <a:pt x="7718" y="2125"/>
                  </a:cubicBezTo>
                  <a:lnTo>
                    <a:pt x="8308" y="3483"/>
                  </a:lnTo>
                  <a:cubicBezTo>
                    <a:pt x="8561" y="4071"/>
                    <a:pt x="8481" y="4724"/>
                    <a:pt x="8092" y="5228"/>
                  </a:cubicBezTo>
                  <a:cubicBezTo>
                    <a:pt x="7756" y="5662"/>
                    <a:pt x="7261" y="5904"/>
                    <a:pt x="6727" y="5904"/>
                  </a:cubicBezTo>
                  <a:cubicBezTo>
                    <a:pt x="6711" y="5904"/>
                    <a:pt x="6695" y="5904"/>
                    <a:pt x="6678" y="5904"/>
                  </a:cubicBezTo>
                  <a:cubicBezTo>
                    <a:pt x="6842" y="5580"/>
                    <a:pt x="6937" y="5213"/>
                    <a:pt x="6937" y="4824"/>
                  </a:cubicBezTo>
                  <a:lnTo>
                    <a:pt x="6937" y="4490"/>
                  </a:lnTo>
                  <a:lnTo>
                    <a:pt x="6967" y="4490"/>
                  </a:lnTo>
                  <a:cubicBezTo>
                    <a:pt x="7407" y="4490"/>
                    <a:pt x="7766" y="4134"/>
                    <a:pt x="7766" y="3694"/>
                  </a:cubicBezTo>
                  <a:cubicBezTo>
                    <a:pt x="7766" y="3255"/>
                    <a:pt x="7407" y="2896"/>
                    <a:pt x="6967" y="2896"/>
                  </a:cubicBezTo>
                  <a:lnTo>
                    <a:pt x="6937" y="2896"/>
                  </a:lnTo>
                  <a:lnTo>
                    <a:pt x="6937" y="2323"/>
                  </a:lnTo>
                  <a:cubicBezTo>
                    <a:pt x="6937" y="2040"/>
                    <a:pt x="6714" y="1811"/>
                    <a:pt x="6430" y="1804"/>
                  </a:cubicBezTo>
                  <a:lnTo>
                    <a:pt x="4893" y="1764"/>
                  </a:lnTo>
                  <a:cubicBezTo>
                    <a:pt x="4359" y="1751"/>
                    <a:pt x="3841" y="1558"/>
                    <a:pt x="3427" y="1221"/>
                  </a:cubicBezTo>
                  <a:lnTo>
                    <a:pt x="3327" y="1138"/>
                  </a:lnTo>
                  <a:cubicBezTo>
                    <a:pt x="3251" y="1078"/>
                    <a:pt x="3159" y="1045"/>
                    <a:pt x="3066" y="1045"/>
                  </a:cubicBezTo>
                  <a:cubicBezTo>
                    <a:pt x="3051" y="1045"/>
                    <a:pt x="3036" y="1046"/>
                    <a:pt x="3020" y="1048"/>
                  </a:cubicBezTo>
                  <a:cubicBezTo>
                    <a:pt x="2910" y="1061"/>
                    <a:pt x="2809" y="1113"/>
                    <a:pt x="2737" y="1201"/>
                  </a:cubicBezTo>
                  <a:cubicBezTo>
                    <a:pt x="2350" y="1683"/>
                    <a:pt x="2137" y="2286"/>
                    <a:pt x="2129" y="2901"/>
                  </a:cubicBezTo>
                  <a:lnTo>
                    <a:pt x="2096" y="2901"/>
                  </a:lnTo>
                  <a:cubicBezTo>
                    <a:pt x="1657" y="2901"/>
                    <a:pt x="1301" y="3257"/>
                    <a:pt x="1301" y="3697"/>
                  </a:cubicBezTo>
                  <a:cubicBezTo>
                    <a:pt x="1301" y="4136"/>
                    <a:pt x="1657" y="4495"/>
                    <a:pt x="2096" y="4495"/>
                  </a:cubicBezTo>
                  <a:lnTo>
                    <a:pt x="2129" y="4495"/>
                  </a:lnTo>
                  <a:lnTo>
                    <a:pt x="2129" y="4827"/>
                  </a:lnTo>
                  <a:cubicBezTo>
                    <a:pt x="2129" y="5216"/>
                    <a:pt x="2222" y="5580"/>
                    <a:pt x="2385" y="5906"/>
                  </a:cubicBezTo>
                  <a:cubicBezTo>
                    <a:pt x="2369" y="5907"/>
                    <a:pt x="2353" y="5907"/>
                    <a:pt x="2336" y="5907"/>
                  </a:cubicBezTo>
                  <a:cubicBezTo>
                    <a:pt x="1803" y="5907"/>
                    <a:pt x="1308" y="5667"/>
                    <a:pt x="974" y="5231"/>
                  </a:cubicBezTo>
                  <a:cubicBezTo>
                    <a:pt x="585" y="4726"/>
                    <a:pt x="502" y="4073"/>
                    <a:pt x="756" y="3486"/>
                  </a:cubicBezTo>
                  <a:lnTo>
                    <a:pt x="1346" y="2128"/>
                  </a:lnTo>
                  <a:cubicBezTo>
                    <a:pt x="1414" y="1974"/>
                    <a:pt x="1459" y="1814"/>
                    <a:pt x="1481" y="1648"/>
                  </a:cubicBezTo>
                  <a:cubicBezTo>
                    <a:pt x="1547" y="1184"/>
                    <a:pt x="1715" y="754"/>
                    <a:pt x="1973" y="368"/>
                  </a:cubicBezTo>
                  <a:cubicBezTo>
                    <a:pt x="2046" y="260"/>
                    <a:pt x="2019" y="114"/>
                    <a:pt x="1911" y="41"/>
                  </a:cubicBezTo>
                  <a:cubicBezTo>
                    <a:pt x="1871" y="14"/>
                    <a:pt x="1825" y="1"/>
                    <a:pt x="17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59;p93">
              <a:extLst>
                <a:ext uri="{FF2B5EF4-FFF2-40B4-BE49-F238E27FC236}">
                  <a16:creationId xmlns:a16="http://schemas.microsoft.com/office/drawing/2014/main" id="{3521A49D-BB4C-9F8A-0082-8ABEB99395A6}"/>
                </a:ext>
              </a:extLst>
            </p:cNvPr>
            <p:cNvSpPr/>
            <p:nvPr/>
          </p:nvSpPr>
          <p:spPr>
            <a:xfrm>
              <a:off x="1995588" y="1702075"/>
              <a:ext cx="93350" cy="29825"/>
            </a:xfrm>
            <a:custGeom>
              <a:avLst/>
              <a:gdLst/>
              <a:ahLst/>
              <a:cxnLst/>
              <a:rect l="l" t="t" r="r" b="b"/>
              <a:pathLst>
                <a:path w="3734" h="1193" extrusionOk="0">
                  <a:moveTo>
                    <a:pt x="2335" y="0"/>
                  </a:moveTo>
                  <a:cubicBezTo>
                    <a:pt x="1532" y="0"/>
                    <a:pt x="746" y="276"/>
                    <a:pt x="118" y="774"/>
                  </a:cubicBezTo>
                  <a:cubicBezTo>
                    <a:pt x="18" y="856"/>
                    <a:pt x="0" y="1002"/>
                    <a:pt x="81" y="1102"/>
                  </a:cubicBezTo>
                  <a:cubicBezTo>
                    <a:pt x="126" y="1160"/>
                    <a:pt x="196" y="1193"/>
                    <a:pt x="264" y="1193"/>
                  </a:cubicBezTo>
                  <a:cubicBezTo>
                    <a:pt x="314" y="1193"/>
                    <a:pt x="367" y="1175"/>
                    <a:pt x="412" y="1143"/>
                  </a:cubicBezTo>
                  <a:cubicBezTo>
                    <a:pt x="954" y="708"/>
                    <a:pt x="1637" y="470"/>
                    <a:pt x="2335" y="470"/>
                  </a:cubicBezTo>
                  <a:cubicBezTo>
                    <a:pt x="2697" y="470"/>
                    <a:pt x="3051" y="533"/>
                    <a:pt x="3390" y="656"/>
                  </a:cubicBezTo>
                  <a:cubicBezTo>
                    <a:pt x="3416" y="665"/>
                    <a:pt x="3443" y="669"/>
                    <a:pt x="3469" y="669"/>
                  </a:cubicBezTo>
                  <a:cubicBezTo>
                    <a:pt x="3566" y="669"/>
                    <a:pt x="3657" y="610"/>
                    <a:pt x="3691" y="515"/>
                  </a:cubicBezTo>
                  <a:cubicBezTo>
                    <a:pt x="3734" y="392"/>
                    <a:pt x="3671" y="256"/>
                    <a:pt x="3550" y="214"/>
                  </a:cubicBezTo>
                  <a:cubicBezTo>
                    <a:pt x="3161" y="71"/>
                    <a:pt x="2750" y="0"/>
                    <a:pt x="23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60;p93">
              <a:extLst>
                <a:ext uri="{FF2B5EF4-FFF2-40B4-BE49-F238E27FC236}">
                  <a16:creationId xmlns:a16="http://schemas.microsoft.com/office/drawing/2014/main" id="{A89C67D8-C8C4-6447-660A-E89087833566}"/>
                </a:ext>
              </a:extLst>
            </p:cNvPr>
            <p:cNvSpPr/>
            <p:nvPr/>
          </p:nvSpPr>
          <p:spPr>
            <a:xfrm>
              <a:off x="1950388" y="1961700"/>
              <a:ext cx="22000" cy="74625"/>
            </a:xfrm>
            <a:custGeom>
              <a:avLst/>
              <a:gdLst/>
              <a:ahLst/>
              <a:cxnLst/>
              <a:rect l="l" t="t" r="r" b="b"/>
              <a:pathLst>
                <a:path w="880" h="2985" extrusionOk="0">
                  <a:moveTo>
                    <a:pt x="612" y="0"/>
                  </a:moveTo>
                  <a:cubicBezTo>
                    <a:pt x="536" y="0"/>
                    <a:pt x="461" y="38"/>
                    <a:pt x="415" y="105"/>
                  </a:cubicBezTo>
                  <a:cubicBezTo>
                    <a:pt x="146" y="517"/>
                    <a:pt x="1" y="996"/>
                    <a:pt x="1" y="1486"/>
                  </a:cubicBezTo>
                  <a:lnTo>
                    <a:pt x="1" y="2749"/>
                  </a:lnTo>
                  <a:cubicBezTo>
                    <a:pt x="1" y="2877"/>
                    <a:pt x="109" y="2985"/>
                    <a:pt x="237" y="2985"/>
                  </a:cubicBezTo>
                  <a:cubicBezTo>
                    <a:pt x="365" y="2985"/>
                    <a:pt x="470" y="2877"/>
                    <a:pt x="470" y="2749"/>
                  </a:cubicBezTo>
                  <a:lnTo>
                    <a:pt x="470" y="1491"/>
                  </a:lnTo>
                  <a:cubicBezTo>
                    <a:pt x="470" y="1092"/>
                    <a:pt x="588" y="702"/>
                    <a:pt x="807" y="366"/>
                  </a:cubicBezTo>
                  <a:cubicBezTo>
                    <a:pt x="879" y="256"/>
                    <a:pt x="847" y="112"/>
                    <a:pt x="741" y="40"/>
                  </a:cubicBezTo>
                  <a:cubicBezTo>
                    <a:pt x="701" y="13"/>
                    <a:pt x="656" y="0"/>
                    <a:pt x="6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61;p93">
              <a:extLst>
                <a:ext uri="{FF2B5EF4-FFF2-40B4-BE49-F238E27FC236}">
                  <a16:creationId xmlns:a16="http://schemas.microsoft.com/office/drawing/2014/main" id="{A18386E9-5B46-BC13-296E-5372593FF8F7}"/>
                </a:ext>
              </a:extLst>
            </p:cNvPr>
            <p:cNvSpPr/>
            <p:nvPr/>
          </p:nvSpPr>
          <p:spPr>
            <a:xfrm>
              <a:off x="2099838" y="1634600"/>
              <a:ext cx="190225" cy="135275"/>
            </a:xfrm>
            <a:custGeom>
              <a:avLst/>
              <a:gdLst/>
              <a:ahLst/>
              <a:cxnLst/>
              <a:rect l="l" t="t" r="r" b="b"/>
              <a:pathLst>
                <a:path w="7609" h="5411" extrusionOk="0">
                  <a:moveTo>
                    <a:pt x="1369" y="0"/>
                  </a:moveTo>
                  <a:cubicBezTo>
                    <a:pt x="616" y="0"/>
                    <a:pt x="1" y="615"/>
                    <a:pt x="1" y="1369"/>
                  </a:cubicBezTo>
                  <a:lnTo>
                    <a:pt x="1" y="4916"/>
                  </a:lnTo>
                  <a:cubicBezTo>
                    <a:pt x="1" y="5087"/>
                    <a:pt x="86" y="5240"/>
                    <a:pt x="227" y="5330"/>
                  </a:cubicBezTo>
                  <a:cubicBezTo>
                    <a:pt x="309" y="5381"/>
                    <a:pt x="400" y="5411"/>
                    <a:pt x="490" y="5411"/>
                  </a:cubicBezTo>
                  <a:cubicBezTo>
                    <a:pt x="561" y="5411"/>
                    <a:pt x="633" y="5393"/>
                    <a:pt x="699" y="5363"/>
                  </a:cubicBezTo>
                  <a:lnTo>
                    <a:pt x="1078" y="5187"/>
                  </a:lnTo>
                  <a:lnTo>
                    <a:pt x="4392" y="5187"/>
                  </a:lnTo>
                  <a:cubicBezTo>
                    <a:pt x="4520" y="5187"/>
                    <a:pt x="4628" y="5079"/>
                    <a:pt x="4628" y="4951"/>
                  </a:cubicBezTo>
                  <a:cubicBezTo>
                    <a:pt x="4628" y="4823"/>
                    <a:pt x="4520" y="4715"/>
                    <a:pt x="4392" y="4715"/>
                  </a:cubicBezTo>
                  <a:lnTo>
                    <a:pt x="1025" y="4715"/>
                  </a:lnTo>
                  <a:cubicBezTo>
                    <a:pt x="990" y="4715"/>
                    <a:pt x="955" y="4723"/>
                    <a:pt x="925" y="4738"/>
                  </a:cubicBezTo>
                  <a:lnTo>
                    <a:pt x="498" y="4936"/>
                  </a:lnTo>
                  <a:cubicBezTo>
                    <a:pt x="496" y="4936"/>
                    <a:pt x="492" y="4939"/>
                    <a:pt x="487" y="4939"/>
                  </a:cubicBezTo>
                  <a:cubicBezTo>
                    <a:pt x="484" y="4939"/>
                    <a:pt x="481" y="4938"/>
                    <a:pt x="478" y="4936"/>
                  </a:cubicBezTo>
                  <a:cubicBezTo>
                    <a:pt x="470" y="4929"/>
                    <a:pt x="470" y="4924"/>
                    <a:pt x="470" y="4921"/>
                  </a:cubicBezTo>
                  <a:lnTo>
                    <a:pt x="470" y="1369"/>
                  </a:lnTo>
                  <a:cubicBezTo>
                    <a:pt x="470" y="872"/>
                    <a:pt x="872" y="470"/>
                    <a:pt x="1366" y="470"/>
                  </a:cubicBezTo>
                  <a:lnTo>
                    <a:pt x="6237" y="470"/>
                  </a:lnTo>
                  <a:cubicBezTo>
                    <a:pt x="6734" y="470"/>
                    <a:pt x="7136" y="872"/>
                    <a:pt x="7136" y="1369"/>
                  </a:cubicBezTo>
                  <a:lnTo>
                    <a:pt x="7136" y="3819"/>
                  </a:lnTo>
                  <a:cubicBezTo>
                    <a:pt x="7136" y="4314"/>
                    <a:pt x="6734" y="4715"/>
                    <a:pt x="6237" y="4715"/>
                  </a:cubicBezTo>
                  <a:lnTo>
                    <a:pt x="5396" y="4715"/>
                  </a:lnTo>
                  <a:cubicBezTo>
                    <a:pt x="5268" y="4715"/>
                    <a:pt x="5160" y="4823"/>
                    <a:pt x="5160" y="4951"/>
                  </a:cubicBezTo>
                  <a:cubicBezTo>
                    <a:pt x="5160" y="5079"/>
                    <a:pt x="5268" y="5187"/>
                    <a:pt x="5396" y="5187"/>
                  </a:cubicBezTo>
                  <a:lnTo>
                    <a:pt x="6237" y="5187"/>
                  </a:lnTo>
                  <a:cubicBezTo>
                    <a:pt x="6990" y="5187"/>
                    <a:pt x="7606" y="4572"/>
                    <a:pt x="7606" y="3819"/>
                  </a:cubicBezTo>
                  <a:lnTo>
                    <a:pt x="7606" y="1366"/>
                  </a:lnTo>
                  <a:cubicBezTo>
                    <a:pt x="7608" y="615"/>
                    <a:pt x="6998" y="0"/>
                    <a:pt x="62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62;p93">
              <a:extLst>
                <a:ext uri="{FF2B5EF4-FFF2-40B4-BE49-F238E27FC236}">
                  <a16:creationId xmlns:a16="http://schemas.microsoft.com/office/drawing/2014/main" id="{697EB5E3-5EB3-0990-F70F-A6D8875825A1}"/>
                </a:ext>
              </a:extLst>
            </p:cNvPr>
            <p:cNvSpPr/>
            <p:nvPr/>
          </p:nvSpPr>
          <p:spPr>
            <a:xfrm>
              <a:off x="2170463" y="1656175"/>
              <a:ext cx="51425" cy="63875"/>
            </a:xfrm>
            <a:custGeom>
              <a:avLst/>
              <a:gdLst/>
              <a:ahLst/>
              <a:cxnLst/>
              <a:rect l="l" t="t" r="r" b="b"/>
              <a:pathLst>
                <a:path w="2057" h="2555" extrusionOk="0">
                  <a:moveTo>
                    <a:pt x="1027" y="1"/>
                  </a:moveTo>
                  <a:cubicBezTo>
                    <a:pt x="519" y="1"/>
                    <a:pt x="82" y="375"/>
                    <a:pt x="10" y="880"/>
                  </a:cubicBezTo>
                  <a:cubicBezTo>
                    <a:pt x="3" y="927"/>
                    <a:pt x="0" y="975"/>
                    <a:pt x="0" y="1023"/>
                  </a:cubicBezTo>
                  <a:cubicBezTo>
                    <a:pt x="0" y="1151"/>
                    <a:pt x="108" y="1256"/>
                    <a:pt x="236" y="1256"/>
                  </a:cubicBezTo>
                  <a:cubicBezTo>
                    <a:pt x="364" y="1256"/>
                    <a:pt x="472" y="1151"/>
                    <a:pt x="472" y="1023"/>
                  </a:cubicBezTo>
                  <a:cubicBezTo>
                    <a:pt x="472" y="998"/>
                    <a:pt x="475" y="973"/>
                    <a:pt x="477" y="942"/>
                  </a:cubicBezTo>
                  <a:cubicBezTo>
                    <a:pt x="515" y="674"/>
                    <a:pt x="748" y="470"/>
                    <a:pt x="1025" y="470"/>
                  </a:cubicBezTo>
                  <a:lnTo>
                    <a:pt x="1037" y="470"/>
                  </a:lnTo>
                  <a:cubicBezTo>
                    <a:pt x="1323" y="475"/>
                    <a:pt x="1562" y="704"/>
                    <a:pt x="1574" y="990"/>
                  </a:cubicBezTo>
                  <a:cubicBezTo>
                    <a:pt x="1582" y="1143"/>
                    <a:pt x="1529" y="1289"/>
                    <a:pt x="1424" y="1399"/>
                  </a:cubicBezTo>
                  <a:cubicBezTo>
                    <a:pt x="1318" y="1507"/>
                    <a:pt x="1175" y="1570"/>
                    <a:pt x="1025" y="1570"/>
                  </a:cubicBezTo>
                  <a:cubicBezTo>
                    <a:pt x="896" y="1570"/>
                    <a:pt x="789" y="1678"/>
                    <a:pt x="789" y="1806"/>
                  </a:cubicBezTo>
                  <a:lnTo>
                    <a:pt x="789" y="2318"/>
                  </a:lnTo>
                  <a:cubicBezTo>
                    <a:pt x="789" y="2446"/>
                    <a:pt x="896" y="2554"/>
                    <a:pt x="1025" y="2554"/>
                  </a:cubicBezTo>
                  <a:cubicBezTo>
                    <a:pt x="1153" y="2554"/>
                    <a:pt x="1261" y="2446"/>
                    <a:pt x="1261" y="2318"/>
                  </a:cubicBezTo>
                  <a:lnTo>
                    <a:pt x="1256" y="2017"/>
                  </a:lnTo>
                  <a:cubicBezTo>
                    <a:pt x="1446" y="1969"/>
                    <a:pt x="1625" y="1869"/>
                    <a:pt x="1760" y="1726"/>
                  </a:cubicBezTo>
                  <a:cubicBezTo>
                    <a:pt x="1956" y="1522"/>
                    <a:pt x="2056" y="1251"/>
                    <a:pt x="2041" y="968"/>
                  </a:cubicBezTo>
                  <a:cubicBezTo>
                    <a:pt x="2011" y="438"/>
                    <a:pt x="1572" y="11"/>
                    <a:pt x="1042" y="1"/>
                  </a:cubicBezTo>
                  <a:cubicBezTo>
                    <a:pt x="1037" y="1"/>
                    <a:pt x="1032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63;p93">
              <a:extLst>
                <a:ext uri="{FF2B5EF4-FFF2-40B4-BE49-F238E27FC236}">
                  <a16:creationId xmlns:a16="http://schemas.microsoft.com/office/drawing/2014/main" id="{E2A24DF0-358D-EFB0-9D28-2CB5F78B72CE}"/>
                </a:ext>
              </a:extLst>
            </p:cNvPr>
            <p:cNvSpPr/>
            <p:nvPr/>
          </p:nvSpPr>
          <p:spPr>
            <a:xfrm>
              <a:off x="2190113" y="1729425"/>
              <a:ext cx="11750" cy="15850"/>
            </a:xfrm>
            <a:custGeom>
              <a:avLst/>
              <a:gdLst/>
              <a:ahLst/>
              <a:cxnLst/>
              <a:rect l="l" t="t" r="r" b="b"/>
              <a:pathLst>
                <a:path w="470" h="634" extrusionOk="0">
                  <a:moveTo>
                    <a:pt x="236" y="1"/>
                  </a:moveTo>
                  <a:cubicBezTo>
                    <a:pt x="105" y="1"/>
                    <a:pt x="0" y="106"/>
                    <a:pt x="0" y="237"/>
                  </a:cubicBezTo>
                  <a:lnTo>
                    <a:pt x="0" y="400"/>
                  </a:lnTo>
                  <a:cubicBezTo>
                    <a:pt x="0" y="528"/>
                    <a:pt x="105" y="634"/>
                    <a:pt x="236" y="634"/>
                  </a:cubicBezTo>
                  <a:cubicBezTo>
                    <a:pt x="364" y="634"/>
                    <a:pt x="470" y="528"/>
                    <a:pt x="470" y="400"/>
                  </a:cubicBezTo>
                  <a:lnTo>
                    <a:pt x="470" y="237"/>
                  </a:lnTo>
                  <a:cubicBezTo>
                    <a:pt x="470" y="104"/>
                    <a:pt x="364" y="1"/>
                    <a:pt x="2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749;p116">
            <a:extLst>
              <a:ext uri="{FF2B5EF4-FFF2-40B4-BE49-F238E27FC236}">
                <a16:creationId xmlns:a16="http://schemas.microsoft.com/office/drawing/2014/main" id="{99501035-B0FF-E6F6-F7DA-B87FD08F7868}"/>
              </a:ext>
            </a:extLst>
          </p:cNvPr>
          <p:cNvGrpSpPr/>
          <p:nvPr/>
        </p:nvGrpSpPr>
        <p:grpSpPr>
          <a:xfrm>
            <a:off x="4345524" y="1346631"/>
            <a:ext cx="401175" cy="401750"/>
            <a:chOff x="2620438" y="2174200"/>
            <a:chExt cx="401175" cy="401750"/>
          </a:xfrm>
          <a:solidFill>
            <a:schemeClr val="bg1"/>
          </a:solidFill>
        </p:grpSpPr>
        <p:sp>
          <p:nvSpPr>
            <p:cNvPr id="20" name="Google Shape;1750;p116">
              <a:extLst>
                <a:ext uri="{FF2B5EF4-FFF2-40B4-BE49-F238E27FC236}">
                  <a16:creationId xmlns:a16="http://schemas.microsoft.com/office/drawing/2014/main" id="{D9C09C1C-078D-EDD4-E941-9CCD6F15D6A1}"/>
                </a:ext>
              </a:extLst>
            </p:cNvPr>
            <p:cNvSpPr/>
            <p:nvPr/>
          </p:nvSpPr>
          <p:spPr>
            <a:xfrm>
              <a:off x="2620438" y="2174200"/>
              <a:ext cx="401175" cy="401750"/>
            </a:xfrm>
            <a:custGeom>
              <a:avLst/>
              <a:gdLst/>
              <a:ahLst/>
              <a:cxnLst/>
              <a:rect l="l" t="t" r="r" b="b"/>
              <a:pathLst>
                <a:path w="16047" h="16070" extrusionOk="0">
                  <a:moveTo>
                    <a:pt x="15436" y="473"/>
                  </a:moveTo>
                  <a:cubicBezTo>
                    <a:pt x="15514" y="473"/>
                    <a:pt x="15577" y="535"/>
                    <a:pt x="15577" y="613"/>
                  </a:cubicBezTo>
                  <a:lnTo>
                    <a:pt x="15577" y="1256"/>
                  </a:lnTo>
                  <a:cubicBezTo>
                    <a:pt x="15577" y="1334"/>
                    <a:pt x="15514" y="1397"/>
                    <a:pt x="15436" y="1397"/>
                  </a:cubicBezTo>
                  <a:lnTo>
                    <a:pt x="13292" y="1397"/>
                  </a:lnTo>
                  <a:cubicBezTo>
                    <a:pt x="13159" y="1397"/>
                    <a:pt x="13056" y="1505"/>
                    <a:pt x="13056" y="1633"/>
                  </a:cubicBezTo>
                  <a:cubicBezTo>
                    <a:pt x="13056" y="1761"/>
                    <a:pt x="13164" y="1869"/>
                    <a:pt x="13292" y="1869"/>
                  </a:cubicBezTo>
                  <a:lnTo>
                    <a:pt x="15200" y="1869"/>
                  </a:lnTo>
                  <a:lnTo>
                    <a:pt x="15200" y="11274"/>
                  </a:lnTo>
                  <a:lnTo>
                    <a:pt x="851" y="11274"/>
                  </a:lnTo>
                  <a:lnTo>
                    <a:pt x="851" y="1869"/>
                  </a:lnTo>
                  <a:lnTo>
                    <a:pt x="12285" y="1869"/>
                  </a:lnTo>
                  <a:cubicBezTo>
                    <a:pt x="12416" y="1869"/>
                    <a:pt x="12519" y="1761"/>
                    <a:pt x="12519" y="1633"/>
                  </a:cubicBezTo>
                  <a:cubicBezTo>
                    <a:pt x="12519" y="1505"/>
                    <a:pt x="12413" y="1397"/>
                    <a:pt x="12285" y="1397"/>
                  </a:cubicBezTo>
                  <a:lnTo>
                    <a:pt x="613" y="1397"/>
                  </a:lnTo>
                  <a:cubicBezTo>
                    <a:pt x="535" y="1397"/>
                    <a:pt x="472" y="1334"/>
                    <a:pt x="472" y="1256"/>
                  </a:cubicBezTo>
                  <a:lnTo>
                    <a:pt x="472" y="613"/>
                  </a:lnTo>
                  <a:cubicBezTo>
                    <a:pt x="472" y="535"/>
                    <a:pt x="535" y="473"/>
                    <a:pt x="613" y="473"/>
                  </a:cubicBezTo>
                  <a:close/>
                  <a:moveTo>
                    <a:pt x="8549" y="14934"/>
                  </a:moveTo>
                  <a:cubicBezTo>
                    <a:pt x="8733" y="14934"/>
                    <a:pt x="8883" y="15085"/>
                    <a:pt x="8883" y="15266"/>
                  </a:cubicBezTo>
                  <a:cubicBezTo>
                    <a:pt x="8883" y="15449"/>
                    <a:pt x="8735" y="15600"/>
                    <a:pt x="8549" y="15600"/>
                  </a:cubicBezTo>
                  <a:lnTo>
                    <a:pt x="7497" y="15600"/>
                  </a:lnTo>
                  <a:cubicBezTo>
                    <a:pt x="7317" y="15600"/>
                    <a:pt x="7166" y="15451"/>
                    <a:pt x="7166" y="15266"/>
                  </a:cubicBezTo>
                  <a:cubicBezTo>
                    <a:pt x="7166" y="15085"/>
                    <a:pt x="7314" y="14934"/>
                    <a:pt x="7497" y="14934"/>
                  </a:cubicBezTo>
                  <a:close/>
                  <a:moveTo>
                    <a:pt x="613" y="1"/>
                  </a:moveTo>
                  <a:cubicBezTo>
                    <a:pt x="274" y="1"/>
                    <a:pt x="0" y="274"/>
                    <a:pt x="0" y="613"/>
                  </a:cubicBezTo>
                  <a:lnTo>
                    <a:pt x="0" y="1256"/>
                  </a:lnTo>
                  <a:cubicBezTo>
                    <a:pt x="0" y="1510"/>
                    <a:pt x="159" y="1728"/>
                    <a:pt x="377" y="1821"/>
                  </a:cubicBezTo>
                  <a:lnTo>
                    <a:pt x="377" y="11321"/>
                  </a:lnTo>
                  <a:cubicBezTo>
                    <a:pt x="159" y="11412"/>
                    <a:pt x="0" y="11633"/>
                    <a:pt x="0" y="11886"/>
                  </a:cubicBezTo>
                  <a:lnTo>
                    <a:pt x="0" y="12150"/>
                  </a:lnTo>
                  <a:cubicBezTo>
                    <a:pt x="0" y="12489"/>
                    <a:pt x="274" y="12762"/>
                    <a:pt x="613" y="12762"/>
                  </a:cubicBezTo>
                  <a:lnTo>
                    <a:pt x="2900" y="12762"/>
                  </a:lnTo>
                  <a:cubicBezTo>
                    <a:pt x="3031" y="12762"/>
                    <a:pt x="3136" y="12655"/>
                    <a:pt x="3136" y="12526"/>
                  </a:cubicBezTo>
                  <a:cubicBezTo>
                    <a:pt x="3136" y="12398"/>
                    <a:pt x="3028" y="12290"/>
                    <a:pt x="2900" y="12290"/>
                  </a:cubicBezTo>
                  <a:lnTo>
                    <a:pt x="613" y="12290"/>
                  </a:lnTo>
                  <a:cubicBezTo>
                    <a:pt x="535" y="12290"/>
                    <a:pt x="472" y="12228"/>
                    <a:pt x="472" y="12150"/>
                  </a:cubicBezTo>
                  <a:lnTo>
                    <a:pt x="472" y="11886"/>
                  </a:lnTo>
                  <a:cubicBezTo>
                    <a:pt x="472" y="11808"/>
                    <a:pt x="535" y="11746"/>
                    <a:pt x="613" y="11746"/>
                  </a:cubicBezTo>
                  <a:lnTo>
                    <a:pt x="15431" y="11746"/>
                  </a:lnTo>
                  <a:cubicBezTo>
                    <a:pt x="15509" y="11746"/>
                    <a:pt x="15572" y="11808"/>
                    <a:pt x="15572" y="11886"/>
                  </a:cubicBezTo>
                  <a:lnTo>
                    <a:pt x="15572" y="12150"/>
                  </a:lnTo>
                  <a:cubicBezTo>
                    <a:pt x="15572" y="12228"/>
                    <a:pt x="15509" y="12290"/>
                    <a:pt x="15431" y="12290"/>
                  </a:cubicBezTo>
                  <a:lnTo>
                    <a:pt x="3904" y="12290"/>
                  </a:lnTo>
                  <a:cubicBezTo>
                    <a:pt x="3771" y="12290"/>
                    <a:pt x="3668" y="12398"/>
                    <a:pt x="3668" y="12526"/>
                  </a:cubicBezTo>
                  <a:cubicBezTo>
                    <a:pt x="3668" y="12655"/>
                    <a:pt x="3776" y="12762"/>
                    <a:pt x="3904" y="12762"/>
                  </a:cubicBezTo>
                  <a:lnTo>
                    <a:pt x="7786" y="12762"/>
                  </a:lnTo>
                  <a:lnTo>
                    <a:pt x="7786" y="14462"/>
                  </a:lnTo>
                  <a:lnTo>
                    <a:pt x="7497" y="14462"/>
                  </a:lnTo>
                  <a:cubicBezTo>
                    <a:pt x="7055" y="14462"/>
                    <a:pt x="6694" y="14824"/>
                    <a:pt x="6694" y="15266"/>
                  </a:cubicBezTo>
                  <a:cubicBezTo>
                    <a:pt x="6694" y="15708"/>
                    <a:pt x="7055" y="16069"/>
                    <a:pt x="7497" y="16069"/>
                  </a:cubicBezTo>
                  <a:lnTo>
                    <a:pt x="8549" y="16069"/>
                  </a:lnTo>
                  <a:cubicBezTo>
                    <a:pt x="8991" y="16069"/>
                    <a:pt x="9353" y="15708"/>
                    <a:pt x="9353" y="15266"/>
                  </a:cubicBezTo>
                  <a:cubicBezTo>
                    <a:pt x="9353" y="14824"/>
                    <a:pt x="8991" y="14462"/>
                    <a:pt x="8549" y="14462"/>
                  </a:cubicBezTo>
                  <a:lnTo>
                    <a:pt x="8261" y="14462"/>
                  </a:lnTo>
                  <a:lnTo>
                    <a:pt x="8261" y="12762"/>
                  </a:lnTo>
                  <a:lnTo>
                    <a:pt x="15434" y="12762"/>
                  </a:lnTo>
                  <a:cubicBezTo>
                    <a:pt x="15773" y="12762"/>
                    <a:pt x="16046" y="12489"/>
                    <a:pt x="16046" y="12150"/>
                  </a:cubicBezTo>
                  <a:lnTo>
                    <a:pt x="16046" y="11886"/>
                  </a:lnTo>
                  <a:cubicBezTo>
                    <a:pt x="16046" y="11633"/>
                    <a:pt x="15891" y="11414"/>
                    <a:pt x="15670" y="11321"/>
                  </a:cubicBezTo>
                  <a:lnTo>
                    <a:pt x="15670" y="1821"/>
                  </a:lnTo>
                  <a:cubicBezTo>
                    <a:pt x="15891" y="1731"/>
                    <a:pt x="16046" y="1510"/>
                    <a:pt x="16046" y="1256"/>
                  </a:cubicBezTo>
                  <a:lnTo>
                    <a:pt x="16046" y="613"/>
                  </a:lnTo>
                  <a:cubicBezTo>
                    <a:pt x="16046" y="277"/>
                    <a:pt x="15775" y="1"/>
                    <a:pt x="154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51;p116">
              <a:extLst>
                <a:ext uri="{FF2B5EF4-FFF2-40B4-BE49-F238E27FC236}">
                  <a16:creationId xmlns:a16="http://schemas.microsoft.com/office/drawing/2014/main" id="{376EDACB-2F00-48EA-74E6-6797BB5C17C3}"/>
                </a:ext>
              </a:extLst>
            </p:cNvPr>
            <p:cNvSpPr/>
            <p:nvPr/>
          </p:nvSpPr>
          <p:spPr>
            <a:xfrm>
              <a:off x="2660038" y="2244925"/>
              <a:ext cx="318825" cy="189725"/>
            </a:xfrm>
            <a:custGeom>
              <a:avLst/>
              <a:gdLst/>
              <a:ahLst/>
              <a:cxnLst/>
              <a:rect l="l" t="t" r="r" b="b"/>
              <a:pathLst>
                <a:path w="12753" h="7589" extrusionOk="0">
                  <a:moveTo>
                    <a:pt x="10465" y="1"/>
                  </a:moveTo>
                  <a:cubicBezTo>
                    <a:pt x="10420" y="1"/>
                    <a:pt x="10364" y="25"/>
                    <a:pt x="10325" y="69"/>
                  </a:cubicBezTo>
                  <a:cubicBezTo>
                    <a:pt x="9885" y="518"/>
                    <a:pt x="9401" y="1011"/>
                    <a:pt x="9152" y="1252"/>
                  </a:cubicBezTo>
                  <a:cubicBezTo>
                    <a:pt x="9112" y="1209"/>
                    <a:pt x="9074" y="1166"/>
                    <a:pt x="9029" y="1126"/>
                  </a:cubicBezTo>
                  <a:cubicBezTo>
                    <a:pt x="8339" y="443"/>
                    <a:pt x="7430" y="61"/>
                    <a:pt x="6466" y="54"/>
                  </a:cubicBezTo>
                  <a:lnTo>
                    <a:pt x="6436" y="54"/>
                  </a:lnTo>
                  <a:cubicBezTo>
                    <a:pt x="5449" y="54"/>
                    <a:pt x="4522" y="436"/>
                    <a:pt x="3824" y="1136"/>
                  </a:cubicBezTo>
                  <a:cubicBezTo>
                    <a:pt x="3119" y="1842"/>
                    <a:pt x="2735" y="2781"/>
                    <a:pt x="2745" y="3777"/>
                  </a:cubicBezTo>
                  <a:cubicBezTo>
                    <a:pt x="2750" y="4548"/>
                    <a:pt x="2998" y="5266"/>
                    <a:pt x="3415" y="5856"/>
                  </a:cubicBezTo>
                  <a:lnTo>
                    <a:pt x="2155" y="7117"/>
                  </a:lnTo>
                  <a:lnTo>
                    <a:pt x="237" y="7117"/>
                  </a:lnTo>
                  <a:cubicBezTo>
                    <a:pt x="106" y="7117"/>
                    <a:pt x="1" y="7224"/>
                    <a:pt x="1" y="7353"/>
                  </a:cubicBezTo>
                  <a:cubicBezTo>
                    <a:pt x="1" y="7481"/>
                    <a:pt x="109" y="7589"/>
                    <a:pt x="237" y="7589"/>
                  </a:cubicBezTo>
                  <a:lnTo>
                    <a:pt x="2253" y="7589"/>
                  </a:lnTo>
                  <a:cubicBezTo>
                    <a:pt x="2315" y="7589"/>
                    <a:pt x="2373" y="7563"/>
                    <a:pt x="2418" y="7518"/>
                  </a:cubicBezTo>
                  <a:lnTo>
                    <a:pt x="3711" y="6225"/>
                  </a:lnTo>
                  <a:cubicBezTo>
                    <a:pt x="4382" y="6961"/>
                    <a:pt x="5341" y="7425"/>
                    <a:pt x="6400" y="7435"/>
                  </a:cubicBezTo>
                  <a:lnTo>
                    <a:pt x="6433" y="7435"/>
                  </a:lnTo>
                  <a:cubicBezTo>
                    <a:pt x="7262" y="7435"/>
                    <a:pt x="8037" y="7167"/>
                    <a:pt x="8693" y="6660"/>
                  </a:cubicBezTo>
                  <a:cubicBezTo>
                    <a:pt x="8801" y="6572"/>
                    <a:pt x="8868" y="6444"/>
                    <a:pt x="8863" y="6301"/>
                  </a:cubicBezTo>
                  <a:cubicBezTo>
                    <a:pt x="8863" y="6160"/>
                    <a:pt x="8798" y="6032"/>
                    <a:pt x="8685" y="5949"/>
                  </a:cubicBezTo>
                  <a:lnTo>
                    <a:pt x="8045" y="5472"/>
                  </a:lnTo>
                  <a:cubicBezTo>
                    <a:pt x="7966" y="5413"/>
                    <a:pt x="7871" y="5383"/>
                    <a:pt x="7776" y="5383"/>
                  </a:cubicBezTo>
                  <a:cubicBezTo>
                    <a:pt x="7691" y="5383"/>
                    <a:pt x="7606" y="5407"/>
                    <a:pt x="7533" y="5454"/>
                  </a:cubicBezTo>
                  <a:cubicBezTo>
                    <a:pt x="7203" y="5670"/>
                    <a:pt x="6821" y="5780"/>
                    <a:pt x="6425" y="5780"/>
                  </a:cubicBezTo>
                  <a:cubicBezTo>
                    <a:pt x="6396" y="5780"/>
                    <a:pt x="6367" y="5780"/>
                    <a:pt x="6338" y="5778"/>
                  </a:cubicBezTo>
                  <a:cubicBezTo>
                    <a:pt x="5989" y="5761"/>
                    <a:pt x="5650" y="5655"/>
                    <a:pt x="5353" y="5469"/>
                  </a:cubicBezTo>
                  <a:cubicBezTo>
                    <a:pt x="5315" y="5446"/>
                    <a:pt x="5271" y="5434"/>
                    <a:pt x="5228" y="5434"/>
                  </a:cubicBezTo>
                  <a:cubicBezTo>
                    <a:pt x="5148" y="5434"/>
                    <a:pt x="5070" y="5473"/>
                    <a:pt x="5025" y="5545"/>
                  </a:cubicBezTo>
                  <a:cubicBezTo>
                    <a:pt x="4957" y="5655"/>
                    <a:pt x="4992" y="5803"/>
                    <a:pt x="5102" y="5871"/>
                  </a:cubicBezTo>
                  <a:cubicBezTo>
                    <a:pt x="5469" y="6100"/>
                    <a:pt x="5886" y="6233"/>
                    <a:pt x="6315" y="6250"/>
                  </a:cubicBezTo>
                  <a:cubicBezTo>
                    <a:pt x="6352" y="6252"/>
                    <a:pt x="6390" y="6253"/>
                    <a:pt x="6427" y="6253"/>
                  </a:cubicBezTo>
                  <a:cubicBezTo>
                    <a:pt x="6909" y="6253"/>
                    <a:pt x="7371" y="6118"/>
                    <a:pt x="7774" y="5861"/>
                  </a:cubicBezTo>
                  <a:lnTo>
                    <a:pt x="8374" y="6311"/>
                  </a:lnTo>
                  <a:cubicBezTo>
                    <a:pt x="7809" y="6740"/>
                    <a:pt x="7139" y="6966"/>
                    <a:pt x="6428" y="6966"/>
                  </a:cubicBezTo>
                  <a:lnTo>
                    <a:pt x="6403" y="6966"/>
                  </a:lnTo>
                  <a:cubicBezTo>
                    <a:pt x="4658" y="6953"/>
                    <a:pt x="3227" y="5522"/>
                    <a:pt x="3212" y="3777"/>
                  </a:cubicBezTo>
                  <a:cubicBezTo>
                    <a:pt x="3204" y="2909"/>
                    <a:pt x="3538" y="2090"/>
                    <a:pt x="4153" y="1475"/>
                  </a:cubicBezTo>
                  <a:cubicBezTo>
                    <a:pt x="4761" y="865"/>
                    <a:pt x="5569" y="531"/>
                    <a:pt x="6428" y="531"/>
                  </a:cubicBezTo>
                  <a:lnTo>
                    <a:pt x="6453" y="531"/>
                  </a:lnTo>
                  <a:cubicBezTo>
                    <a:pt x="8185" y="544"/>
                    <a:pt x="9617" y="1965"/>
                    <a:pt x="9644" y="3694"/>
                  </a:cubicBezTo>
                  <a:cubicBezTo>
                    <a:pt x="9652" y="4111"/>
                    <a:pt x="9579" y="4515"/>
                    <a:pt x="9431" y="4900"/>
                  </a:cubicBezTo>
                  <a:lnTo>
                    <a:pt x="8833" y="4450"/>
                  </a:lnTo>
                  <a:cubicBezTo>
                    <a:pt x="8911" y="4184"/>
                    <a:pt x="8941" y="3903"/>
                    <a:pt x="8929" y="3624"/>
                  </a:cubicBezTo>
                  <a:cubicBezTo>
                    <a:pt x="8901" y="3009"/>
                    <a:pt x="8645" y="2429"/>
                    <a:pt x="8208" y="1990"/>
                  </a:cubicBezTo>
                  <a:cubicBezTo>
                    <a:pt x="7771" y="1548"/>
                    <a:pt x="7194" y="1284"/>
                    <a:pt x="6581" y="1247"/>
                  </a:cubicBezTo>
                  <a:cubicBezTo>
                    <a:pt x="6529" y="1243"/>
                    <a:pt x="6476" y="1242"/>
                    <a:pt x="6424" y="1242"/>
                  </a:cubicBezTo>
                  <a:cubicBezTo>
                    <a:pt x="5761" y="1242"/>
                    <a:pt x="5121" y="1505"/>
                    <a:pt x="4653" y="1977"/>
                  </a:cubicBezTo>
                  <a:cubicBezTo>
                    <a:pt x="4143" y="2484"/>
                    <a:pt x="3880" y="3192"/>
                    <a:pt x="3927" y="3910"/>
                  </a:cubicBezTo>
                  <a:cubicBezTo>
                    <a:pt x="3952" y="4322"/>
                    <a:pt x="4083" y="4726"/>
                    <a:pt x="4306" y="5078"/>
                  </a:cubicBezTo>
                  <a:cubicBezTo>
                    <a:pt x="4352" y="5149"/>
                    <a:pt x="4428" y="5188"/>
                    <a:pt x="4506" y="5188"/>
                  </a:cubicBezTo>
                  <a:cubicBezTo>
                    <a:pt x="4549" y="5188"/>
                    <a:pt x="4593" y="5176"/>
                    <a:pt x="4633" y="5151"/>
                  </a:cubicBezTo>
                  <a:cubicBezTo>
                    <a:pt x="4743" y="5080"/>
                    <a:pt x="4778" y="4932"/>
                    <a:pt x="4706" y="4824"/>
                  </a:cubicBezTo>
                  <a:cubicBezTo>
                    <a:pt x="4527" y="4538"/>
                    <a:pt x="4419" y="4212"/>
                    <a:pt x="4397" y="3878"/>
                  </a:cubicBezTo>
                  <a:cubicBezTo>
                    <a:pt x="4359" y="3295"/>
                    <a:pt x="4573" y="2720"/>
                    <a:pt x="4987" y="2309"/>
                  </a:cubicBezTo>
                  <a:cubicBezTo>
                    <a:pt x="5368" y="1925"/>
                    <a:pt x="5886" y="1712"/>
                    <a:pt x="6425" y="1712"/>
                  </a:cubicBezTo>
                  <a:cubicBezTo>
                    <a:pt x="6469" y="1712"/>
                    <a:pt x="6512" y="1713"/>
                    <a:pt x="6556" y="1716"/>
                  </a:cubicBezTo>
                  <a:cubicBezTo>
                    <a:pt x="7053" y="1749"/>
                    <a:pt x="7523" y="1962"/>
                    <a:pt x="7874" y="2319"/>
                  </a:cubicBezTo>
                  <a:cubicBezTo>
                    <a:pt x="8231" y="2678"/>
                    <a:pt x="8437" y="3147"/>
                    <a:pt x="8459" y="3647"/>
                  </a:cubicBezTo>
                  <a:cubicBezTo>
                    <a:pt x="8472" y="3883"/>
                    <a:pt x="8444" y="4111"/>
                    <a:pt x="8374" y="4335"/>
                  </a:cubicBezTo>
                  <a:cubicBezTo>
                    <a:pt x="8321" y="4513"/>
                    <a:pt x="8384" y="4706"/>
                    <a:pt x="8534" y="4817"/>
                  </a:cubicBezTo>
                  <a:lnTo>
                    <a:pt x="9175" y="5296"/>
                  </a:lnTo>
                  <a:cubicBezTo>
                    <a:pt x="9254" y="5356"/>
                    <a:pt x="9346" y="5386"/>
                    <a:pt x="9441" y="5386"/>
                  </a:cubicBezTo>
                  <a:cubicBezTo>
                    <a:pt x="9482" y="5386"/>
                    <a:pt x="9523" y="5380"/>
                    <a:pt x="9564" y="5369"/>
                  </a:cubicBezTo>
                  <a:cubicBezTo>
                    <a:pt x="9699" y="5331"/>
                    <a:pt x="9805" y="5233"/>
                    <a:pt x="9855" y="5105"/>
                  </a:cubicBezTo>
                  <a:cubicBezTo>
                    <a:pt x="10033" y="4654"/>
                    <a:pt x="10124" y="4176"/>
                    <a:pt x="10114" y="3687"/>
                  </a:cubicBezTo>
                  <a:cubicBezTo>
                    <a:pt x="10101" y="2941"/>
                    <a:pt x="9865" y="2228"/>
                    <a:pt x="9438" y="1626"/>
                  </a:cubicBezTo>
                  <a:cubicBezTo>
                    <a:pt x="9554" y="1515"/>
                    <a:pt x="9720" y="1342"/>
                    <a:pt x="9978" y="1083"/>
                  </a:cubicBezTo>
                  <a:cubicBezTo>
                    <a:pt x="10219" y="837"/>
                    <a:pt x="10460" y="589"/>
                    <a:pt x="10578" y="473"/>
                  </a:cubicBezTo>
                  <a:lnTo>
                    <a:pt x="12516" y="473"/>
                  </a:lnTo>
                  <a:cubicBezTo>
                    <a:pt x="12649" y="473"/>
                    <a:pt x="12752" y="365"/>
                    <a:pt x="12752" y="237"/>
                  </a:cubicBezTo>
                  <a:cubicBezTo>
                    <a:pt x="12752" y="109"/>
                    <a:pt x="12644" y="1"/>
                    <a:pt x="12516" y="1"/>
                  </a:cubicBezTo>
                  <a:lnTo>
                    <a:pt x="10478" y="1"/>
                  </a:lnTo>
                  <a:cubicBezTo>
                    <a:pt x="10474" y="1"/>
                    <a:pt x="10470" y="1"/>
                    <a:pt x="10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52;p116">
              <a:extLst>
                <a:ext uri="{FF2B5EF4-FFF2-40B4-BE49-F238E27FC236}">
                  <a16:creationId xmlns:a16="http://schemas.microsoft.com/office/drawing/2014/main" id="{617A4EAA-CA09-D577-D4A4-0C0503B9C7C5}"/>
                </a:ext>
              </a:extLst>
            </p:cNvPr>
            <p:cNvSpPr/>
            <p:nvPr/>
          </p:nvSpPr>
          <p:spPr>
            <a:xfrm>
              <a:off x="2929438" y="2278775"/>
              <a:ext cx="49800" cy="11825"/>
            </a:xfrm>
            <a:custGeom>
              <a:avLst/>
              <a:gdLst/>
              <a:ahLst/>
              <a:cxnLst/>
              <a:rect l="l" t="t" r="r" b="b"/>
              <a:pathLst>
                <a:path w="1992" h="473" extrusionOk="0">
                  <a:moveTo>
                    <a:pt x="234" y="0"/>
                  </a:moveTo>
                  <a:cubicBezTo>
                    <a:pt x="103" y="0"/>
                    <a:pt x="1" y="108"/>
                    <a:pt x="1" y="236"/>
                  </a:cubicBezTo>
                  <a:cubicBezTo>
                    <a:pt x="1" y="365"/>
                    <a:pt x="106" y="472"/>
                    <a:pt x="234" y="472"/>
                  </a:cubicBezTo>
                  <a:lnTo>
                    <a:pt x="1758" y="472"/>
                  </a:lnTo>
                  <a:cubicBezTo>
                    <a:pt x="1889" y="472"/>
                    <a:pt x="1991" y="365"/>
                    <a:pt x="1991" y="236"/>
                  </a:cubicBezTo>
                  <a:cubicBezTo>
                    <a:pt x="1991" y="108"/>
                    <a:pt x="1886" y="0"/>
                    <a:pt x="1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53;p116">
              <a:extLst>
                <a:ext uri="{FF2B5EF4-FFF2-40B4-BE49-F238E27FC236}">
                  <a16:creationId xmlns:a16="http://schemas.microsoft.com/office/drawing/2014/main" id="{A6B4130F-EF6F-2A9D-E55E-A14122929FB3}"/>
                </a:ext>
              </a:extLst>
            </p:cNvPr>
            <p:cNvSpPr/>
            <p:nvPr/>
          </p:nvSpPr>
          <p:spPr>
            <a:xfrm>
              <a:off x="2929438" y="2314500"/>
              <a:ext cx="49800" cy="11825"/>
            </a:xfrm>
            <a:custGeom>
              <a:avLst/>
              <a:gdLst/>
              <a:ahLst/>
              <a:cxnLst/>
              <a:rect l="l" t="t" r="r" b="b"/>
              <a:pathLst>
                <a:path w="1992" h="473" extrusionOk="0">
                  <a:moveTo>
                    <a:pt x="234" y="0"/>
                  </a:moveTo>
                  <a:cubicBezTo>
                    <a:pt x="103" y="0"/>
                    <a:pt x="1" y="108"/>
                    <a:pt x="1" y="236"/>
                  </a:cubicBezTo>
                  <a:cubicBezTo>
                    <a:pt x="1" y="364"/>
                    <a:pt x="106" y="472"/>
                    <a:pt x="234" y="472"/>
                  </a:cubicBezTo>
                  <a:lnTo>
                    <a:pt x="1758" y="472"/>
                  </a:lnTo>
                  <a:cubicBezTo>
                    <a:pt x="1889" y="472"/>
                    <a:pt x="1991" y="364"/>
                    <a:pt x="1991" y="236"/>
                  </a:cubicBezTo>
                  <a:cubicBezTo>
                    <a:pt x="1991" y="108"/>
                    <a:pt x="1886" y="0"/>
                    <a:pt x="1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54;p116">
              <a:extLst>
                <a:ext uri="{FF2B5EF4-FFF2-40B4-BE49-F238E27FC236}">
                  <a16:creationId xmlns:a16="http://schemas.microsoft.com/office/drawing/2014/main" id="{55E1CACF-1845-B994-8765-1929F80191AE}"/>
                </a:ext>
              </a:extLst>
            </p:cNvPr>
            <p:cNvSpPr/>
            <p:nvPr/>
          </p:nvSpPr>
          <p:spPr>
            <a:xfrm>
              <a:off x="2929438" y="2350275"/>
              <a:ext cx="49800" cy="11825"/>
            </a:xfrm>
            <a:custGeom>
              <a:avLst/>
              <a:gdLst/>
              <a:ahLst/>
              <a:cxnLst/>
              <a:rect l="l" t="t" r="r" b="b"/>
              <a:pathLst>
                <a:path w="1992" h="473" extrusionOk="0">
                  <a:moveTo>
                    <a:pt x="234" y="0"/>
                  </a:moveTo>
                  <a:cubicBezTo>
                    <a:pt x="103" y="0"/>
                    <a:pt x="1" y="108"/>
                    <a:pt x="1" y="236"/>
                  </a:cubicBezTo>
                  <a:cubicBezTo>
                    <a:pt x="1" y="364"/>
                    <a:pt x="106" y="472"/>
                    <a:pt x="234" y="472"/>
                  </a:cubicBezTo>
                  <a:lnTo>
                    <a:pt x="1758" y="472"/>
                  </a:lnTo>
                  <a:cubicBezTo>
                    <a:pt x="1889" y="472"/>
                    <a:pt x="1991" y="364"/>
                    <a:pt x="1991" y="236"/>
                  </a:cubicBezTo>
                  <a:cubicBezTo>
                    <a:pt x="1991" y="108"/>
                    <a:pt x="1886" y="0"/>
                    <a:pt x="1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55;p116">
              <a:extLst>
                <a:ext uri="{FF2B5EF4-FFF2-40B4-BE49-F238E27FC236}">
                  <a16:creationId xmlns:a16="http://schemas.microsoft.com/office/drawing/2014/main" id="{7406D574-471B-9193-F29B-2F9AB1CCAF56}"/>
                </a:ext>
              </a:extLst>
            </p:cNvPr>
            <p:cNvSpPr/>
            <p:nvPr/>
          </p:nvSpPr>
          <p:spPr>
            <a:xfrm>
              <a:off x="2929438" y="2385975"/>
              <a:ext cx="49800" cy="11775"/>
            </a:xfrm>
            <a:custGeom>
              <a:avLst/>
              <a:gdLst/>
              <a:ahLst/>
              <a:cxnLst/>
              <a:rect l="l" t="t" r="r" b="b"/>
              <a:pathLst>
                <a:path w="1992" h="471" extrusionOk="0">
                  <a:moveTo>
                    <a:pt x="234" y="1"/>
                  </a:moveTo>
                  <a:cubicBezTo>
                    <a:pt x="103" y="1"/>
                    <a:pt x="1" y="106"/>
                    <a:pt x="1" y="237"/>
                  </a:cubicBezTo>
                  <a:cubicBezTo>
                    <a:pt x="1" y="365"/>
                    <a:pt x="106" y="470"/>
                    <a:pt x="234" y="470"/>
                  </a:cubicBezTo>
                  <a:lnTo>
                    <a:pt x="1758" y="470"/>
                  </a:lnTo>
                  <a:cubicBezTo>
                    <a:pt x="1889" y="470"/>
                    <a:pt x="1991" y="365"/>
                    <a:pt x="1991" y="237"/>
                  </a:cubicBezTo>
                  <a:cubicBezTo>
                    <a:pt x="1991" y="106"/>
                    <a:pt x="1886" y="1"/>
                    <a:pt x="17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56;p116">
              <a:extLst>
                <a:ext uri="{FF2B5EF4-FFF2-40B4-BE49-F238E27FC236}">
                  <a16:creationId xmlns:a16="http://schemas.microsoft.com/office/drawing/2014/main" id="{4911305F-08D6-3646-1EFE-2C65219904A9}"/>
                </a:ext>
              </a:extLst>
            </p:cNvPr>
            <p:cNvSpPr/>
            <p:nvPr/>
          </p:nvSpPr>
          <p:spPr>
            <a:xfrm>
              <a:off x="2660238" y="2388800"/>
              <a:ext cx="55375" cy="11775"/>
            </a:xfrm>
            <a:custGeom>
              <a:avLst/>
              <a:gdLst/>
              <a:ahLst/>
              <a:cxnLst/>
              <a:rect l="l" t="t" r="r" b="b"/>
              <a:pathLst>
                <a:path w="2215" h="471" extrusionOk="0">
                  <a:moveTo>
                    <a:pt x="236" y="1"/>
                  </a:moveTo>
                  <a:cubicBezTo>
                    <a:pt x="103" y="1"/>
                    <a:pt x="0" y="106"/>
                    <a:pt x="0" y="237"/>
                  </a:cubicBezTo>
                  <a:cubicBezTo>
                    <a:pt x="0" y="365"/>
                    <a:pt x="103" y="470"/>
                    <a:pt x="236" y="470"/>
                  </a:cubicBezTo>
                  <a:lnTo>
                    <a:pt x="1981" y="470"/>
                  </a:lnTo>
                  <a:cubicBezTo>
                    <a:pt x="2112" y="470"/>
                    <a:pt x="2215" y="365"/>
                    <a:pt x="2215" y="237"/>
                  </a:cubicBezTo>
                  <a:cubicBezTo>
                    <a:pt x="2215" y="106"/>
                    <a:pt x="2109" y="1"/>
                    <a:pt x="19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57;p116">
              <a:extLst>
                <a:ext uri="{FF2B5EF4-FFF2-40B4-BE49-F238E27FC236}">
                  <a16:creationId xmlns:a16="http://schemas.microsoft.com/office/drawing/2014/main" id="{8FB03A07-552D-547F-630E-75207D0FC497}"/>
                </a:ext>
              </a:extLst>
            </p:cNvPr>
            <p:cNvSpPr/>
            <p:nvPr/>
          </p:nvSpPr>
          <p:spPr>
            <a:xfrm>
              <a:off x="2660238" y="2354100"/>
              <a:ext cx="55375" cy="11825"/>
            </a:xfrm>
            <a:custGeom>
              <a:avLst/>
              <a:gdLst/>
              <a:ahLst/>
              <a:cxnLst/>
              <a:rect l="l" t="t" r="r" b="b"/>
              <a:pathLst>
                <a:path w="2215" h="473" extrusionOk="0">
                  <a:moveTo>
                    <a:pt x="236" y="0"/>
                  </a:moveTo>
                  <a:cubicBezTo>
                    <a:pt x="103" y="0"/>
                    <a:pt x="0" y="108"/>
                    <a:pt x="0" y="236"/>
                  </a:cubicBezTo>
                  <a:cubicBezTo>
                    <a:pt x="0" y="364"/>
                    <a:pt x="103" y="472"/>
                    <a:pt x="236" y="472"/>
                  </a:cubicBezTo>
                  <a:lnTo>
                    <a:pt x="1981" y="472"/>
                  </a:lnTo>
                  <a:cubicBezTo>
                    <a:pt x="2112" y="472"/>
                    <a:pt x="2215" y="364"/>
                    <a:pt x="2215" y="236"/>
                  </a:cubicBezTo>
                  <a:cubicBezTo>
                    <a:pt x="2215" y="108"/>
                    <a:pt x="2109" y="0"/>
                    <a:pt x="19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58;p116">
              <a:extLst>
                <a:ext uri="{FF2B5EF4-FFF2-40B4-BE49-F238E27FC236}">
                  <a16:creationId xmlns:a16="http://schemas.microsoft.com/office/drawing/2014/main" id="{1F63EBCF-587A-6A52-E46B-3F9F166E21C6}"/>
                </a:ext>
              </a:extLst>
            </p:cNvPr>
            <p:cNvSpPr/>
            <p:nvPr/>
          </p:nvSpPr>
          <p:spPr>
            <a:xfrm>
              <a:off x="2660238" y="2319450"/>
              <a:ext cx="55375" cy="11750"/>
            </a:xfrm>
            <a:custGeom>
              <a:avLst/>
              <a:gdLst/>
              <a:ahLst/>
              <a:cxnLst/>
              <a:rect l="l" t="t" r="r" b="b"/>
              <a:pathLst>
                <a:path w="2215" h="470" extrusionOk="0">
                  <a:moveTo>
                    <a:pt x="236" y="0"/>
                  </a:moveTo>
                  <a:cubicBezTo>
                    <a:pt x="103" y="0"/>
                    <a:pt x="0" y="106"/>
                    <a:pt x="0" y="236"/>
                  </a:cubicBezTo>
                  <a:cubicBezTo>
                    <a:pt x="0" y="364"/>
                    <a:pt x="103" y="470"/>
                    <a:pt x="236" y="470"/>
                  </a:cubicBezTo>
                  <a:lnTo>
                    <a:pt x="1981" y="470"/>
                  </a:lnTo>
                  <a:cubicBezTo>
                    <a:pt x="2112" y="470"/>
                    <a:pt x="2215" y="364"/>
                    <a:pt x="2215" y="236"/>
                  </a:cubicBezTo>
                  <a:cubicBezTo>
                    <a:pt x="2215" y="106"/>
                    <a:pt x="2109" y="0"/>
                    <a:pt x="19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59;p116">
              <a:extLst>
                <a:ext uri="{FF2B5EF4-FFF2-40B4-BE49-F238E27FC236}">
                  <a16:creationId xmlns:a16="http://schemas.microsoft.com/office/drawing/2014/main" id="{8EA19824-A6E7-E279-09D5-E6208DF2A1D8}"/>
                </a:ext>
              </a:extLst>
            </p:cNvPr>
            <p:cNvSpPr/>
            <p:nvPr/>
          </p:nvSpPr>
          <p:spPr>
            <a:xfrm>
              <a:off x="2660238" y="2284675"/>
              <a:ext cx="55375" cy="11825"/>
            </a:xfrm>
            <a:custGeom>
              <a:avLst/>
              <a:gdLst/>
              <a:ahLst/>
              <a:cxnLst/>
              <a:rect l="l" t="t" r="r" b="b"/>
              <a:pathLst>
                <a:path w="2215" h="473" extrusionOk="0">
                  <a:moveTo>
                    <a:pt x="236" y="0"/>
                  </a:moveTo>
                  <a:cubicBezTo>
                    <a:pt x="103" y="0"/>
                    <a:pt x="0" y="108"/>
                    <a:pt x="0" y="236"/>
                  </a:cubicBezTo>
                  <a:cubicBezTo>
                    <a:pt x="0" y="365"/>
                    <a:pt x="103" y="472"/>
                    <a:pt x="236" y="472"/>
                  </a:cubicBezTo>
                  <a:lnTo>
                    <a:pt x="1981" y="472"/>
                  </a:lnTo>
                  <a:cubicBezTo>
                    <a:pt x="2112" y="472"/>
                    <a:pt x="2215" y="365"/>
                    <a:pt x="2215" y="236"/>
                  </a:cubicBezTo>
                  <a:cubicBezTo>
                    <a:pt x="2215" y="108"/>
                    <a:pt x="2109" y="0"/>
                    <a:pt x="19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760;p116">
            <a:extLst>
              <a:ext uri="{FF2B5EF4-FFF2-40B4-BE49-F238E27FC236}">
                <a16:creationId xmlns:a16="http://schemas.microsoft.com/office/drawing/2014/main" id="{8BEECEAC-3C9E-72C5-9FD5-8B440238F6F4}"/>
              </a:ext>
            </a:extLst>
          </p:cNvPr>
          <p:cNvGrpSpPr/>
          <p:nvPr/>
        </p:nvGrpSpPr>
        <p:grpSpPr>
          <a:xfrm>
            <a:off x="7121369" y="1346706"/>
            <a:ext cx="382225" cy="401675"/>
            <a:chOff x="2629838" y="1634725"/>
            <a:chExt cx="382225" cy="401675"/>
          </a:xfrm>
          <a:solidFill>
            <a:schemeClr val="bg1"/>
          </a:solidFill>
        </p:grpSpPr>
        <p:sp>
          <p:nvSpPr>
            <p:cNvPr id="31" name="Google Shape;1761;p116">
              <a:extLst>
                <a:ext uri="{FF2B5EF4-FFF2-40B4-BE49-F238E27FC236}">
                  <a16:creationId xmlns:a16="http://schemas.microsoft.com/office/drawing/2014/main" id="{EBECF4AE-CC77-5E6C-3963-D34E069442ED}"/>
                </a:ext>
              </a:extLst>
            </p:cNvPr>
            <p:cNvSpPr/>
            <p:nvPr/>
          </p:nvSpPr>
          <p:spPr>
            <a:xfrm>
              <a:off x="2652063" y="1791575"/>
              <a:ext cx="355425" cy="244825"/>
            </a:xfrm>
            <a:custGeom>
              <a:avLst/>
              <a:gdLst/>
              <a:ahLst/>
              <a:cxnLst/>
              <a:rect l="l" t="t" r="r" b="b"/>
              <a:pathLst>
                <a:path w="14217" h="9793" extrusionOk="0">
                  <a:moveTo>
                    <a:pt x="9971" y="470"/>
                  </a:moveTo>
                  <a:cubicBezTo>
                    <a:pt x="10111" y="470"/>
                    <a:pt x="10227" y="588"/>
                    <a:pt x="10227" y="729"/>
                  </a:cubicBezTo>
                  <a:lnTo>
                    <a:pt x="10227" y="2323"/>
                  </a:lnTo>
                  <a:lnTo>
                    <a:pt x="9258" y="2323"/>
                  </a:lnTo>
                  <a:cubicBezTo>
                    <a:pt x="9130" y="2323"/>
                    <a:pt x="9022" y="2428"/>
                    <a:pt x="9022" y="2559"/>
                  </a:cubicBezTo>
                  <a:cubicBezTo>
                    <a:pt x="9022" y="2687"/>
                    <a:pt x="9130" y="2792"/>
                    <a:pt x="9258" y="2792"/>
                  </a:cubicBezTo>
                  <a:lnTo>
                    <a:pt x="11450" y="2792"/>
                  </a:lnTo>
                  <a:cubicBezTo>
                    <a:pt x="11643" y="2792"/>
                    <a:pt x="11801" y="2951"/>
                    <a:pt x="11801" y="3144"/>
                  </a:cubicBezTo>
                  <a:lnTo>
                    <a:pt x="11801" y="4454"/>
                  </a:lnTo>
                  <a:lnTo>
                    <a:pt x="2388" y="4454"/>
                  </a:lnTo>
                  <a:lnTo>
                    <a:pt x="2388" y="3144"/>
                  </a:lnTo>
                  <a:cubicBezTo>
                    <a:pt x="2388" y="2951"/>
                    <a:pt x="2547" y="2792"/>
                    <a:pt x="2740" y="2792"/>
                  </a:cubicBezTo>
                  <a:lnTo>
                    <a:pt x="8253" y="2792"/>
                  </a:lnTo>
                  <a:cubicBezTo>
                    <a:pt x="8381" y="2792"/>
                    <a:pt x="8489" y="2687"/>
                    <a:pt x="8489" y="2559"/>
                  </a:cubicBezTo>
                  <a:cubicBezTo>
                    <a:pt x="8489" y="2428"/>
                    <a:pt x="8381" y="2323"/>
                    <a:pt x="8253" y="2323"/>
                  </a:cubicBezTo>
                  <a:lnTo>
                    <a:pt x="3958" y="2323"/>
                  </a:lnTo>
                  <a:lnTo>
                    <a:pt x="3958" y="729"/>
                  </a:lnTo>
                  <a:cubicBezTo>
                    <a:pt x="3958" y="588"/>
                    <a:pt x="4073" y="470"/>
                    <a:pt x="4214" y="470"/>
                  </a:cubicBezTo>
                  <a:close/>
                  <a:moveTo>
                    <a:pt x="12519" y="4924"/>
                  </a:moveTo>
                  <a:cubicBezTo>
                    <a:pt x="12670" y="4924"/>
                    <a:pt x="12793" y="5047"/>
                    <a:pt x="12793" y="5198"/>
                  </a:cubicBezTo>
                  <a:lnTo>
                    <a:pt x="12793" y="6594"/>
                  </a:lnTo>
                  <a:lnTo>
                    <a:pt x="4620" y="6594"/>
                  </a:lnTo>
                  <a:cubicBezTo>
                    <a:pt x="4490" y="6594"/>
                    <a:pt x="4384" y="6702"/>
                    <a:pt x="4384" y="6830"/>
                  </a:cubicBezTo>
                  <a:cubicBezTo>
                    <a:pt x="4384" y="6958"/>
                    <a:pt x="4490" y="7066"/>
                    <a:pt x="4620" y="7066"/>
                  </a:cubicBezTo>
                  <a:lnTo>
                    <a:pt x="13375" y="7066"/>
                  </a:lnTo>
                  <a:cubicBezTo>
                    <a:pt x="13576" y="7066"/>
                    <a:pt x="13739" y="7229"/>
                    <a:pt x="13739" y="7430"/>
                  </a:cubicBezTo>
                  <a:lnTo>
                    <a:pt x="13739" y="9318"/>
                  </a:lnTo>
                  <a:lnTo>
                    <a:pt x="470" y="9318"/>
                  </a:lnTo>
                  <a:lnTo>
                    <a:pt x="470" y="7430"/>
                  </a:lnTo>
                  <a:cubicBezTo>
                    <a:pt x="470" y="7229"/>
                    <a:pt x="633" y="7066"/>
                    <a:pt x="834" y="7066"/>
                  </a:cubicBezTo>
                  <a:lnTo>
                    <a:pt x="3616" y="7066"/>
                  </a:lnTo>
                  <a:cubicBezTo>
                    <a:pt x="3744" y="7066"/>
                    <a:pt x="3852" y="6958"/>
                    <a:pt x="3852" y="6830"/>
                  </a:cubicBezTo>
                  <a:cubicBezTo>
                    <a:pt x="3852" y="6702"/>
                    <a:pt x="3744" y="6594"/>
                    <a:pt x="3616" y="6594"/>
                  </a:cubicBezTo>
                  <a:lnTo>
                    <a:pt x="1419" y="6594"/>
                  </a:lnTo>
                  <a:lnTo>
                    <a:pt x="1419" y="5198"/>
                  </a:lnTo>
                  <a:cubicBezTo>
                    <a:pt x="1419" y="5047"/>
                    <a:pt x="1542" y="4924"/>
                    <a:pt x="1690" y="4924"/>
                  </a:cubicBezTo>
                  <a:close/>
                  <a:moveTo>
                    <a:pt x="4216" y="1"/>
                  </a:moveTo>
                  <a:cubicBezTo>
                    <a:pt x="3814" y="1"/>
                    <a:pt x="3488" y="327"/>
                    <a:pt x="3488" y="729"/>
                  </a:cubicBezTo>
                  <a:lnTo>
                    <a:pt x="3488" y="2323"/>
                  </a:lnTo>
                  <a:lnTo>
                    <a:pt x="2740" y="2323"/>
                  </a:lnTo>
                  <a:cubicBezTo>
                    <a:pt x="2288" y="2323"/>
                    <a:pt x="1919" y="2689"/>
                    <a:pt x="1919" y="3144"/>
                  </a:cubicBezTo>
                  <a:lnTo>
                    <a:pt x="1919" y="4452"/>
                  </a:lnTo>
                  <a:lnTo>
                    <a:pt x="1695" y="4452"/>
                  </a:lnTo>
                  <a:cubicBezTo>
                    <a:pt x="1284" y="4452"/>
                    <a:pt x="952" y="4786"/>
                    <a:pt x="952" y="5198"/>
                  </a:cubicBezTo>
                  <a:lnTo>
                    <a:pt x="952" y="6594"/>
                  </a:lnTo>
                  <a:lnTo>
                    <a:pt x="839" y="6594"/>
                  </a:lnTo>
                  <a:cubicBezTo>
                    <a:pt x="377" y="6594"/>
                    <a:pt x="1" y="6970"/>
                    <a:pt x="1" y="7432"/>
                  </a:cubicBezTo>
                  <a:lnTo>
                    <a:pt x="1" y="9556"/>
                  </a:lnTo>
                  <a:cubicBezTo>
                    <a:pt x="1" y="9684"/>
                    <a:pt x="106" y="9792"/>
                    <a:pt x="237" y="9792"/>
                  </a:cubicBezTo>
                  <a:lnTo>
                    <a:pt x="13983" y="9792"/>
                  </a:lnTo>
                  <a:cubicBezTo>
                    <a:pt x="14111" y="9792"/>
                    <a:pt x="14216" y="9684"/>
                    <a:pt x="14216" y="9556"/>
                  </a:cubicBezTo>
                  <a:lnTo>
                    <a:pt x="14216" y="7432"/>
                  </a:lnTo>
                  <a:cubicBezTo>
                    <a:pt x="14216" y="6968"/>
                    <a:pt x="13840" y="6594"/>
                    <a:pt x="13378" y="6594"/>
                  </a:cubicBezTo>
                  <a:lnTo>
                    <a:pt x="13267" y="6594"/>
                  </a:lnTo>
                  <a:lnTo>
                    <a:pt x="13267" y="5198"/>
                  </a:lnTo>
                  <a:cubicBezTo>
                    <a:pt x="13267" y="4786"/>
                    <a:pt x="12933" y="4452"/>
                    <a:pt x="12522" y="4452"/>
                  </a:cubicBezTo>
                  <a:lnTo>
                    <a:pt x="12268" y="4452"/>
                  </a:lnTo>
                  <a:lnTo>
                    <a:pt x="12268" y="3144"/>
                  </a:lnTo>
                  <a:cubicBezTo>
                    <a:pt x="12268" y="2692"/>
                    <a:pt x="11901" y="2323"/>
                    <a:pt x="11447" y="2323"/>
                  </a:cubicBezTo>
                  <a:lnTo>
                    <a:pt x="10699" y="2323"/>
                  </a:lnTo>
                  <a:lnTo>
                    <a:pt x="10699" y="729"/>
                  </a:lnTo>
                  <a:cubicBezTo>
                    <a:pt x="10699" y="327"/>
                    <a:pt x="10372" y="1"/>
                    <a:pt x="99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762;p116">
              <a:extLst>
                <a:ext uri="{FF2B5EF4-FFF2-40B4-BE49-F238E27FC236}">
                  <a16:creationId xmlns:a16="http://schemas.microsoft.com/office/drawing/2014/main" id="{390056B4-062A-FB65-7E7A-5CF2BC232174}"/>
                </a:ext>
              </a:extLst>
            </p:cNvPr>
            <p:cNvSpPr/>
            <p:nvPr/>
          </p:nvSpPr>
          <p:spPr>
            <a:xfrm>
              <a:off x="2752863" y="1634725"/>
              <a:ext cx="154250" cy="146525"/>
            </a:xfrm>
            <a:custGeom>
              <a:avLst/>
              <a:gdLst/>
              <a:ahLst/>
              <a:cxnLst/>
              <a:rect l="l" t="t" r="r" b="b"/>
              <a:pathLst>
                <a:path w="6170" h="5861" extrusionOk="0">
                  <a:moveTo>
                    <a:pt x="3092" y="0"/>
                  </a:moveTo>
                  <a:cubicBezTo>
                    <a:pt x="2923" y="0"/>
                    <a:pt x="2773" y="93"/>
                    <a:pt x="2697" y="244"/>
                  </a:cubicBezTo>
                  <a:lnTo>
                    <a:pt x="1992" y="1680"/>
                  </a:lnTo>
                  <a:lnTo>
                    <a:pt x="410" y="1908"/>
                  </a:lnTo>
                  <a:cubicBezTo>
                    <a:pt x="242" y="1934"/>
                    <a:pt x="104" y="2047"/>
                    <a:pt x="54" y="2207"/>
                  </a:cubicBezTo>
                  <a:cubicBezTo>
                    <a:pt x="1" y="2365"/>
                    <a:pt x="44" y="2539"/>
                    <a:pt x="164" y="2659"/>
                  </a:cubicBezTo>
                  <a:lnTo>
                    <a:pt x="1294" y="3769"/>
                  </a:lnTo>
                  <a:lnTo>
                    <a:pt x="1025" y="5346"/>
                  </a:lnTo>
                  <a:cubicBezTo>
                    <a:pt x="995" y="5511"/>
                    <a:pt x="1060" y="5674"/>
                    <a:pt x="1201" y="5775"/>
                  </a:cubicBezTo>
                  <a:cubicBezTo>
                    <a:pt x="1276" y="5832"/>
                    <a:pt x="1367" y="5861"/>
                    <a:pt x="1459" y="5861"/>
                  </a:cubicBezTo>
                  <a:cubicBezTo>
                    <a:pt x="1529" y="5861"/>
                    <a:pt x="1600" y="5844"/>
                    <a:pt x="1666" y="5810"/>
                  </a:cubicBezTo>
                  <a:lnTo>
                    <a:pt x="3079" y="5067"/>
                  </a:lnTo>
                  <a:lnTo>
                    <a:pt x="4495" y="5810"/>
                  </a:lnTo>
                  <a:cubicBezTo>
                    <a:pt x="4560" y="5845"/>
                    <a:pt x="4631" y="5860"/>
                    <a:pt x="4698" y="5860"/>
                  </a:cubicBezTo>
                  <a:cubicBezTo>
                    <a:pt x="4791" y="5860"/>
                    <a:pt x="4882" y="5833"/>
                    <a:pt x="4957" y="5775"/>
                  </a:cubicBezTo>
                  <a:cubicBezTo>
                    <a:pt x="5093" y="5674"/>
                    <a:pt x="5160" y="5511"/>
                    <a:pt x="5133" y="5346"/>
                  </a:cubicBezTo>
                  <a:lnTo>
                    <a:pt x="4862" y="3769"/>
                  </a:lnTo>
                  <a:lnTo>
                    <a:pt x="6007" y="2657"/>
                  </a:lnTo>
                  <a:cubicBezTo>
                    <a:pt x="6127" y="2539"/>
                    <a:pt x="6170" y="2363"/>
                    <a:pt x="6117" y="2205"/>
                  </a:cubicBezTo>
                  <a:cubicBezTo>
                    <a:pt x="6064" y="2044"/>
                    <a:pt x="5929" y="1929"/>
                    <a:pt x="5763" y="1906"/>
                  </a:cubicBezTo>
                  <a:lnTo>
                    <a:pt x="5401" y="1853"/>
                  </a:lnTo>
                  <a:cubicBezTo>
                    <a:pt x="5389" y="1851"/>
                    <a:pt x="5377" y="1850"/>
                    <a:pt x="5365" y="1850"/>
                  </a:cubicBezTo>
                  <a:cubicBezTo>
                    <a:pt x="5251" y="1850"/>
                    <a:pt x="5151" y="1934"/>
                    <a:pt x="5135" y="2054"/>
                  </a:cubicBezTo>
                  <a:cubicBezTo>
                    <a:pt x="5115" y="2182"/>
                    <a:pt x="5203" y="2300"/>
                    <a:pt x="5336" y="2320"/>
                  </a:cubicBezTo>
                  <a:lnTo>
                    <a:pt x="5635" y="2363"/>
                  </a:lnTo>
                  <a:lnTo>
                    <a:pt x="4523" y="3445"/>
                  </a:lnTo>
                  <a:cubicBezTo>
                    <a:pt x="4420" y="3545"/>
                    <a:pt x="4372" y="3694"/>
                    <a:pt x="4397" y="3834"/>
                  </a:cubicBezTo>
                  <a:lnTo>
                    <a:pt x="4661" y="5363"/>
                  </a:lnTo>
                  <a:lnTo>
                    <a:pt x="3290" y="4643"/>
                  </a:lnTo>
                  <a:cubicBezTo>
                    <a:pt x="3226" y="4609"/>
                    <a:pt x="3155" y="4592"/>
                    <a:pt x="3084" y="4592"/>
                  </a:cubicBezTo>
                  <a:cubicBezTo>
                    <a:pt x="3014" y="4592"/>
                    <a:pt x="2943" y="4609"/>
                    <a:pt x="2881" y="4643"/>
                  </a:cubicBezTo>
                  <a:lnTo>
                    <a:pt x="1510" y="5363"/>
                  </a:lnTo>
                  <a:lnTo>
                    <a:pt x="1773" y="3834"/>
                  </a:lnTo>
                  <a:cubicBezTo>
                    <a:pt x="1799" y="3694"/>
                    <a:pt x="1753" y="3545"/>
                    <a:pt x="1648" y="3445"/>
                  </a:cubicBezTo>
                  <a:lnTo>
                    <a:pt x="538" y="2363"/>
                  </a:lnTo>
                  <a:lnTo>
                    <a:pt x="2072" y="2139"/>
                  </a:lnTo>
                  <a:cubicBezTo>
                    <a:pt x="2218" y="2119"/>
                    <a:pt x="2338" y="2031"/>
                    <a:pt x="2401" y="1898"/>
                  </a:cubicBezTo>
                  <a:lnTo>
                    <a:pt x="3089" y="507"/>
                  </a:lnTo>
                  <a:lnTo>
                    <a:pt x="3777" y="1898"/>
                  </a:lnTo>
                  <a:cubicBezTo>
                    <a:pt x="3840" y="2026"/>
                    <a:pt x="3965" y="2119"/>
                    <a:pt x="4106" y="2139"/>
                  </a:cubicBezTo>
                  <a:lnTo>
                    <a:pt x="4347" y="2175"/>
                  </a:lnTo>
                  <a:cubicBezTo>
                    <a:pt x="4359" y="2176"/>
                    <a:pt x="4372" y="2177"/>
                    <a:pt x="4384" y="2177"/>
                  </a:cubicBezTo>
                  <a:cubicBezTo>
                    <a:pt x="4499" y="2177"/>
                    <a:pt x="4597" y="2094"/>
                    <a:pt x="4616" y="1976"/>
                  </a:cubicBezTo>
                  <a:cubicBezTo>
                    <a:pt x="4633" y="1848"/>
                    <a:pt x="4545" y="1730"/>
                    <a:pt x="4417" y="1710"/>
                  </a:cubicBezTo>
                  <a:lnTo>
                    <a:pt x="4194" y="1680"/>
                  </a:lnTo>
                  <a:lnTo>
                    <a:pt x="3488" y="244"/>
                  </a:lnTo>
                  <a:cubicBezTo>
                    <a:pt x="3413" y="93"/>
                    <a:pt x="3262" y="0"/>
                    <a:pt x="30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63;p116">
              <a:extLst>
                <a:ext uri="{FF2B5EF4-FFF2-40B4-BE49-F238E27FC236}">
                  <a16:creationId xmlns:a16="http://schemas.microsoft.com/office/drawing/2014/main" id="{64EF1D38-A6E2-B387-2DFE-233713DC27FE}"/>
                </a:ext>
              </a:extLst>
            </p:cNvPr>
            <p:cNvSpPr/>
            <p:nvPr/>
          </p:nvSpPr>
          <p:spPr>
            <a:xfrm>
              <a:off x="2816888" y="1688950"/>
              <a:ext cx="18800" cy="44400"/>
            </a:xfrm>
            <a:custGeom>
              <a:avLst/>
              <a:gdLst/>
              <a:ahLst/>
              <a:cxnLst/>
              <a:rect l="l" t="t" r="r" b="b"/>
              <a:pathLst>
                <a:path w="752" h="1776" extrusionOk="0">
                  <a:moveTo>
                    <a:pt x="237" y="1"/>
                  </a:moveTo>
                  <a:cubicBezTo>
                    <a:pt x="109" y="1"/>
                    <a:pt x="1" y="106"/>
                    <a:pt x="1" y="237"/>
                  </a:cubicBezTo>
                  <a:cubicBezTo>
                    <a:pt x="1" y="365"/>
                    <a:pt x="109" y="470"/>
                    <a:pt x="237" y="470"/>
                  </a:cubicBezTo>
                  <a:lnTo>
                    <a:pt x="280" y="470"/>
                  </a:lnTo>
                  <a:lnTo>
                    <a:pt x="280" y="1542"/>
                  </a:lnTo>
                  <a:cubicBezTo>
                    <a:pt x="280" y="1673"/>
                    <a:pt x="387" y="1776"/>
                    <a:pt x="516" y="1776"/>
                  </a:cubicBezTo>
                  <a:cubicBezTo>
                    <a:pt x="644" y="1776"/>
                    <a:pt x="752" y="1670"/>
                    <a:pt x="752" y="1542"/>
                  </a:cubicBezTo>
                  <a:lnTo>
                    <a:pt x="752" y="237"/>
                  </a:lnTo>
                  <a:cubicBezTo>
                    <a:pt x="752" y="106"/>
                    <a:pt x="644" y="1"/>
                    <a:pt x="5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64;p116">
              <a:extLst>
                <a:ext uri="{FF2B5EF4-FFF2-40B4-BE49-F238E27FC236}">
                  <a16:creationId xmlns:a16="http://schemas.microsoft.com/office/drawing/2014/main" id="{0B7D2DB3-C4B9-E9D7-1B3A-01788D2FA7CD}"/>
                </a:ext>
              </a:extLst>
            </p:cNvPr>
            <p:cNvSpPr/>
            <p:nvPr/>
          </p:nvSpPr>
          <p:spPr>
            <a:xfrm>
              <a:off x="2924538" y="1657250"/>
              <a:ext cx="22700" cy="21625"/>
            </a:xfrm>
            <a:custGeom>
              <a:avLst/>
              <a:gdLst/>
              <a:ahLst/>
              <a:cxnLst/>
              <a:rect l="l" t="t" r="r" b="b"/>
              <a:pathLst>
                <a:path w="908" h="865" extrusionOk="0">
                  <a:moveTo>
                    <a:pt x="651" y="1"/>
                  </a:moveTo>
                  <a:cubicBezTo>
                    <a:pt x="591" y="1"/>
                    <a:pt x="530" y="23"/>
                    <a:pt x="485" y="68"/>
                  </a:cubicBezTo>
                  <a:lnTo>
                    <a:pt x="91" y="463"/>
                  </a:lnTo>
                  <a:cubicBezTo>
                    <a:pt x="1" y="553"/>
                    <a:pt x="1" y="704"/>
                    <a:pt x="91" y="794"/>
                  </a:cubicBezTo>
                  <a:cubicBezTo>
                    <a:pt x="136" y="839"/>
                    <a:pt x="199" y="864"/>
                    <a:pt x="259" y="864"/>
                  </a:cubicBezTo>
                  <a:cubicBezTo>
                    <a:pt x="317" y="864"/>
                    <a:pt x="377" y="842"/>
                    <a:pt x="425" y="794"/>
                  </a:cubicBezTo>
                  <a:lnTo>
                    <a:pt x="817" y="402"/>
                  </a:lnTo>
                  <a:cubicBezTo>
                    <a:pt x="907" y="312"/>
                    <a:pt x="907" y="161"/>
                    <a:pt x="817" y="68"/>
                  </a:cubicBezTo>
                  <a:cubicBezTo>
                    <a:pt x="771" y="23"/>
                    <a:pt x="711" y="1"/>
                    <a:pt x="6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65;p116">
              <a:extLst>
                <a:ext uri="{FF2B5EF4-FFF2-40B4-BE49-F238E27FC236}">
                  <a16:creationId xmlns:a16="http://schemas.microsoft.com/office/drawing/2014/main" id="{B282AED9-E879-655C-1B52-F8095718B8B3}"/>
                </a:ext>
              </a:extLst>
            </p:cNvPr>
            <p:cNvSpPr/>
            <p:nvPr/>
          </p:nvSpPr>
          <p:spPr>
            <a:xfrm>
              <a:off x="2924488" y="1747650"/>
              <a:ext cx="22675" cy="21600"/>
            </a:xfrm>
            <a:custGeom>
              <a:avLst/>
              <a:gdLst/>
              <a:ahLst/>
              <a:cxnLst/>
              <a:rect l="l" t="t" r="r" b="b"/>
              <a:pathLst>
                <a:path w="907" h="864" extrusionOk="0">
                  <a:moveTo>
                    <a:pt x="257" y="0"/>
                  </a:moveTo>
                  <a:cubicBezTo>
                    <a:pt x="196" y="0"/>
                    <a:pt x="136" y="23"/>
                    <a:pt x="91" y="68"/>
                  </a:cubicBezTo>
                  <a:cubicBezTo>
                    <a:pt x="0" y="158"/>
                    <a:pt x="0" y="311"/>
                    <a:pt x="91" y="402"/>
                  </a:cubicBezTo>
                  <a:lnTo>
                    <a:pt x="482" y="793"/>
                  </a:lnTo>
                  <a:cubicBezTo>
                    <a:pt x="530" y="841"/>
                    <a:pt x="590" y="864"/>
                    <a:pt x="650" y="864"/>
                  </a:cubicBezTo>
                  <a:cubicBezTo>
                    <a:pt x="708" y="864"/>
                    <a:pt x="768" y="841"/>
                    <a:pt x="816" y="793"/>
                  </a:cubicBezTo>
                  <a:cubicBezTo>
                    <a:pt x="907" y="703"/>
                    <a:pt x="907" y="552"/>
                    <a:pt x="816" y="462"/>
                  </a:cubicBezTo>
                  <a:lnTo>
                    <a:pt x="424" y="68"/>
                  </a:lnTo>
                  <a:cubicBezTo>
                    <a:pt x="378" y="23"/>
                    <a:pt x="317" y="0"/>
                    <a:pt x="2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766;p116">
              <a:extLst>
                <a:ext uri="{FF2B5EF4-FFF2-40B4-BE49-F238E27FC236}">
                  <a16:creationId xmlns:a16="http://schemas.microsoft.com/office/drawing/2014/main" id="{994453A4-D150-AEBE-1022-94AD6B01B92D}"/>
                </a:ext>
              </a:extLst>
            </p:cNvPr>
            <p:cNvSpPr/>
            <p:nvPr/>
          </p:nvSpPr>
          <p:spPr>
            <a:xfrm>
              <a:off x="2925113" y="1707400"/>
              <a:ext cx="29275" cy="11775"/>
            </a:xfrm>
            <a:custGeom>
              <a:avLst/>
              <a:gdLst/>
              <a:ahLst/>
              <a:cxnLst/>
              <a:rect l="l" t="t" r="r" b="b"/>
              <a:pathLst>
                <a:path w="1171" h="471" extrusionOk="0">
                  <a:moveTo>
                    <a:pt x="227" y="1"/>
                  </a:moveTo>
                  <a:cubicBezTo>
                    <a:pt x="99" y="1"/>
                    <a:pt x="0" y="107"/>
                    <a:pt x="0" y="234"/>
                  </a:cubicBezTo>
                  <a:cubicBezTo>
                    <a:pt x="0" y="365"/>
                    <a:pt x="106" y="470"/>
                    <a:pt x="236" y="470"/>
                  </a:cubicBezTo>
                  <a:lnTo>
                    <a:pt x="934" y="470"/>
                  </a:lnTo>
                  <a:cubicBezTo>
                    <a:pt x="1065" y="470"/>
                    <a:pt x="1170" y="365"/>
                    <a:pt x="1170" y="234"/>
                  </a:cubicBezTo>
                  <a:cubicBezTo>
                    <a:pt x="1170" y="106"/>
                    <a:pt x="1065" y="1"/>
                    <a:pt x="934" y="1"/>
                  </a:cubicBezTo>
                  <a:lnTo>
                    <a:pt x="236" y="1"/>
                  </a:lnTo>
                  <a:cubicBezTo>
                    <a:pt x="233" y="1"/>
                    <a:pt x="230" y="1"/>
                    <a:pt x="2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67;p116">
              <a:extLst>
                <a:ext uri="{FF2B5EF4-FFF2-40B4-BE49-F238E27FC236}">
                  <a16:creationId xmlns:a16="http://schemas.microsoft.com/office/drawing/2014/main" id="{C21B9894-DDCE-C1C3-45F8-70205028FD13}"/>
                </a:ext>
              </a:extLst>
            </p:cNvPr>
            <p:cNvSpPr/>
            <p:nvPr/>
          </p:nvSpPr>
          <p:spPr>
            <a:xfrm>
              <a:off x="2712338" y="1657250"/>
              <a:ext cx="22675" cy="21625"/>
            </a:xfrm>
            <a:custGeom>
              <a:avLst/>
              <a:gdLst/>
              <a:ahLst/>
              <a:cxnLst/>
              <a:rect l="l" t="t" r="r" b="b"/>
              <a:pathLst>
                <a:path w="907" h="865" extrusionOk="0">
                  <a:moveTo>
                    <a:pt x="256" y="1"/>
                  </a:moveTo>
                  <a:cubicBezTo>
                    <a:pt x="196" y="1"/>
                    <a:pt x="136" y="23"/>
                    <a:pt x="90" y="68"/>
                  </a:cubicBezTo>
                  <a:cubicBezTo>
                    <a:pt x="0" y="161"/>
                    <a:pt x="0" y="312"/>
                    <a:pt x="90" y="402"/>
                  </a:cubicBezTo>
                  <a:lnTo>
                    <a:pt x="482" y="794"/>
                  </a:lnTo>
                  <a:cubicBezTo>
                    <a:pt x="530" y="842"/>
                    <a:pt x="590" y="864"/>
                    <a:pt x="650" y="864"/>
                  </a:cubicBezTo>
                  <a:cubicBezTo>
                    <a:pt x="708" y="864"/>
                    <a:pt x="768" y="842"/>
                    <a:pt x="816" y="794"/>
                  </a:cubicBezTo>
                  <a:cubicBezTo>
                    <a:pt x="906" y="704"/>
                    <a:pt x="906" y="553"/>
                    <a:pt x="816" y="463"/>
                  </a:cubicBezTo>
                  <a:lnTo>
                    <a:pt x="424" y="68"/>
                  </a:lnTo>
                  <a:cubicBezTo>
                    <a:pt x="378" y="23"/>
                    <a:pt x="317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68;p116">
              <a:extLst>
                <a:ext uri="{FF2B5EF4-FFF2-40B4-BE49-F238E27FC236}">
                  <a16:creationId xmlns:a16="http://schemas.microsoft.com/office/drawing/2014/main" id="{E9FDF88C-8068-8695-F0CD-AD87094E979E}"/>
                </a:ext>
              </a:extLst>
            </p:cNvPr>
            <p:cNvSpPr/>
            <p:nvPr/>
          </p:nvSpPr>
          <p:spPr>
            <a:xfrm>
              <a:off x="2712338" y="1747675"/>
              <a:ext cx="22675" cy="21650"/>
            </a:xfrm>
            <a:custGeom>
              <a:avLst/>
              <a:gdLst/>
              <a:ahLst/>
              <a:cxnLst/>
              <a:rect l="l" t="t" r="r" b="b"/>
              <a:pathLst>
                <a:path w="907" h="866" extrusionOk="0">
                  <a:moveTo>
                    <a:pt x="650" y="0"/>
                  </a:moveTo>
                  <a:cubicBezTo>
                    <a:pt x="589" y="0"/>
                    <a:pt x="529" y="24"/>
                    <a:pt x="482" y="72"/>
                  </a:cubicBezTo>
                  <a:lnTo>
                    <a:pt x="90" y="464"/>
                  </a:lnTo>
                  <a:cubicBezTo>
                    <a:pt x="0" y="554"/>
                    <a:pt x="0" y="705"/>
                    <a:pt x="90" y="795"/>
                  </a:cubicBezTo>
                  <a:cubicBezTo>
                    <a:pt x="138" y="843"/>
                    <a:pt x="198" y="865"/>
                    <a:pt x="256" y="865"/>
                  </a:cubicBezTo>
                  <a:cubicBezTo>
                    <a:pt x="316" y="865"/>
                    <a:pt x="377" y="843"/>
                    <a:pt x="424" y="795"/>
                  </a:cubicBezTo>
                  <a:lnTo>
                    <a:pt x="816" y="403"/>
                  </a:lnTo>
                  <a:cubicBezTo>
                    <a:pt x="906" y="313"/>
                    <a:pt x="906" y="162"/>
                    <a:pt x="816" y="72"/>
                  </a:cubicBezTo>
                  <a:cubicBezTo>
                    <a:pt x="771" y="24"/>
                    <a:pt x="711" y="0"/>
                    <a:pt x="6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69;p116">
              <a:extLst>
                <a:ext uri="{FF2B5EF4-FFF2-40B4-BE49-F238E27FC236}">
                  <a16:creationId xmlns:a16="http://schemas.microsoft.com/office/drawing/2014/main" id="{3F41D124-72DA-CFDA-6BA6-C2725766A7AD}"/>
                </a:ext>
              </a:extLst>
            </p:cNvPr>
            <p:cNvSpPr/>
            <p:nvPr/>
          </p:nvSpPr>
          <p:spPr>
            <a:xfrm>
              <a:off x="2705163" y="1707400"/>
              <a:ext cx="29275" cy="11775"/>
            </a:xfrm>
            <a:custGeom>
              <a:avLst/>
              <a:gdLst/>
              <a:ahLst/>
              <a:cxnLst/>
              <a:rect l="l" t="t" r="r" b="b"/>
              <a:pathLst>
                <a:path w="1171" h="471" extrusionOk="0">
                  <a:moveTo>
                    <a:pt x="237" y="1"/>
                  </a:moveTo>
                  <a:cubicBezTo>
                    <a:pt x="109" y="1"/>
                    <a:pt x="1" y="106"/>
                    <a:pt x="1" y="234"/>
                  </a:cubicBezTo>
                  <a:cubicBezTo>
                    <a:pt x="1" y="365"/>
                    <a:pt x="104" y="470"/>
                    <a:pt x="237" y="470"/>
                  </a:cubicBezTo>
                  <a:lnTo>
                    <a:pt x="937" y="470"/>
                  </a:lnTo>
                  <a:cubicBezTo>
                    <a:pt x="1065" y="470"/>
                    <a:pt x="1171" y="365"/>
                    <a:pt x="1171" y="234"/>
                  </a:cubicBezTo>
                  <a:cubicBezTo>
                    <a:pt x="1171" y="106"/>
                    <a:pt x="1065" y="1"/>
                    <a:pt x="9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70;p116">
              <a:extLst>
                <a:ext uri="{FF2B5EF4-FFF2-40B4-BE49-F238E27FC236}">
                  <a16:creationId xmlns:a16="http://schemas.microsoft.com/office/drawing/2014/main" id="{6612EA00-2709-AA5E-CB37-0A092F366F0A}"/>
                </a:ext>
              </a:extLst>
            </p:cNvPr>
            <p:cNvSpPr/>
            <p:nvPr/>
          </p:nvSpPr>
          <p:spPr>
            <a:xfrm>
              <a:off x="2943563" y="1773125"/>
              <a:ext cx="68500" cy="75100"/>
            </a:xfrm>
            <a:custGeom>
              <a:avLst/>
              <a:gdLst/>
              <a:ahLst/>
              <a:cxnLst/>
              <a:rect l="l" t="t" r="r" b="b"/>
              <a:pathLst>
                <a:path w="2740" h="3004" extrusionOk="0">
                  <a:moveTo>
                    <a:pt x="1371" y="0"/>
                  </a:moveTo>
                  <a:cubicBezTo>
                    <a:pt x="1286" y="0"/>
                    <a:pt x="1206" y="38"/>
                    <a:pt x="1148" y="101"/>
                  </a:cubicBezTo>
                  <a:lnTo>
                    <a:pt x="93" y="1308"/>
                  </a:lnTo>
                  <a:cubicBezTo>
                    <a:pt x="18" y="1396"/>
                    <a:pt x="0" y="1519"/>
                    <a:pt x="46" y="1622"/>
                  </a:cubicBezTo>
                  <a:cubicBezTo>
                    <a:pt x="93" y="1725"/>
                    <a:pt x="201" y="1796"/>
                    <a:pt x="314" y="1796"/>
                  </a:cubicBezTo>
                  <a:lnTo>
                    <a:pt x="656" y="1796"/>
                  </a:lnTo>
                  <a:lnTo>
                    <a:pt x="656" y="2770"/>
                  </a:lnTo>
                  <a:cubicBezTo>
                    <a:pt x="656" y="2898"/>
                    <a:pt x="761" y="3003"/>
                    <a:pt x="892" y="3003"/>
                  </a:cubicBezTo>
                  <a:cubicBezTo>
                    <a:pt x="1020" y="3003"/>
                    <a:pt x="1125" y="2898"/>
                    <a:pt x="1125" y="2770"/>
                  </a:cubicBezTo>
                  <a:lnTo>
                    <a:pt x="1125" y="1620"/>
                  </a:lnTo>
                  <a:cubicBezTo>
                    <a:pt x="1125" y="1457"/>
                    <a:pt x="995" y="1326"/>
                    <a:pt x="831" y="1326"/>
                  </a:cubicBezTo>
                  <a:lnTo>
                    <a:pt x="703" y="1326"/>
                  </a:lnTo>
                  <a:lnTo>
                    <a:pt x="1369" y="563"/>
                  </a:lnTo>
                  <a:lnTo>
                    <a:pt x="2034" y="1326"/>
                  </a:lnTo>
                  <a:lnTo>
                    <a:pt x="1904" y="1326"/>
                  </a:lnTo>
                  <a:cubicBezTo>
                    <a:pt x="1740" y="1326"/>
                    <a:pt x="1610" y="1457"/>
                    <a:pt x="1610" y="1620"/>
                  </a:cubicBezTo>
                  <a:lnTo>
                    <a:pt x="1610" y="2770"/>
                  </a:lnTo>
                  <a:cubicBezTo>
                    <a:pt x="1610" y="2898"/>
                    <a:pt x="1715" y="3003"/>
                    <a:pt x="1846" y="3003"/>
                  </a:cubicBezTo>
                  <a:cubicBezTo>
                    <a:pt x="1974" y="3003"/>
                    <a:pt x="2079" y="2898"/>
                    <a:pt x="2079" y="2770"/>
                  </a:cubicBezTo>
                  <a:lnTo>
                    <a:pt x="2079" y="1796"/>
                  </a:lnTo>
                  <a:lnTo>
                    <a:pt x="2423" y="1796"/>
                  </a:lnTo>
                  <a:cubicBezTo>
                    <a:pt x="2539" y="1796"/>
                    <a:pt x="2642" y="1725"/>
                    <a:pt x="2689" y="1622"/>
                  </a:cubicBezTo>
                  <a:cubicBezTo>
                    <a:pt x="2740" y="1519"/>
                    <a:pt x="2722" y="1394"/>
                    <a:pt x="2649" y="1308"/>
                  </a:cubicBezTo>
                  <a:lnTo>
                    <a:pt x="1595" y="101"/>
                  </a:lnTo>
                  <a:cubicBezTo>
                    <a:pt x="1537" y="38"/>
                    <a:pt x="1457" y="0"/>
                    <a:pt x="1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771;p116">
              <a:extLst>
                <a:ext uri="{FF2B5EF4-FFF2-40B4-BE49-F238E27FC236}">
                  <a16:creationId xmlns:a16="http://schemas.microsoft.com/office/drawing/2014/main" id="{AB39413E-47AE-CA0D-BF5E-D6D0DEBCF631}"/>
                </a:ext>
              </a:extLst>
            </p:cNvPr>
            <p:cNvSpPr/>
            <p:nvPr/>
          </p:nvSpPr>
          <p:spPr>
            <a:xfrm>
              <a:off x="2629838" y="1804750"/>
              <a:ext cx="68650" cy="75100"/>
            </a:xfrm>
            <a:custGeom>
              <a:avLst/>
              <a:gdLst/>
              <a:ahLst/>
              <a:cxnLst/>
              <a:rect l="l" t="t" r="r" b="b"/>
              <a:pathLst>
                <a:path w="2746" h="3004" extrusionOk="0">
                  <a:moveTo>
                    <a:pt x="1372" y="1"/>
                  </a:moveTo>
                  <a:cubicBezTo>
                    <a:pt x="1289" y="1"/>
                    <a:pt x="1206" y="38"/>
                    <a:pt x="1151" y="101"/>
                  </a:cubicBezTo>
                  <a:lnTo>
                    <a:pt x="96" y="1309"/>
                  </a:lnTo>
                  <a:cubicBezTo>
                    <a:pt x="21" y="1397"/>
                    <a:pt x="1" y="1520"/>
                    <a:pt x="49" y="1623"/>
                  </a:cubicBezTo>
                  <a:cubicBezTo>
                    <a:pt x="96" y="1726"/>
                    <a:pt x="202" y="1796"/>
                    <a:pt x="315" y="1796"/>
                  </a:cubicBezTo>
                  <a:lnTo>
                    <a:pt x="656" y="1796"/>
                  </a:lnTo>
                  <a:lnTo>
                    <a:pt x="656" y="2768"/>
                  </a:lnTo>
                  <a:cubicBezTo>
                    <a:pt x="656" y="2898"/>
                    <a:pt x="764" y="3004"/>
                    <a:pt x="892" y="3004"/>
                  </a:cubicBezTo>
                  <a:cubicBezTo>
                    <a:pt x="1028" y="3004"/>
                    <a:pt x="1133" y="2901"/>
                    <a:pt x="1133" y="2768"/>
                  </a:cubicBezTo>
                  <a:lnTo>
                    <a:pt x="1133" y="1620"/>
                  </a:lnTo>
                  <a:cubicBezTo>
                    <a:pt x="1133" y="1457"/>
                    <a:pt x="1003" y="1324"/>
                    <a:pt x="840" y="1324"/>
                  </a:cubicBezTo>
                  <a:lnTo>
                    <a:pt x="711" y="1324"/>
                  </a:lnTo>
                  <a:lnTo>
                    <a:pt x="1377" y="563"/>
                  </a:lnTo>
                  <a:lnTo>
                    <a:pt x="2042" y="1324"/>
                  </a:lnTo>
                  <a:lnTo>
                    <a:pt x="1912" y="1324"/>
                  </a:lnTo>
                  <a:cubicBezTo>
                    <a:pt x="1748" y="1324"/>
                    <a:pt x="1618" y="1457"/>
                    <a:pt x="1618" y="1620"/>
                  </a:cubicBezTo>
                  <a:lnTo>
                    <a:pt x="1618" y="2768"/>
                  </a:lnTo>
                  <a:cubicBezTo>
                    <a:pt x="1618" y="2898"/>
                    <a:pt x="1723" y="3004"/>
                    <a:pt x="1854" y="3004"/>
                  </a:cubicBezTo>
                  <a:cubicBezTo>
                    <a:pt x="1982" y="3004"/>
                    <a:pt x="2087" y="2898"/>
                    <a:pt x="2087" y="2768"/>
                  </a:cubicBezTo>
                  <a:lnTo>
                    <a:pt x="2087" y="1796"/>
                  </a:lnTo>
                  <a:lnTo>
                    <a:pt x="2431" y="1796"/>
                  </a:lnTo>
                  <a:cubicBezTo>
                    <a:pt x="2547" y="1796"/>
                    <a:pt x="2650" y="1726"/>
                    <a:pt x="2697" y="1623"/>
                  </a:cubicBezTo>
                  <a:cubicBezTo>
                    <a:pt x="2745" y="1520"/>
                    <a:pt x="2725" y="1394"/>
                    <a:pt x="2650" y="1309"/>
                  </a:cubicBezTo>
                  <a:lnTo>
                    <a:pt x="1595" y="101"/>
                  </a:lnTo>
                  <a:cubicBezTo>
                    <a:pt x="1540" y="38"/>
                    <a:pt x="1460" y="1"/>
                    <a:pt x="1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1818;p116">
            <a:extLst>
              <a:ext uri="{FF2B5EF4-FFF2-40B4-BE49-F238E27FC236}">
                <a16:creationId xmlns:a16="http://schemas.microsoft.com/office/drawing/2014/main" id="{CE388271-3E04-B745-E47F-B74687D995D7}"/>
              </a:ext>
            </a:extLst>
          </p:cNvPr>
          <p:cNvGrpSpPr/>
          <p:nvPr/>
        </p:nvGrpSpPr>
        <p:grpSpPr>
          <a:xfrm>
            <a:off x="1210700" y="3322425"/>
            <a:ext cx="401675" cy="386350"/>
            <a:chOff x="1211938" y="2181925"/>
            <a:chExt cx="401675" cy="386350"/>
          </a:xfrm>
          <a:solidFill>
            <a:schemeClr val="bg1"/>
          </a:solidFill>
        </p:grpSpPr>
        <p:sp>
          <p:nvSpPr>
            <p:cNvPr id="43" name="Google Shape;1819;p116">
              <a:extLst>
                <a:ext uri="{FF2B5EF4-FFF2-40B4-BE49-F238E27FC236}">
                  <a16:creationId xmlns:a16="http://schemas.microsoft.com/office/drawing/2014/main" id="{53E1C1FA-2433-591A-EBDE-B23FD70C159F}"/>
                </a:ext>
              </a:extLst>
            </p:cNvPr>
            <p:cNvSpPr/>
            <p:nvPr/>
          </p:nvSpPr>
          <p:spPr>
            <a:xfrm>
              <a:off x="1211938" y="2241925"/>
              <a:ext cx="401675" cy="326350"/>
            </a:xfrm>
            <a:custGeom>
              <a:avLst/>
              <a:gdLst/>
              <a:ahLst/>
              <a:cxnLst/>
              <a:rect l="l" t="t" r="r" b="b"/>
              <a:pathLst>
                <a:path w="16067" h="13054" extrusionOk="0">
                  <a:moveTo>
                    <a:pt x="7304" y="480"/>
                  </a:moveTo>
                  <a:cubicBezTo>
                    <a:pt x="7570" y="480"/>
                    <a:pt x="7786" y="691"/>
                    <a:pt x="7794" y="957"/>
                  </a:cubicBezTo>
                  <a:lnTo>
                    <a:pt x="7794" y="10355"/>
                  </a:lnTo>
                  <a:cubicBezTo>
                    <a:pt x="7447" y="9973"/>
                    <a:pt x="6950" y="9740"/>
                    <a:pt x="6400" y="9740"/>
                  </a:cubicBezTo>
                  <a:lnTo>
                    <a:pt x="2157" y="9740"/>
                  </a:lnTo>
                  <a:lnTo>
                    <a:pt x="2157" y="520"/>
                  </a:lnTo>
                  <a:cubicBezTo>
                    <a:pt x="2157" y="495"/>
                    <a:pt x="2175" y="480"/>
                    <a:pt x="2195" y="480"/>
                  </a:cubicBezTo>
                  <a:close/>
                  <a:moveTo>
                    <a:pt x="6400" y="10212"/>
                  </a:moveTo>
                  <a:cubicBezTo>
                    <a:pt x="7101" y="10212"/>
                    <a:pt x="7683" y="10724"/>
                    <a:pt x="7791" y="11397"/>
                  </a:cubicBezTo>
                  <a:lnTo>
                    <a:pt x="2325" y="11397"/>
                  </a:lnTo>
                  <a:cubicBezTo>
                    <a:pt x="2235" y="11397"/>
                    <a:pt x="2159" y="11321"/>
                    <a:pt x="2159" y="11228"/>
                  </a:cubicBezTo>
                  <a:lnTo>
                    <a:pt x="2157" y="10212"/>
                  </a:lnTo>
                  <a:close/>
                  <a:moveTo>
                    <a:pt x="15506" y="1133"/>
                  </a:moveTo>
                  <a:cubicBezTo>
                    <a:pt x="15554" y="1133"/>
                    <a:pt x="15592" y="1171"/>
                    <a:pt x="15592" y="1218"/>
                  </a:cubicBezTo>
                  <a:lnTo>
                    <a:pt x="15589" y="11801"/>
                  </a:lnTo>
                  <a:cubicBezTo>
                    <a:pt x="15589" y="12228"/>
                    <a:pt x="15240" y="12577"/>
                    <a:pt x="14813" y="12577"/>
                  </a:cubicBezTo>
                  <a:lnTo>
                    <a:pt x="1253" y="12577"/>
                  </a:lnTo>
                  <a:cubicBezTo>
                    <a:pt x="826" y="12577"/>
                    <a:pt x="477" y="12228"/>
                    <a:pt x="477" y="11801"/>
                  </a:cubicBezTo>
                  <a:lnTo>
                    <a:pt x="477" y="1218"/>
                  </a:lnTo>
                  <a:cubicBezTo>
                    <a:pt x="477" y="1171"/>
                    <a:pt x="515" y="1133"/>
                    <a:pt x="563" y="1133"/>
                  </a:cubicBezTo>
                  <a:lnTo>
                    <a:pt x="1680" y="1133"/>
                  </a:lnTo>
                  <a:lnTo>
                    <a:pt x="1680" y="11226"/>
                  </a:lnTo>
                  <a:cubicBezTo>
                    <a:pt x="1680" y="11580"/>
                    <a:pt x="1969" y="11874"/>
                    <a:pt x="2325" y="11874"/>
                  </a:cubicBezTo>
                  <a:lnTo>
                    <a:pt x="10118" y="11874"/>
                  </a:lnTo>
                  <a:cubicBezTo>
                    <a:pt x="10251" y="11874"/>
                    <a:pt x="10357" y="11766"/>
                    <a:pt x="10357" y="11635"/>
                  </a:cubicBezTo>
                  <a:cubicBezTo>
                    <a:pt x="10357" y="11502"/>
                    <a:pt x="10251" y="11397"/>
                    <a:pt x="10118" y="11397"/>
                  </a:cubicBezTo>
                  <a:lnTo>
                    <a:pt x="8311" y="11397"/>
                  </a:lnTo>
                  <a:cubicBezTo>
                    <a:pt x="8421" y="10726"/>
                    <a:pt x="9001" y="10212"/>
                    <a:pt x="9702" y="10212"/>
                  </a:cubicBezTo>
                  <a:lnTo>
                    <a:pt x="13945" y="10212"/>
                  </a:lnTo>
                  <a:lnTo>
                    <a:pt x="13945" y="11228"/>
                  </a:lnTo>
                  <a:cubicBezTo>
                    <a:pt x="13945" y="11321"/>
                    <a:pt x="13869" y="11397"/>
                    <a:pt x="13779" y="11397"/>
                  </a:cubicBezTo>
                  <a:lnTo>
                    <a:pt x="11138" y="11397"/>
                  </a:lnTo>
                  <a:cubicBezTo>
                    <a:pt x="11007" y="11397"/>
                    <a:pt x="10899" y="11502"/>
                    <a:pt x="10899" y="11635"/>
                  </a:cubicBezTo>
                  <a:cubicBezTo>
                    <a:pt x="10899" y="11766"/>
                    <a:pt x="11007" y="11874"/>
                    <a:pt x="11138" y="11874"/>
                  </a:cubicBezTo>
                  <a:lnTo>
                    <a:pt x="13779" y="11874"/>
                  </a:lnTo>
                  <a:cubicBezTo>
                    <a:pt x="14133" y="11874"/>
                    <a:pt x="14424" y="11585"/>
                    <a:pt x="14424" y="11226"/>
                  </a:cubicBezTo>
                  <a:lnTo>
                    <a:pt x="14424" y="1133"/>
                  </a:lnTo>
                  <a:close/>
                  <a:moveTo>
                    <a:pt x="2195" y="1"/>
                  </a:moveTo>
                  <a:cubicBezTo>
                    <a:pt x="1908" y="1"/>
                    <a:pt x="1680" y="232"/>
                    <a:pt x="1680" y="515"/>
                  </a:cubicBezTo>
                  <a:lnTo>
                    <a:pt x="1680" y="656"/>
                  </a:lnTo>
                  <a:lnTo>
                    <a:pt x="563" y="656"/>
                  </a:lnTo>
                  <a:cubicBezTo>
                    <a:pt x="251" y="656"/>
                    <a:pt x="0" y="907"/>
                    <a:pt x="0" y="1218"/>
                  </a:cubicBezTo>
                  <a:lnTo>
                    <a:pt x="0" y="11801"/>
                  </a:lnTo>
                  <a:cubicBezTo>
                    <a:pt x="0" y="12491"/>
                    <a:pt x="563" y="13054"/>
                    <a:pt x="1253" y="13054"/>
                  </a:cubicBezTo>
                  <a:lnTo>
                    <a:pt x="14813" y="13054"/>
                  </a:lnTo>
                  <a:cubicBezTo>
                    <a:pt x="15504" y="13054"/>
                    <a:pt x="16066" y="12491"/>
                    <a:pt x="16066" y="11801"/>
                  </a:cubicBezTo>
                  <a:lnTo>
                    <a:pt x="16066" y="1218"/>
                  </a:lnTo>
                  <a:cubicBezTo>
                    <a:pt x="16066" y="910"/>
                    <a:pt x="15815" y="656"/>
                    <a:pt x="15504" y="656"/>
                  </a:cubicBezTo>
                  <a:lnTo>
                    <a:pt x="14422" y="656"/>
                  </a:lnTo>
                  <a:lnTo>
                    <a:pt x="14422" y="515"/>
                  </a:lnTo>
                  <a:cubicBezTo>
                    <a:pt x="14422" y="229"/>
                    <a:pt x="14188" y="1"/>
                    <a:pt x="13907" y="1"/>
                  </a:cubicBezTo>
                  <a:lnTo>
                    <a:pt x="13018" y="1"/>
                  </a:lnTo>
                  <a:cubicBezTo>
                    <a:pt x="12888" y="1"/>
                    <a:pt x="12780" y="106"/>
                    <a:pt x="12780" y="239"/>
                  </a:cubicBezTo>
                  <a:cubicBezTo>
                    <a:pt x="12780" y="370"/>
                    <a:pt x="12888" y="478"/>
                    <a:pt x="13018" y="478"/>
                  </a:cubicBezTo>
                  <a:lnTo>
                    <a:pt x="13907" y="478"/>
                  </a:lnTo>
                  <a:cubicBezTo>
                    <a:pt x="13930" y="478"/>
                    <a:pt x="13945" y="493"/>
                    <a:pt x="13945" y="515"/>
                  </a:cubicBezTo>
                  <a:lnTo>
                    <a:pt x="13945" y="9732"/>
                  </a:lnTo>
                  <a:lnTo>
                    <a:pt x="9702" y="9732"/>
                  </a:lnTo>
                  <a:cubicBezTo>
                    <a:pt x="9134" y="9732"/>
                    <a:pt x="8622" y="9986"/>
                    <a:pt x="8273" y="10385"/>
                  </a:cubicBezTo>
                  <a:lnTo>
                    <a:pt x="8273" y="950"/>
                  </a:lnTo>
                  <a:cubicBezTo>
                    <a:pt x="8281" y="686"/>
                    <a:pt x="8496" y="478"/>
                    <a:pt x="8760" y="478"/>
                  </a:cubicBezTo>
                  <a:lnTo>
                    <a:pt x="9644" y="478"/>
                  </a:lnTo>
                  <a:cubicBezTo>
                    <a:pt x="9777" y="478"/>
                    <a:pt x="9882" y="370"/>
                    <a:pt x="9882" y="239"/>
                  </a:cubicBezTo>
                  <a:cubicBezTo>
                    <a:pt x="9882" y="106"/>
                    <a:pt x="9777" y="1"/>
                    <a:pt x="9644" y="1"/>
                  </a:cubicBezTo>
                  <a:lnTo>
                    <a:pt x="8760" y="1"/>
                  </a:lnTo>
                  <a:cubicBezTo>
                    <a:pt x="8474" y="1"/>
                    <a:pt x="8213" y="129"/>
                    <a:pt x="8035" y="330"/>
                  </a:cubicBezTo>
                  <a:cubicBezTo>
                    <a:pt x="7859" y="126"/>
                    <a:pt x="7595" y="1"/>
                    <a:pt x="73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820;p116">
              <a:extLst>
                <a:ext uri="{FF2B5EF4-FFF2-40B4-BE49-F238E27FC236}">
                  <a16:creationId xmlns:a16="http://schemas.microsoft.com/office/drawing/2014/main" id="{02142EED-FC2C-3027-B858-47349F8A1AA1}"/>
                </a:ext>
              </a:extLst>
            </p:cNvPr>
            <p:cNvSpPr/>
            <p:nvPr/>
          </p:nvSpPr>
          <p:spPr>
            <a:xfrm>
              <a:off x="1470838" y="2181925"/>
              <a:ext cx="48625" cy="292575"/>
            </a:xfrm>
            <a:custGeom>
              <a:avLst/>
              <a:gdLst/>
              <a:ahLst/>
              <a:cxnLst/>
              <a:rect l="l" t="t" r="r" b="b"/>
              <a:pathLst>
                <a:path w="1945" h="11703" extrusionOk="0">
                  <a:moveTo>
                    <a:pt x="1128" y="475"/>
                  </a:moveTo>
                  <a:cubicBezTo>
                    <a:pt x="1312" y="475"/>
                    <a:pt x="1465" y="626"/>
                    <a:pt x="1465" y="811"/>
                  </a:cubicBezTo>
                  <a:lnTo>
                    <a:pt x="1465" y="1211"/>
                  </a:lnTo>
                  <a:lnTo>
                    <a:pt x="483" y="1211"/>
                  </a:lnTo>
                  <a:lnTo>
                    <a:pt x="483" y="811"/>
                  </a:lnTo>
                  <a:cubicBezTo>
                    <a:pt x="483" y="626"/>
                    <a:pt x="634" y="475"/>
                    <a:pt x="819" y="475"/>
                  </a:cubicBezTo>
                  <a:close/>
                  <a:moveTo>
                    <a:pt x="819" y="0"/>
                  </a:moveTo>
                  <a:cubicBezTo>
                    <a:pt x="373" y="0"/>
                    <a:pt x="3" y="367"/>
                    <a:pt x="3" y="816"/>
                  </a:cubicBezTo>
                  <a:lnTo>
                    <a:pt x="3" y="6179"/>
                  </a:lnTo>
                  <a:cubicBezTo>
                    <a:pt x="3" y="6310"/>
                    <a:pt x="111" y="6418"/>
                    <a:pt x="242" y="6418"/>
                  </a:cubicBezTo>
                  <a:cubicBezTo>
                    <a:pt x="375" y="6418"/>
                    <a:pt x="480" y="6310"/>
                    <a:pt x="480" y="6179"/>
                  </a:cubicBezTo>
                  <a:lnTo>
                    <a:pt x="480" y="1688"/>
                  </a:lnTo>
                  <a:lnTo>
                    <a:pt x="1465" y="1688"/>
                  </a:lnTo>
                  <a:lnTo>
                    <a:pt x="1465" y="10578"/>
                  </a:lnTo>
                  <a:lnTo>
                    <a:pt x="970" y="11211"/>
                  </a:lnTo>
                  <a:lnTo>
                    <a:pt x="478" y="10578"/>
                  </a:lnTo>
                  <a:lnTo>
                    <a:pt x="478" y="7196"/>
                  </a:lnTo>
                  <a:cubicBezTo>
                    <a:pt x="478" y="7063"/>
                    <a:pt x="373" y="6958"/>
                    <a:pt x="239" y="6958"/>
                  </a:cubicBezTo>
                  <a:cubicBezTo>
                    <a:pt x="106" y="6958"/>
                    <a:pt x="1" y="7063"/>
                    <a:pt x="1" y="7196"/>
                  </a:cubicBezTo>
                  <a:lnTo>
                    <a:pt x="1" y="10586"/>
                  </a:lnTo>
                  <a:cubicBezTo>
                    <a:pt x="1" y="10688"/>
                    <a:pt x="36" y="10789"/>
                    <a:pt x="99" y="10867"/>
                  </a:cubicBezTo>
                  <a:lnTo>
                    <a:pt x="609" y="11525"/>
                  </a:lnTo>
                  <a:cubicBezTo>
                    <a:pt x="696" y="11638"/>
                    <a:pt x="829" y="11703"/>
                    <a:pt x="975" y="11703"/>
                  </a:cubicBezTo>
                  <a:cubicBezTo>
                    <a:pt x="1118" y="11703"/>
                    <a:pt x="1249" y="11638"/>
                    <a:pt x="1339" y="11525"/>
                  </a:cubicBezTo>
                  <a:lnTo>
                    <a:pt x="1846" y="10872"/>
                  </a:lnTo>
                  <a:cubicBezTo>
                    <a:pt x="1909" y="10789"/>
                    <a:pt x="1944" y="10688"/>
                    <a:pt x="1944" y="10588"/>
                  </a:cubicBezTo>
                  <a:lnTo>
                    <a:pt x="1944" y="816"/>
                  </a:lnTo>
                  <a:cubicBezTo>
                    <a:pt x="1944" y="367"/>
                    <a:pt x="1578" y="0"/>
                    <a:pt x="1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821;p116">
              <a:extLst>
                <a:ext uri="{FF2B5EF4-FFF2-40B4-BE49-F238E27FC236}">
                  <a16:creationId xmlns:a16="http://schemas.microsoft.com/office/drawing/2014/main" id="{1ECB4AA6-04C6-8F1A-4780-8983C8F6EC69}"/>
                </a:ext>
              </a:extLst>
            </p:cNvPr>
            <p:cNvSpPr/>
            <p:nvPr/>
          </p:nvSpPr>
          <p:spPr>
            <a:xfrm>
              <a:off x="1281988" y="2296025"/>
              <a:ext cx="106025" cy="106050"/>
            </a:xfrm>
            <a:custGeom>
              <a:avLst/>
              <a:gdLst/>
              <a:ahLst/>
              <a:cxnLst/>
              <a:rect l="l" t="t" r="r" b="b"/>
              <a:pathLst>
                <a:path w="4241" h="4242" extrusionOk="0">
                  <a:moveTo>
                    <a:pt x="1878" y="501"/>
                  </a:moveTo>
                  <a:lnTo>
                    <a:pt x="1878" y="2025"/>
                  </a:lnTo>
                  <a:lnTo>
                    <a:pt x="801" y="3102"/>
                  </a:lnTo>
                  <a:cubicBezTo>
                    <a:pt x="598" y="2828"/>
                    <a:pt x="477" y="2489"/>
                    <a:pt x="477" y="2122"/>
                  </a:cubicBezTo>
                  <a:cubicBezTo>
                    <a:pt x="477" y="1301"/>
                    <a:pt x="1087" y="616"/>
                    <a:pt x="1878" y="501"/>
                  </a:cubicBezTo>
                  <a:close/>
                  <a:moveTo>
                    <a:pt x="2122" y="1"/>
                  </a:moveTo>
                  <a:cubicBezTo>
                    <a:pt x="954" y="1"/>
                    <a:pt x="5" y="952"/>
                    <a:pt x="5" y="2120"/>
                  </a:cubicBezTo>
                  <a:cubicBezTo>
                    <a:pt x="0" y="3290"/>
                    <a:pt x="949" y="4241"/>
                    <a:pt x="2119" y="4241"/>
                  </a:cubicBezTo>
                  <a:cubicBezTo>
                    <a:pt x="2360" y="4241"/>
                    <a:pt x="2604" y="4201"/>
                    <a:pt x="2830" y="4118"/>
                  </a:cubicBezTo>
                  <a:cubicBezTo>
                    <a:pt x="2955" y="4076"/>
                    <a:pt x="3018" y="3938"/>
                    <a:pt x="2973" y="3815"/>
                  </a:cubicBezTo>
                  <a:cubicBezTo>
                    <a:pt x="2939" y="3718"/>
                    <a:pt x="2847" y="3657"/>
                    <a:pt x="2750" y="3657"/>
                  </a:cubicBezTo>
                  <a:cubicBezTo>
                    <a:pt x="2723" y="3657"/>
                    <a:pt x="2696" y="3662"/>
                    <a:pt x="2669" y="3672"/>
                  </a:cubicBezTo>
                  <a:cubicBezTo>
                    <a:pt x="2493" y="3734"/>
                    <a:pt x="2308" y="3764"/>
                    <a:pt x="2119" y="3764"/>
                  </a:cubicBezTo>
                  <a:cubicBezTo>
                    <a:pt x="1753" y="3764"/>
                    <a:pt x="1414" y="3646"/>
                    <a:pt x="1140" y="3441"/>
                  </a:cubicBezTo>
                  <a:lnTo>
                    <a:pt x="2290" y="2293"/>
                  </a:lnTo>
                  <a:cubicBezTo>
                    <a:pt x="2333" y="2248"/>
                    <a:pt x="2358" y="2185"/>
                    <a:pt x="2358" y="2122"/>
                  </a:cubicBezTo>
                  <a:lnTo>
                    <a:pt x="2358" y="501"/>
                  </a:lnTo>
                  <a:cubicBezTo>
                    <a:pt x="3149" y="616"/>
                    <a:pt x="3761" y="1301"/>
                    <a:pt x="3761" y="2122"/>
                  </a:cubicBezTo>
                  <a:cubicBezTo>
                    <a:pt x="3761" y="2499"/>
                    <a:pt x="3636" y="2858"/>
                    <a:pt x="3400" y="3149"/>
                  </a:cubicBezTo>
                  <a:cubicBezTo>
                    <a:pt x="3319" y="3252"/>
                    <a:pt x="3334" y="3403"/>
                    <a:pt x="3437" y="3486"/>
                  </a:cubicBezTo>
                  <a:cubicBezTo>
                    <a:pt x="3481" y="3520"/>
                    <a:pt x="3534" y="3537"/>
                    <a:pt x="3587" y="3537"/>
                  </a:cubicBezTo>
                  <a:cubicBezTo>
                    <a:pt x="3657" y="3537"/>
                    <a:pt x="3726" y="3507"/>
                    <a:pt x="3774" y="3448"/>
                  </a:cubicBezTo>
                  <a:cubicBezTo>
                    <a:pt x="4075" y="3074"/>
                    <a:pt x="4241" y="2599"/>
                    <a:pt x="4241" y="2120"/>
                  </a:cubicBezTo>
                  <a:cubicBezTo>
                    <a:pt x="4241" y="952"/>
                    <a:pt x="3289" y="1"/>
                    <a:pt x="21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822;p116">
              <a:extLst>
                <a:ext uri="{FF2B5EF4-FFF2-40B4-BE49-F238E27FC236}">
                  <a16:creationId xmlns:a16="http://schemas.microsoft.com/office/drawing/2014/main" id="{91F9E241-871B-80AC-BD02-3F613E7E0957}"/>
                </a:ext>
              </a:extLst>
            </p:cNvPr>
            <p:cNvSpPr/>
            <p:nvPr/>
          </p:nvSpPr>
          <p:spPr>
            <a:xfrm>
              <a:off x="1284738" y="2271050"/>
              <a:ext cx="103225" cy="11950"/>
            </a:xfrm>
            <a:custGeom>
              <a:avLst/>
              <a:gdLst/>
              <a:ahLst/>
              <a:cxnLst/>
              <a:rect l="l" t="t" r="r" b="b"/>
              <a:pathLst>
                <a:path w="4129" h="478" extrusionOk="0">
                  <a:moveTo>
                    <a:pt x="239" y="1"/>
                  </a:moveTo>
                  <a:cubicBezTo>
                    <a:pt x="109" y="1"/>
                    <a:pt x="1" y="106"/>
                    <a:pt x="1" y="239"/>
                  </a:cubicBezTo>
                  <a:cubicBezTo>
                    <a:pt x="1" y="370"/>
                    <a:pt x="109" y="478"/>
                    <a:pt x="239" y="478"/>
                  </a:cubicBezTo>
                  <a:lnTo>
                    <a:pt x="3890" y="478"/>
                  </a:lnTo>
                  <a:cubicBezTo>
                    <a:pt x="4020" y="478"/>
                    <a:pt x="4128" y="370"/>
                    <a:pt x="4128" y="239"/>
                  </a:cubicBezTo>
                  <a:cubicBezTo>
                    <a:pt x="4128" y="106"/>
                    <a:pt x="4020" y="1"/>
                    <a:pt x="38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823;p116">
              <a:extLst>
                <a:ext uri="{FF2B5EF4-FFF2-40B4-BE49-F238E27FC236}">
                  <a16:creationId xmlns:a16="http://schemas.microsoft.com/office/drawing/2014/main" id="{6CEA482B-47A4-A19A-F7DB-1AC152B83455}"/>
                </a:ext>
              </a:extLst>
            </p:cNvPr>
            <p:cNvSpPr/>
            <p:nvPr/>
          </p:nvSpPr>
          <p:spPr>
            <a:xfrm>
              <a:off x="1284738" y="2417925"/>
              <a:ext cx="103225" cy="11900"/>
            </a:xfrm>
            <a:custGeom>
              <a:avLst/>
              <a:gdLst/>
              <a:ahLst/>
              <a:cxnLst/>
              <a:rect l="l" t="t" r="r" b="b"/>
              <a:pathLst>
                <a:path w="4129" h="476" extrusionOk="0">
                  <a:moveTo>
                    <a:pt x="239" y="1"/>
                  </a:moveTo>
                  <a:cubicBezTo>
                    <a:pt x="109" y="1"/>
                    <a:pt x="1" y="106"/>
                    <a:pt x="1" y="239"/>
                  </a:cubicBezTo>
                  <a:cubicBezTo>
                    <a:pt x="1" y="370"/>
                    <a:pt x="106" y="475"/>
                    <a:pt x="239" y="475"/>
                  </a:cubicBezTo>
                  <a:lnTo>
                    <a:pt x="3890" y="475"/>
                  </a:lnTo>
                  <a:cubicBezTo>
                    <a:pt x="4020" y="475"/>
                    <a:pt x="4128" y="370"/>
                    <a:pt x="4128" y="239"/>
                  </a:cubicBezTo>
                  <a:cubicBezTo>
                    <a:pt x="4128" y="106"/>
                    <a:pt x="4020" y="1"/>
                    <a:pt x="38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824;p116">
              <a:extLst>
                <a:ext uri="{FF2B5EF4-FFF2-40B4-BE49-F238E27FC236}">
                  <a16:creationId xmlns:a16="http://schemas.microsoft.com/office/drawing/2014/main" id="{DFCE9239-98A8-26C9-7FA0-894D5AFFA6B7}"/>
                </a:ext>
              </a:extLst>
            </p:cNvPr>
            <p:cNvSpPr/>
            <p:nvPr/>
          </p:nvSpPr>
          <p:spPr>
            <a:xfrm>
              <a:off x="1284738" y="2448500"/>
              <a:ext cx="103225" cy="11950"/>
            </a:xfrm>
            <a:custGeom>
              <a:avLst/>
              <a:gdLst/>
              <a:ahLst/>
              <a:cxnLst/>
              <a:rect l="l" t="t" r="r" b="b"/>
              <a:pathLst>
                <a:path w="4129" h="478" extrusionOk="0">
                  <a:moveTo>
                    <a:pt x="239" y="0"/>
                  </a:moveTo>
                  <a:cubicBezTo>
                    <a:pt x="109" y="0"/>
                    <a:pt x="1" y="108"/>
                    <a:pt x="1" y="239"/>
                  </a:cubicBezTo>
                  <a:cubicBezTo>
                    <a:pt x="1" y="369"/>
                    <a:pt x="106" y="477"/>
                    <a:pt x="239" y="477"/>
                  </a:cubicBezTo>
                  <a:lnTo>
                    <a:pt x="3890" y="477"/>
                  </a:lnTo>
                  <a:cubicBezTo>
                    <a:pt x="4020" y="477"/>
                    <a:pt x="4128" y="369"/>
                    <a:pt x="4128" y="239"/>
                  </a:cubicBezTo>
                  <a:cubicBezTo>
                    <a:pt x="4128" y="108"/>
                    <a:pt x="4020" y="0"/>
                    <a:pt x="38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1596;p116">
            <a:extLst>
              <a:ext uri="{FF2B5EF4-FFF2-40B4-BE49-F238E27FC236}">
                <a16:creationId xmlns:a16="http://schemas.microsoft.com/office/drawing/2014/main" id="{94D63BC5-9B3B-C286-EBDB-7BA3969D6922}"/>
              </a:ext>
            </a:extLst>
          </p:cNvPr>
          <p:cNvGrpSpPr/>
          <p:nvPr/>
        </p:nvGrpSpPr>
        <p:grpSpPr>
          <a:xfrm>
            <a:off x="4397299" y="3307100"/>
            <a:ext cx="349400" cy="401675"/>
            <a:chOff x="4750188" y="3253475"/>
            <a:chExt cx="349400" cy="401675"/>
          </a:xfrm>
          <a:solidFill>
            <a:schemeClr val="bg1"/>
          </a:solidFill>
        </p:grpSpPr>
        <p:sp>
          <p:nvSpPr>
            <p:cNvPr id="50" name="Google Shape;1597;p116">
              <a:extLst>
                <a:ext uri="{FF2B5EF4-FFF2-40B4-BE49-F238E27FC236}">
                  <a16:creationId xmlns:a16="http://schemas.microsoft.com/office/drawing/2014/main" id="{C03856C1-2F23-7EE5-8218-84C7152C47C6}"/>
                </a:ext>
              </a:extLst>
            </p:cNvPr>
            <p:cNvSpPr/>
            <p:nvPr/>
          </p:nvSpPr>
          <p:spPr>
            <a:xfrm>
              <a:off x="4750313" y="3253475"/>
              <a:ext cx="293475" cy="112400"/>
            </a:xfrm>
            <a:custGeom>
              <a:avLst/>
              <a:gdLst/>
              <a:ahLst/>
              <a:cxnLst/>
              <a:rect l="l" t="t" r="r" b="b"/>
              <a:pathLst>
                <a:path w="11739" h="4496" extrusionOk="0">
                  <a:moveTo>
                    <a:pt x="9147" y="794"/>
                  </a:moveTo>
                  <a:lnTo>
                    <a:pt x="10925" y="2572"/>
                  </a:lnTo>
                  <a:lnTo>
                    <a:pt x="9157" y="2572"/>
                  </a:lnTo>
                  <a:cubicBezTo>
                    <a:pt x="9155" y="2572"/>
                    <a:pt x="9147" y="2569"/>
                    <a:pt x="9147" y="2562"/>
                  </a:cubicBezTo>
                  <a:lnTo>
                    <a:pt x="9147" y="794"/>
                  </a:lnTo>
                  <a:close/>
                  <a:moveTo>
                    <a:pt x="428" y="1"/>
                  </a:moveTo>
                  <a:cubicBezTo>
                    <a:pt x="192" y="1"/>
                    <a:pt x="1" y="192"/>
                    <a:pt x="1" y="428"/>
                  </a:cubicBezTo>
                  <a:lnTo>
                    <a:pt x="1" y="4259"/>
                  </a:lnTo>
                  <a:cubicBezTo>
                    <a:pt x="1" y="4390"/>
                    <a:pt x="104" y="4495"/>
                    <a:pt x="234" y="4495"/>
                  </a:cubicBezTo>
                  <a:cubicBezTo>
                    <a:pt x="365" y="4495"/>
                    <a:pt x="470" y="4387"/>
                    <a:pt x="470" y="4259"/>
                  </a:cubicBezTo>
                  <a:lnTo>
                    <a:pt x="470" y="468"/>
                  </a:lnTo>
                  <a:lnTo>
                    <a:pt x="8680" y="468"/>
                  </a:lnTo>
                  <a:lnTo>
                    <a:pt x="8680" y="2562"/>
                  </a:lnTo>
                  <a:cubicBezTo>
                    <a:pt x="8680" y="2825"/>
                    <a:pt x="8896" y="3041"/>
                    <a:pt x="9160" y="3041"/>
                  </a:cubicBezTo>
                  <a:lnTo>
                    <a:pt x="11266" y="3041"/>
                  </a:lnTo>
                  <a:lnTo>
                    <a:pt x="11266" y="4211"/>
                  </a:lnTo>
                  <a:cubicBezTo>
                    <a:pt x="11266" y="4342"/>
                    <a:pt x="11374" y="4447"/>
                    <a:pt x="11502" y="4447"/>
                  </a:cubicBezTo>
                  <a:cubicBezTo>
                    <a:pt x="11630" y="4447"/>
                    <a:pt x="11738" y="4342"/>
                    <a:pt x="11738" y="4211"/>
                  </a:cubicBezTo>
                  <a:lnTo>
                    <a:pt x="11738" y="2893"/>
                  </a:lnTo>
                  <a:cubicBezTo>
                    <a:pt x="11738" y="2783"/>
                    <a:pt x="11693" y="2672"/>
                    <a:pt x="11613" y="2594"/>
                  </a:cubicBezTo>
                  <a:lnTo>
                    <a:pt x="9145" y="126"/>
                  </a:lnTo>
                  <a:cubicBezTo>
                    <a:pt x="9064" y="46"/>
                    <a:pt x="8957" y="1"/>
                    <a:pt x="88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98;p116">
              <a:extLst>
                <a:ext uri="{FF2B5EF4-FFF2-40B4-BE49-F238E27FC236}">
                  <a16:creationId xmlns:a16="http://schemas.microsoft.com/office/drawing/2014/main" id="{EEF80B88-12B3-AD60-64C9-AD82DC248875}"/>
                </a:ext>
              </a:extLst>
            </p:cNvPr>
            <p:cNvSpPr/>
            <p:nvPr/>
          </p:nvSpPr>
          <p:spPr>
            <a:xfrm>
              <a:off x="4750188" y="3379075"/>
              <a:ext cx="293600" cy="276075"/>
            </a:xfrm>
            <a:custGeom>
              <a:avLst/>
              <a:gdLst/>
              <a:ahLst/>
              <a:cxnLst/>
              <a:rect l="l" t="t" r="r" b="b"/>
              <a:pathLst>
                <a:path w="11744" h="11043" extrusionOk="0">
                  <a:moveTo>
                    <a:pt x="237" y="1"/>
                  </a:moveTo>
                  <a:cubicBezTo>
                    <a:pt x="109" y="1"/>
                    <a:pt x="1" y="109"/>
                    <a:pt x="1" y="237"/>
                  </a:cubicBezTo>
                  <a:lnTo>
                    <a:pt x="1" y="10616"/>
                  </a:lnTo>
                  <a:cubicBezTo>
                    <a:pt x="1" y="10852"/>
                    <a:pt x="194" y="11043"/>
                    <a:pt x="428" y="11043"/>
                  </a:cubicBezTo>
                  <a:lnTo>
                    <a:pt x="11309" y="11043"/>
                  </a:lnTo>
                  <a:cubicBezTo>
                    <a:pt x="11545" y="11043"/>
                    <a:pt x="11736" y="10852"/>
                    <a:pt x="11736" y="10616"/>
                  </a:cubicBezTo>
                  <a:lnTo>
                    <a:pt x="11736" y="6052"/>
                  </a:lnTo>
                  <a:cubicBezTo>
                    <a:pt x="11743" y="5924"/>
                    <a:pt x="11635" y="5818"/>
                    <a:pt x="11507" y="5818"/>
                  </a:cubicBezTo>
                  <a:cubicBezTo>
                    <a:pt x="11377" y="5818"/>
                    <a:pt x="11271" y="5924"/>
                    <a:pt x="11271" y="6052"/>
                  </a:cubicBezTo>
                  <a:lnTo>
                    <a:pt x="11271" y="10576"/>
                  </a:lnTo>
                  <a:lnTo>
                    <a:pt x="473" y="10576"/>
                  </a:lnTo>
                  <a:lnTo>
                    <a:pt x="473" y="237"/>
                  </a:lnTo>
                  <a:cubicBezTo>
                    <a:pt x="473" y="109"/>
                    <a:pt x="365" y="1"/>
                    <a:pt x="2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99;p116">
              <a:extLst>
                <a:ext uri="{FF2B5EF4-FFF2-40B4-BE49-F238E27FC236}">
                  <a16:creationId xmlns:a16="http://schemas.microsoft.com/office/drawing/2014/main" id="{706D9906-5B7A-212E-F8E1-4AFC02972091}"/>
                </a:ext>
              </a:extLst>
            </p:cNvPr>
            <p:cNvSpPr/>
            <p:nvPr/>
          </p:nvSpPr>
          <p:spPr>
            <a:xfrm>
              <a:off x="4778388" y="3313050"/>
              <a:ext cx="54375" cy="54375"/>
            </a:xfrm>
            <a:custGeom>
              <a:avLst/>
              <a:gdLst/>
              <a:ahLst/>
              <a:cxnLst/>
              <a:rect l="l" t="t" r="r" b="b"/>
              <a:pathLst>
                <a:path w="2175" h="2175" extrusionOk="0">
                  <a:moveTo>
                    <a:pt x="1705" y="470"/>
                  </a:moveTo>
                  <a:lnTo>
                    <a:pt x="1705" y="1703"/>
                  </a:lnTo>
                  <a:lnTo>
                    <a:pt x="472" y="1703"/>
                  </a:lnTo>
                  <a:lnTo>
                    <a:pt x="472" y="470"/>
                  </a:lnTo>
                  <a:close/>
                  <a:moveTo>
                    <a:pt x="457" y="1"/>
                  </a:moveTo>
                  <a:cubicBezTo>
                    <a:pt x="206" y="1"/>
                    <a:pt x="0" y="204"/>
                    <a:pt x="0" y="458"/>
                  </a:cubicBezTo>
                  <a:lnTo>
                    <a:pt x="0" y="1718"/>
                  </a:lnTo>
                  <a:cubicBezTo>
                    <a:pt x="0" y="1969"/>
                    <a:pt x="203" y="2175"/>
                    <a:pt x="457" y="2175"/>
                  </a:cubicBezTo>
                  <a:lnTo>
                    <a:pt x="1717" y="2175"/>
                  </a:lnTo>
                  <a:cubicBezTo>
                    <a:pt x="1969" y="2175"/>
                    <a:pt x="2174" y="1971"/>
                    <a:pt x="2174" y="1718"/>
                  </a:cubicBezTo>
                  <a:lnTo>
                    <a:pt x="2174" y="458"/>
                  </a:lnTo>
                  <a:cubicBezTo>
                    <a:pt x="2174" y="206"/>
                    <a:pt x="1971" y="1"/>
                    <a:pt x="17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00;p116">
              <a:extLst>
                <a:ext uri="{FF2B5EF4-FFF2-40B4-BE49-F238E27FC236}">
                  <a16:creationId xmlns:a16="http://schemas.microsoft.com/office/drawing/2014/main" id="{C03356E3-D165-EB35-4015-3DD7C2C7E355}"/>
                </a:ext>
              </a:extLst>
            </p:cNvPr>
            <p:cNvSpPr/>
            <p:nvPr/>
          </p:nvSpPr>
          <p:spPr>
            <a:xfrm>
              <a:off x="4841463" y="3321200"/>
              <a:ext cx="105725" cy="11775"/>
            </a:xfrm>
            <a:custGeom>
              <a:avLst/>
              <a:gdLst/>
              <a:ahLst/>
              <a:cxnLst/>
              <a:rect l="l" t="t" r="r" b="b"/>
              <a:pathLst>
                <a:path w="4229" h="471" extrusionOk="0">
                  <a:moveTo>
                    <a:pt x="236" y="1"/>
                  </a:moveTo>
                  <a:cubicBezTo>
                    <a:pt x="106" y="1"/>
                    <a:pt x="0" y="106"/>
                    <a:pt x="0" y="237"/>
                  </a:cubicBezTo>
                  <a:cubicBezTo>
                    <a:pt x="0" y="365"/>
                    <a:pt x="108" y="470"/>
                    <a:pt x="236" y="470"/>
                  </a:cubicBezTo>
                  <a:lnTo>
                    <a:pt x="3992" y="470"/>
                  </a:lnTo>
                  <a:cubicBezTo>
                    <a:pt x="4120" y="470"/>
                    <a:pt x="4228" y="365"/>
                    <a:pt x="4228" y="237"/>
                  </a:cubicBezTo>
                  <a:cubicBezTo>
                    <a:pt x="4228" y="106"/>
                    <a:pt x="4120" y="1"/>
                    <a:pt x="3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601;p116">
              <a:extLst>
                <a:ext uri="{FF2B5EF4-FFF2-40B4-BE49-F238E27FC236}">
                  <a16:creationId xmlns:a16="http://schemas.microsoft.com/office/drawing/2014/main" id="{D102CF14-2D81-8FD6-B854-54D7FEDD0B98}"/>
                </a:ext>
              </a:extLst>
            </p:cNvPr>
            <p:cNvSpPr/>
            <p:nvPr/>
          </p:nvSpPr>
          <p:spPr>
            <a:xfrm>
              <a:off x="4841463" y="3347500"/>
              <a:ext cx="105725" cy="11775"/>
            </a:xfrm>
            <a:custGeom>
              <a:avLst/>
              <a:gdLst/>
              <a:ahLst/>
              <a:cxnLst/>
              <a:rect l="l" t="t" r="r" b="b"/>
              <a:pathLst>
                <a:path w="4229" h="471" extrusionOk="0">
                  <a:moveTo>
                    <a:pt x="236" y="1"/>
                  </a:moveTo>
                  <a:cubicBezTo>
                    <a:pt x="106" y="1"/>
                    <a:pt x="0" y="106"/>
                    <a:pt x="0" y="234"/>
                  </a:cubicBezTo>
                  <a:cubicBezTo>
                    <a:pt x="0" y="365"/>
                    <a:pt x="108" y="470"/>
                    <a:pt x="236" y="470"/>
                  </a:cubicBezTo>
                  <a:lnTo>
                    <a:pt x="3992" y="470"/>
                  </a:lnTo>
                  <a:cubicBezTo>
                    <a:pt x="4120" y="470"/>
                    <a:pt x="4228" y="365"/>
                    <a:pt x="4228" y="234"/>
                  </a:cubicBezTo>
                  <a:cubicBezTo>
                    <a:pt x="4228" y="106"/>
                    <a:pt x="4120" y="1"/>
                    <a:pt x="3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602;p116">
              <a:extLst>
                <a:ext uri="{FF2B5EF4-FFF2-40B4-BE49-F238E27FC236}">
                  <a16:creationId xmlns:a16="http://schemas.microsoft.com/office/drawing/2014/main" id="{B4B2257B-4AB8-F084-F23C-210A95A2E0B5}"/>
                </a:ext>
              </a:extLst>
            </p:cNvPr>
            <p:cNvSpPr/>
            <p:nvPr/>
          </p:nvSpPr>
          <p:spPr>
            <a:xfrm>
              <a:off x="4778388" y="3383925"/>
              <a:ext cx="54375" cy="54375"/>
            </a:xfrm>
            <a:custGeom>
              <a:avLst/>
              <a:gdLst/>
              <a:ahLst/>
              <a:cxnLst/>
              <a:rect l="l" t="t" r="r" b="b"/>
              <a:pathLst>
                <a:path w="2175" h="2175" extrusionOk="0">
                  <a:moveTo>
                    <a:pt x="1705" y="470"/>
                  </a:moveTo>
                  <a:lnTo>
                    <a:pt x="1705" y="1702"/>
                  </a:lnTo>
                  <a:lnTo>
                    <a:pt x="472" y="1702"/>
                  </a:lnTo>
                  <a:lnTo>
                    <a:pt x="472" y="470"/>
                  </a:lnTo>
                  <a:close/>
                  <a:moveTo>
                    <a:pt x="457" y="0"/>
                  </a:moveTo>
                  <a:cubicBezTo>
                    <a:pt x="206" y="0"/>
                    <a:pt x="0" y="204"/>
                    <a:pt x="0" y="457"/>
                  </a:cubicBezTo>
                  <a:lnTo>
                    <a:pt x="0" y="1715"/>
                  </a:lnTo>
                  <a:cubicBezTo>
                    <a:pt x="0" y="1966"/>
                    <a:pt x="203" y="2174"/>
                    <a:pt x="457" y="2174"/>
                  </a:cubicBezTo>
                  <a:lnTo>
                    <a:pt x="1717" y="2174"/>
                  </a:lnTo>
                  <a:cubicBezTo>
                    <a:pt x="1969" y="2174"/>
                    <a:pt x="2174" y="1971"/>
                    <a:pt x="2174" y="1715"/>
                  </a:cubicBezTo>
                  <a:lnTo>
                    <a:pt x="2174" y="457"/>
                  </a:lnTo>
                  <a:cubicBezTo>
                    <a:pt x="2174" y="206"/>
                    <a:pt x="1971" y="0"/>
                    <a:pt x="17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03;p116">
              <a:extLst>
                <a:ext uri="{FF2B5EF4-FFF2-40B4-BE49-F238E27FC236}">
                  <a16:creationId xmlns:a16="http://schemas.microsoft.com/office/drawing/2014/main" id="{BF0F13BF-1B61-D299-36BE-E1C90ABFBDC6}"/>
                </a:ext>
              </a:extLst>
            </p:cNvPr>
            <p:cNvSpPr/>
            <p:nvPr/>
          </p:nvSpPr>
          <p:spPr>
            <a:xfrm>
              <a:off x="4841388" y="3391950"/>
              <a:ext cx="137625" cy="11825"/>
            </a:xfrm>
            <a:custGeom>
              <a:avLst/>
              <a:gdLst/>
              <a:ahLst/>
              <a:cxnLst/>
              <a:rect l="l" t="t" r="r" b="b"/>
              <a:pathLst>
                <a:path w="5505" h="473" extrusionOk="0">
                  <a:moveTo>
                    <a:pt x="237" y="1"/>
                  </a:moveTo>
                  <a:cubicBezTo>
                    <a:pt x="106" y="1"/>
                    <a:pt x="1" y="108"/>
                    <a:pt x="1" y="237"/>
                  </a:cubicBezTo>
                  <a:cubicBezTo>
                    <a:pt x="1" y="365"/>
                    <a:pt x="106" y="473"/>
                    <a:pt x="237" y="473"/>
                  </a:cubicBezTo>
                  <a:lnTo>
                    <a:pt x="5271" y="473"/>
                  </a:lnTo>
                  <a:cubicBezTo>
                    <a:pt x="5399" y="473"/>
                    <a:pt x="5504" y="365"/>
                    <a:pt x="5504" y="237"/>
                  </a:cubicBezTo>
                  <a:cubicBezTo>
                    <a:pt x="5504" y="108"/>
                    <a:pt x="5401" y="1"/>
                    <a:pt x="52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04;p116">
              <a:extLst>
                <a:ext uri="{FF2B5EF4-FFF2-40B4-BE49-F238E27FC236}">
                  <a16:creationId xmlns:a16="http://schemas.microsoft.com/office/drawing/2014/main" id="{4C7CFBF3-0426-7ACA-E6ED-6F8319C77FDD}"/>
                </a:ext>
              </a:extLst>
            </p:cNvPr>
            <p:cNvSpPr/>
            <p:nvPr/>
          </p:nvSpPr>
          <p:spPr>
            <a:xfrm>
              <a:off x="4841388" y="3418325"/>
              <a:ext cx="137625" cy="11825"/>
            </a:xfrm>
            <a:custGeom>
              <a:avLst/>
              <a:gdLst/>
              <a:ahLst/>
              <a:cxnLst/>
              <a:rect l="l" t="t" r="r" b="b"/>
              <a:pathLst>
                <a:path w="5505" h="473" extrusionOk="0">
                  <a:moveTo>
                    <a:pt x="237" y="0"/>
                  </a:moveTo>
                  <a:cubicBezTo>
                    <a:pt x="106" y="0"/>
                    <a:pt x="1" y="108"/>
                    <a:pt x="1" y="236"/>
                  </a:cubicBezTo>
                  <a:cubicBezTo>
                    <a:pt x="1" y="364"/>
                    <a:pt x="106" y="472"/>
                    <a:pt x="237" y="472"/>
                  </a:cubicBezTo>
                  <a:lnTo>
                    <a:pt x="5271" y="472"/>
                  </a:lnTo>
                  <a:cubicBezTo>
                    <a:pt x="5401" y="472"/>
                    <a:pt x="5504" y="364"/>
                    <a:pt x="5504" y="236"/>
                  </a:cubicBezTo>
                  <a:cubicBezTo>
                    <a:pt x="5504" y="108"/>
                    <a:pt x="5399" y="0"/>
                    <a:pt x="52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605;p116">
              <a:extLst>
                <a:ext uri="{FF2B5EF4-FFF2-40B4-BE49-F238E27FC236}">
                  <a16:creationId xmlns:a16="http://schemas.microsoft.com/office/drawing/2014/main" id="{DCA4A359-6110-8E7F-3834-A3A9AC4A2C7A}"/>
                </a:ext>
              </a:extLst>
            </p:cNvPr>
            <p:cNvSpPr/>
            <p:nvPr/>
          </p:nvSpPr>
          <p:spPr>
            <a:xfrm>
              <a:off x="4778388" y="3454650"/>
              <a:ext cx="54375" cy="54375"/>
            </a:xfrm>
            <a:custGeom>
              <a:avLst/>
              <a:gdLst/>
              <a:ahLst/>
              <a:cxnLst/>
              <a:rect l="l" t="t" r="r" b="b"/>
              <a:pathLst>
                <a:path w="2175" h="2175" extrusionOk="0">
                  <a:moveTo>
                    <a:pt x="1705" y="470"/>
                  </a:moveTo>
                  <a:lnTo>
                    <a:pt x="1705" y="1705"/>
                  </a:lnTo>
                  <a:lnTo>
                    <a:pt x="472" y="1705"/>
                  </a:lnTo>
                  <a:lnTo>
                    <a:pt x="472" y="470"/>
                  </a:lnTo>
                  <a:close/>
                  <a:moveTo>
                    <a:pt x="457" y="1"/>
                  </a:moveTo>
                  <a:cubicBezTo>
                    <a:pt x="206" y="1"/>
                    <a:pt x="0" y="204"/>
                    <a:pt x="0" y="460"/>
                  </a:cubicBezTo>
                  <a:lnTo>
                    <a:pt x="0" y="1718"/>
                  </a:lnTo>
                  <a:cubicBezTo>
                    <a:pt x="0" y="1969"/>
                    <a:pt x="203" y="2175"/>
                    <a:pt x="457" y="2175"/>
                  </a:cubicBezTo>
                  <a:lnTo>
                    <a:pt x="1717" y="2175"/>
                  </a:lnTo>
                  <a:cubicBezTo>
                    <a:pt x="1969" y="2175"/>
                    <a:pt x="2174" y="1972"/>
                    <a:pt x="2174" y="1718"/>
                  </a:cubicBezTo>
                  <a:lnTo>
                    <a:pt x="2174" y="460"/>
                  </a:lnTo>
                  <a:cubicBezTo>
                    <a:pt x="2174" y="209"/>
                    <a:pt x="1971" y="1"/>
                    <a:pt x="17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06;p116">
              <a:extLst>
                <a:ext uri="{FF2B5EF4-FFF2-40B4-BE49-F238E27FC236}">
                  <a16:creationId xmlns:a16="http://schemas.microsoft.com/office/drawing/2014/main" id="{40499DA9-248C-937E-C68D-2F3176146709}"/>
                </a:ext>
              </a:extLst>
            </p:cNvPr>
            <p:cNvSpPr/>
            <p:nvPr/>
          </p:nvSpPr>
          <p:spPr>
            <a:xfrm>
              <a:off x="4841463" y="3462750"/>
              <a:ext cx="123975" cy="11775"/>
            </a:xfrm>
            <a:custGeom>
              <a:avLst/>
              <a:gdLst/>
              <a:ahLst/>
              <a:cxnLst/>
              <a:rect l="l" t="t" r="r" b="b"/>
              <a:pathLst>
                <a:path w="4959" h="471" extrusionOk="0">
                  <a:moveTo>
                    <a:pt x="236" y="1"/>
                  </a:moveTo>
                  <a:cubicBezTo>
                    <a:pt x="106" y="1"/>
                    <a:pt x="0" y="106"/>
                    <a:pt x="0" y="237"/>
                  </a:cubicBezTo>
                  <a:cubicBezTo>
                    <a:pt x="0" y="365"/>
                    <a:pt x="108" y="470"/>
                    <a:pt x="236" y="470"/>
                  </a:cubicBezTo>
                  <a:lnTo>
                    <a:pt x="4723" y="470"/>
                  </a:lnTo>
                  <a:cubicBezTo>
                    <a:pt x="4854" y="470"/>
                    <a:pt x="4959" y="365"/>
                    <a:pt x="4959" y="237"/>
                  </a:cubicBezTo>
                  <a:cubicBezTo>
                    <a:pt x="4959" y="106"/>
                    <a:pt x="4854" y="1"/>
                    <a:pt x="47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607;p116">
              <a:extLst>
                <a:ext uri="{FF2B5EF4-FFF2-40B4-BE49-F238E27FC236}">
                  <a16:creationId xmlns:a16="http://schemas.microsoft.com/office/drawing/2014/main" id="{8C081DC5-C860-4BF8-12CD-19D04C06C9C5}"/>
                </a:ext>
              </a:extLst>
            </p:cNvPr>
            <p:cNvSpPr/>
            <p:nvPr/>
          </p:nvSpPr>
          <p:spPr>
            <a:xfrm>
              <a:off x="4841463" y="3489125"/>
              <a:ext cx="132075" cy="11750"/>
            </a:xfrm>
            <a:custGeom>
              <a:avLst/>
              <a:gdLst/>
              <a:ahLst/>
              <a:cxnLst/>
              <a:rect l="l" t="t" r="r" b="b"/>
              <a:pathLst>
                <a:path w="5283" h="470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cubicBezTo>
                    <a:pt x="0" y="364"/>
                    <a:pt x="106" y="470"/>
                    <a:pt x="236" y="470"/>
                  </a:cubicBezTo>
                  <a:lnTo>
                    <a:pt x="5047" y="470"/>
                  </a:lnTo>
                  <a:cubicBezTo>
                    <a:pt x="5175" y="470"/>
                    <a:pt x="5283" y="367"/>
                    <a:pt x="5283" y="236"/>
                  </a:cubicBezTo>
                  <a:cubicBezTo>
                    <a:pt x="5283" y="106"/>
                    <a:pt x="5175" y="0"/>
                    <a:pt x="50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08;p116">
              <a:extLst>
                <a:ext uri="{FF2B5EF4-FFF2-40B4-BE49-F238E27FC236}">
                  <a16:creationId xmlns:a16="http://schemas.microsoft.com/office/drawing/2014/main" id="{F078BBBA-7CB8-8A93-3CDC-8B0B345D8ACD}"/>
                </a:ext>
              </a:extLst>
            </p:cNvPr>
            <p:cNvSpPr/>
            <p:nvPr/>
          </p:nvSpPr>
          <p:spPr>
            <a:xfrm>
              <a:off x="4778388" y="3525450"/>
              <a:ext cx="54375" cy="54375"/>
            </a:xfrm>
            <a:custGeom>
              <a:avLst/>
              <a:gdLst/>
              <a:ahLst/>
              <a:cxnLst/>
              <a:rect l="l" t="t" r="r" b="b"/>
              <a:pathLst>
                <a:path w="2175" h="2175" extrusionOk="0">
                  <a:moveTo>
                    <a:pt x="1705" y="470"/>
                  </a:moveTo>
                  <a:lnTo>
                    <a:pt x="1705" y="1703"/>
                  </a:lnTo>
                  <a:lnTo>
                    <a:pt x="472" y="1703"/>
                  </a:lnTo>
                  <a:lnTo>
                    <a:pt x="472" y="470"/>
                  </a:lnTo>
                  <a:close/>
                  <a:moveTo>
                    <a:pt x="457" y="1"/>
                  </a:moveTo>
                  <a:cubicBezTo>
                    <a:pt x="206" y="1"/>
                    <a:pt x="0" y="204"/>
                    <a:pt x="0" y="458"/>
                  </a:cubicBezTo>
                  <a:lnTo>
                    <a:pt x="0" y="1716"/>
                  </a:lnTo>
                  <a:cubicBezTo>
                    <a:pt x="0" y="1967"/>
                    <a:pt x="203" y="2175"/>
                    <a:pt x="457" y="2175"/>
                  </a:cubicBezTo>
                  <a:lnTo>
                    <a:pt x="1717" y="2175"/>
                  </a:lnTo>
                  <a:cubicBezTo>
                    <a:pt x="1969" y="2175"/>
                    <a:pt x="2174" y="1969"/>
                    <a:pt x="2174" y="1716"/>
                  </a:cubicBezTo>
                  <a:lnTo>
                    <a:pt x="2174" y="458"/>
                  </a:lnTo>
                  <a:cubicBezTo>
                    <a:pt x="2174" y="207"/>
                    <a:pt x="1971" y="1"/>
                    <a:pt x="17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09;p116">
              <a:extLst>
                <a:ext uri="{FF2B5EF4-FFF2-40B4-BE49-F238E27FC236}">
                  <a16:creationId xmlns:a16="http://schemas.microsoft.com/office/drawing/2014/main" id="{8E9A2C76-A8A6-9217-888A-00873D5446CB}"/>
                </a:ext>
              </a:extLst>
            </p:cNvPr>
            <p:cNvSpPr/>
            <p:nvPr/>
          </p:nvSpPr>
          <p:spPr>
            <a:xfrm>
              <a:off x="4841388" y="3533625"/>
              <a:ext cx="110625" cy="11750"/>
            </a:xfrm>
            <a:custGeom>
              <a:avLst/>
              <a:gdLst/>
              <a:ahLst/>
              <a:cxnLst/>
              <a:rect l="l" t="t" r="r" b="b"/>
              <a:pathLst>
                <a:path w="4425" h="470" extrusionOk="0">
                  <a:moveTo>
                    <a:pt x="237" y="0"/>
                  </a:moveTo>
                  <a:cubicBezTo>
                    <a:pt x="106" y="0"/>
                    <a:pt x="1" y="106"/>
                    <a:pt x="1" y="234"/>
                  </a:cubicBezTo>
                  <a:cubicBezTo>
                    <a:pt x="1" y="364"/>
                    <a:pt x="106" y="470"/>
                    <a:pt x="237" y="470"/>
                  </a:cubicBezTo>
                  <a:lnTo>
                    <a:pt x="4191" y="470"/>
                  </a:lnTo>
                  <a:cubicBezTo>
                    <a:pt x="4322" y="470"/>
                    <a:pt x="4425" y="364"/>
                    <a:pt x="4425" y="234"/>
                  </a:cubicBezTo>
                  <a:cubicBezTo>
                    <a:pt x="4425" y="106"/>
                    <a:pt x="4319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10;p116">
              <a:extLst>
                <a:ext uri="{FF2B5EF4-FFF2-40B4-BE49-F238E27FC236}">
                  <a16:creationId xmlns:a16="http://schemas.microsoft.com/office/drawing/2014/main" id="{C5D8D90D-2E89-8BF6-C7CB-FB3547288674}"/>
                </a:ext>
              </a:extLst>
            </p:cNvPr>
            <p:cNvSpPr/>
            <p:nvPr/>
          </p:nvSpPr>
          <p:spPr>
            <a:xfrm>
              <a:off x="4841463" y="3559975"/>
              <a:ext cx="92600" cy="11775"/>
            </a:xfrm>
            <a:custGeom>
              <a:avLst/>
              <a:gdLst/>
              <a:ahLst/>
              <a:cxnLst/>
              <a:rect l="l" t="t" r="r" b="b"/>
              <a:pathLst>
                <a:path w="3704" h="471" extrusionOk="0">
                  <a:moveTo>
                    <a:pt x="236" y="1"/>
                  </a:moveTo>
                  <a:cubicBezTo>
                    <a:pt x="106" y="1"/>
                    <a:pt x="0" y="106"/>
                    <a:pt x="0" y="234"/>
                  </a:cubicBezTo>
                  <a:cubicBezTo>
                    <a:pt x="0" y="365"/>
                    <a:pt x="106" y="470"/>
                    <a:pt x="236" y="470"/>
                  </a:cubicBezTo>
                  <a:lnTo>
                    <a:pt x="3468" y="470"/>
                  </a:lnTo>
                  <a:cubicBezTo>
                    <a:pt x="3598" y="470"/>
                    <a:pt x="3704" y="365"/>
                    <a:pt x="3704" y="234"/>
                  </a:cubicBezTo>
                  <a:cubicBezTo>
                    <a:pt x="3704" y="106"/>
                    <a:pt x="3598" y="1"/>
                    <a:pt x="34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1611;p116">
              <a:extLst>
                <a:ext uri="{FF2B5EF4-FFF2-40B4-BE49-F238E27FC236}">
                  <a16:creationId xmlns:a16="http://schemas.microsoft.com/office/drawing/2014/main" id="{426568D3-CDB5-F612-224F-171293987D9B}"/>
                </a:ext>
              </a:extLst>
            </p:cNvPr>
            <p:cNvSpPr/>
            <p:nvPr/>
          </p:nvSpPr>
          <p:spPr>
            <a:xfrm>
              <a:off x="4942263" y="3346075"/>
              <a:ext cx="157325" cy="281975"/>
            </a:xfrm>
            <a:custGeom>
              <a:avLst/>
              <a:gdLst/>
              <a:ahLst/>
              <a:cxnLst/>
              <a:rect l="l" t="t" r="r" b="b"/>
              <a:pathLst>
                <a:path w="6293" h="11279" extrusionOk="0">
                  <a:moveTo>
                    <a:pt x="5253" y="473"/>
                  </a:moveTo>
                  <a:cubicBezTo>
                    <a:pt x="5276" y="473"/>
                    <a:pt x="5300" y="478"/>
                    <a:pt x="5323" y="490"/>
                  </a:cubicBezTo>
                  <a:lnTo>
                    <a:pt x="5647" y="650"/>
                  </a:lnTo>
                  <a:cubicBezTo>
                    <a:pt x="5725" y="688"/>
                    <a:pt x="5758" y="786"/>
                    <a:pt x="5720" y="864"/>
                  </a:cubicBezTo>
                  <a:lnTo>
                    <a:pt x="5394" y="1529"/>
                  </a:lnTo>
                  <a:lnTo>
                    <a:pt x="4781" y="1228"/>
                  </a:lnTo>
                  <a:lnTo>
                    <a:pt x="5107" y="563"/>
                  </a:lnTo>
                  <a:cubicBezTo>
                    <a:pt x="5136" y="507"/>
                    <a:pt x="5193" y="473"/>
                    <a:pt x="5253" y="473"/>
                  </a:cubicBezTo>
                  <a:close/>
                  <a:moveTo>
                    <a:pt x="4575" y="1647"/>
                  </a:moveTo>
                  <a:lnTo>
                    <a:pt x="5185" y="1948"/>
                  </a:lnTo>
                  <a:lnTo>
                    <a:pt x="5019" y="2285"/>
                  </a:lnTo>
                  <a:lnTo>
                    <a:pt x="4407" y="1984"/>
                  </a:lnTo>
                  <a:lnTo>
                    <a:pt x="4575" y="1647"/>
                  </a:lnTo>
                  <a:close/>
                  <a:moveTo>
                    <a:pt x="801" y="9310"/>
                  </a:moveTo>
                  <a:lnTo>
                    <a:pt x="1414" y="9611"/>
                  </a:lnTo>
                  <a:lnTo>
                    <a:pt x="1246" y="9945"/>
                  </a:lnTo>
                  <a:lnTo>
                    <a:pt x="636" y="9644"/>
                  </a:lnTo>
                  <a:lnTo>
                    <a:pt x="801" y="9310"/>
                  </a:lnTo>
                  <a:close/>
                  <a:moveTo>
                    <a:pt x="475" y="10091"/>
                  </a:moveTo>
                  <a:lnTo>
                    <a:pt x="990" y="10344"/>
                  </a:lnTo>
                  <a:lnTo>
                    <a:pt x="503" y="10686"/>
                  </a:lnTo>
                  <a:lnTo>
                    <a:pt x="475" y="10091"/>
                  </a:lnTo>
                  <a:close/>
                  <a:moveTo>
                    <a:pt x="5255" y="1"/>
                  </a:moveTo>
                  <a:cubicBezTo>
                    <a:pt x="5022" y="1"/>
                    <a:pt x="4797" y="130"/>
                    <a:pt x="4688" y="354"/>
                  </a:cubicBezTo>
                  <a:lnTo>
                    <a:pt x="36" y="9804"/>
                  </a:lnTo>
                  <a:cubicBezTo>
                    <a:pt x="11" y="9855"/>
                    <a:pt x="1" y="9907"/>
                    <a:pt x="1" y="9965"/>
                  </a:cubicBezTo>
                  <a:lnTo>
                    <a:pt x="46" y="10964"/>
                  </a:lnTo>
                  <a:cubicBezTo>
                    <a:pt x="51" y="11085"/>
                    <a:pt x="121" y="11190"/>
                    <a:pt x="227" y="11246"/>
                  </a:cubicBezTo>
                  <a:cubicBezTo>
                    <a:pt x="274" y="11266"/>
                    <a:pt x="322" y="11278"/>
                    <a:pt x="372" y="11278"/>
                  </a:cubicBezTo>
                  <a:cubicBezTo>
                    <a:pt x="437" y="11278"/>
                    <a:pt x="503" y="11261"/>
                    <a:pt x="560" y="11220"/>
                  </a:cubicBezTo>
                  <a:lnTo>
                    <a:pt x="1381" y="10646"/>
                  </a:lnTo>
                  <a:cubicBezTo>
                    <a:pt x="1427" y="10613"/>
                    <a:pt x="1464" y="10570"/>
                    <a:pt x="1489" y="10522"/>
                  </a:cubicBezTo>
                  <a:lnTo>
                    <a:pt x="2782" y="7899"/>
                  </a:lnTo>
                  <a:cubicBezTo>
                    <a:pt x="2838" y="7783"/>
                    <a:pt x="2790" y="7643"/>
                    <a:pt x="2674" y="7585"/>
                  </a:cubicBezTo>
                  <a:cubicBezTo>
                    <a:pt x="2641" y="7569"/>
                    <a:pt x="2606" y="7562"/>
                    <a:pt x="2572" y="7562"/>
                  </a:cubicBezTo>
                  <a:cubicBezTo>
                    <a:pt x="2485" y="7562"/>
                    <a:pt x="2402" y="7609"/>
                    <a:pt x="2361" y="7693"/>
                  </a:cubicBezTo>
                  <a:lnTo>
                    <a:pt x="1622" y="9192"/>
                  </a:lnTo>
                  <a:lnTo>
                    <a:pt x="1012" y="8891"/>
                  </a:lnTo>
                  <a:lnTo>
                    <a:pt x="4203" y="2410"/>
                  </a:lnTo>
                  <a:lnTo>
                    <a:pt x="4816" y="2712"/>
                  </a:lnTo>
                  <a:lnTo>
                    <a:pt x="2808" y="6792"/>
                  </a:lnTo>
                  <a:cubicBezTo>
                    <a:pt x="2750" y="6907"/>
                    <a:pt x="2797" y="7048"/>
                    <a:pt x="2913" y="7105"/>
                  </a:cubicBezTo>
                  <a:cubicBezTo>
                    <a:pt x="2946" y="7122"/>
                    <a:pt x="2982" y="7130"/>
                    <a:pt x="3017" y="7130"/>
                  </a:cubicBezTo>
                  <a:cubicBezTo>
                    <a:pt x="3104" y="7130"/>
                    <a:pt x="3187" y="7082"/>
                    <a:pt x="3227" y="6997"/>
                  </a:cubicBezTo>
                  <a:lnTo>
                    <a:pt x="6147" y="1072"/>
                  </a:lnTo>
                  <a:cubicBezTo>
                    <a:pt x="6292" y="758"/>
                    <a:pt x="6164" y="379"/>
                    <a:pt x="5853" y="226"/>
                  </a:cubicBezTo>
                  <a:lnTo>
                    <a:pt x="5532" y="65"/>
                  </a:lnTo>
                  <a:cubicBezTo>
                    <a:pt x="5443" y="22"/>
                    <a:pt x="5348" y="1"/>
                    <a:pt x="5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" name="Google Shape;1677;p116">
            <a:extLst>
              <a:ext uri="{FF2B5EF4-FFF2-40B4-BE49-F238E27FC236}">
                <a16:creationId xmlns:a16="http://schemas.microsoft.com/office/drawing/2014/main" id="{EB5C7D4E-78D5-227C-5840-6FFBDE135FC1}"/>
              </a:ext>
            </a:extLst>
          </p:cNvPr>
          <p:cNvGrpSpPr/>
          <p:nvPr/>
        </p:nvGrpSpPr>
        <p:grpSpPr>
          <a:xfrm>
            <a:off x="7121369" y="3307225"/>
            <a:ext cx="404425" cy="401550"/>
            <a:chOff x="3322813" y="3253550"/>
            <a:chExt cx="404425" cy="401550"/>
          </a:xfrm>
          <a:solidFill>
            <a:schemeClr val="bg1"/>
          </a:solidFill>
        </p:grpSpPr>
        <p:sp>
          <p:nvSpPr>
            <p:cNvPr id="386" name="Google Shape;1678;p116">
              <a:extLst>
                <a:ext uri="{FF2B5EF4-FFF2-40B4-BE49-F238E27FC236}">
                  <a16:creationId xmlns:a16="http://schemas.microsoft.com/office/drawing/2014/main" id="{291F11F5-AB14-C9CB-041D-0535CCCFFE62}"/>
                </a:ext>
              </a:extLst>
            </p:cNvPr>
            <p:cNvSpPr/>
            <p:nvPr/>
          </p:nvSpPr>
          <p:spPr>
            <a:xfrm>
              <a:off x="3341563" y="3318025"/>
              <a:ext cx="318075" cy="318625"/>
            </a:xfrm>
            <a:custGeom>
              <a:avLst/>
              <a:gdLst/>
              <a:ahLst/>
              <a:cxnLst/>
              <a:rect l="l" t="t" r="r" b="b"/>
              <a:pathLst>
                <a:path w="12723" h="12745" extrusionOk="0">
                  <a:moveTo>
                    <a:pt x="2613" y="0"/>
                  </a:moveTo>
                  <a:cubicBezTo>
                    <a:pt x="2530" y="0"/>
                    <a:pt x="2449" y="44"/>
                    <a:pt x="2406" y="120"/>
                  </a:cubicBezTo>
                  <a:cubicBezTo>
                    <a:pt x="2167" y="547"/>
                    <a:pt x="2039" y="1032"/>
                    <a:pt x="2034" y="1521"/>
                  </a:cubicBezTo>
                  <a:cubicBezTo>
                    <a:pt x="2029" y="1878"/>
                    <a:pt x="2087" y="2227"/>
                    <a:pt x="2205" y="2561"/>
                  </a:cubicBezTo>
                  <a:cubicBezTo>
                    <a:pt x="967" y="2699"/>
                    <a:pt x="1" y="3753"/>
                    <a:pt x="1" y="5029"/>
                  </a:cubicBezTo>
                  <a:cubicBezTo>
                    <a:pt x="1" y="6053"/>
                    <a:pt x="616" y="6960"/>
                    <a:pt x="1565" y="7336"/>
                  </a:cubicBezTo>
                  <a:cubicBezTo>
                    <a:pt x="1595" y="7349"/>
                    <a:pt x="1610" y="7381"/>
                    <a:pt x="1600" y="7411"/>
                  </a:cubicBezTo>
                  <a:cubicBezTo>
                    <a:pt x="1299" y="8579"/>
                    <a:pt x="1879" y="9779"/>
                    <a:pt x="2978" y="10269"/>
                  </a:cubicBezTo>
                  <a:cubicBezTo>
                    <a:pt x="3016" y="10284"/>
                    <a:pt x="3039" y="10321"/>
                    <a:pt x="3039" y="10364"/>
                  </a:cubicBezTo>
                  <a:cubicBezTo>
                    <a:pt x="3039" y="11677"/>
                    <a:pt x="4106" y="12744"/>
                    <a:pt x="5416" y="12744"/>
                  </a:cubicBezTo>
                  <a:cubicBezTo>
                    <a:pt x="6170" y="12744"/>
                    <a:pt x="6885" y="12383"/>
                    <a:pt x="7332" y="11775"/>
                  </a:cubicBezTo>
                  <a:cubicBezTo>
                    <a:pt x="7779" y="12380"/>
                    <a:pt x="8492" y="12744"/>
                    <a:pt x="9245" y="12744"/>
                  </a:cubicBezTo>
                  <a:cubicBezTo>
                    <a:pt x="10558" y="12744"/>
                    <a:pt x="11625" y="11677"/>
                    <a:pt x="11625" y="10364"/>
                  </a:cubicBezTo>
                  <a:cubicBezTo>
                    <a:pt x="11625" y="10321"/>
                    <a:pt x="11645" y="10284"/>
                    <a:pt x="11683" y="10269"/>
                  </a:cubicBezTo>
                  <a:cubicBezTo>
                    <a:pt x="12057" y="10100"/>
                    <a:pt x="12386" y="9842"/>
                    <a:pt x="12635" y="9515"/>
                  </a:cubicBezTo>
                  <a:cubicBezTo>
                    <a:pt x="12722" y="9410"/>
                    <a:pt x="12702" y="9264"/>
                    <a:pt x="12602" y="9184"/>
                  </a:cubicBezTo>
                  <a:cubicBezTo>
                    <a:pt x="12559" y="9152"/>
                    <a:pt x="12509" y="9137"/>
                    <a:pt x="12459" y="9137"/>
                  </a:cubicBezTo>
                  <a:cubicBezTo>
                    <a:pt x="12388" y="9137"/>
                    <a:pt x="12318" y="9169"/>
                    <a:pt x="12271" y="9229"/>
                  </a:cubicBezTo>
                  <a:cubicBezTo>
                    <a:pt x="12070" y="9493"/>
                    <a:pt x="11804" y="9704"/>
                    <a:pt x="11502" y="9837"/>
                  </a:cubicBezTo>
                  <a:cubicBezTo>
                    <a:pt x="11296" y="9930"/>
                    <a:pt x="11163" y="10136"/>
                    <a:pt x="11163" y="10364"/>
                  </a:cubicBezTo>
                  <a:cubicBezTo>
                    <a:pt x="11163" y="11419"/>
                    <a:pt x="10307" y="12277"/>
                    <a:pt x="9253" y="12277"/>
                  </a:cubicBezTo>
                  <a:cubicBezTo>
                    <a:pt x="8638" y="12277"/>
                    <a:pt x="8053" y="11976"/>
                    <a:pt x="7696" y="11474"/>
                  </a:cubicBezTo>
                  <a:cubicBezTo>
                    <a:pt x="7613" y="11356"/>
                    <a:pt x="7478" y="11288"/>
                    <a:pt x="7334" y="11288"/>
                  </a:cubicBezTo>
                  <a:cubicBezTo>
                    <a:pt x="7191" y="11288"/>
                    <a:pt x="7058" y="11356"/>
                    <a:pt x="6973" y="11474"/>
                  </a:cubicBezTo>
                  <a:cubicBezTo>
                    <a:pt x="6616" y="11976"/>
                    <a:pt x="6031" y="12277"/>
                    <a:pt x="5416" y="12277"/>
                  </a:cubicBezTo>
                  <a:cubicBezTo>
                    <a:pt x="4362" y="12277"/>
                    <a:pt x="3506" y="11419"/>
                    <a:pt x="3506" y="10364"/>
                  </a:cubicBezTo>
                  <a:cubicBezTo>
                    <a:pt x="3506" y="10136"/>
                    <a:pt x="3375" y="9930"/>
                    <a:pt x="3167" y="9837"/>
                  </a:cubicBezTo>
                  <a:cubicBezTo>
                    <a:pt x="2278" y="9443"/>
                    <a:pt x="1811" y="8473"/>
                    <a:pt x="2052" y="7527"/>
                  </a:cubicBezTo>
                  <a:cubicBezTo>
                    <a:pt x="2117" y="7268"/>
                    <a:pt x="1984" y="6997"/>
                    <a:pt x="1736" y="6899"/>
                  </a:cubicBezTo>
                  <a:cubicBezTo>
                    <a:pt x="962" y="6593"/>
                    <a:pt x="468" y="5857"/>
                    <a:pt x="468" y="5029"/>
                  </a:cubicBezTo>
                  <a:cubicBezTo>
                    <a:pt x="468" y="3919"/>
                    <a:pt x="1372" y="3015"/>
                    <a:pt x="2481" y="3015"/>
                  </a:cubicBezTo>
                  <a:cubicBezTo>
                    <a:pt x="2579" y="3015"/>
                    <a:pt x="2667" y="2968"/>
                    <a:pt x="2717" y="2887"/>
                  </a:cubicBezTo>
                  <a:cubicBezTo>
                    <a:pt x="2768" y="2804"/>
                    <a:pt x="2778" y="2704"/>
                    <a:pt x="2737" y="2616"/>
                  </a:cubicBezTo>
                  <a:cubicBezTo>
                    <a:pt x="2577" y="2275"/>
                    <a:pt x="2499" y="1908"/>
                    <a:pt x="2504" y="1526"/>
                  </a:cubicBezTo>
                  <a:cubicBezTo>
                    <a:pt x="2511" y="1117"/>
                    <a:pt x="2617" y="708"/>
                    <a:pt x="2818" y="351"/>
                  </a:cubicBezTo>
                  <a:cubicBezTo>
                    <a:pt x="2881" y="238"/>
                    <a:pt x="2840" y="93"/>
                    <a:pt x="2727" y="30"/>
                  </a:cubicBezTo>
                  <a:cubicBezTo>
                    <a:pt x="2691" y="10"/>
                    <a:pt x="2652" y="0"/>
                    <a:pt x="26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1679;p116">
              <a:extLst>
                <a:ext uri="{FF2B5EF4-FFF2-40B4-BE49-F238E27FC236}">
                  <a16:creationId xmlns:a16="http://schemas.microsoft.com/office/drawing/2014/main" id="{36CBC528-289D-D780-889D-943A7D0D2426}"/>
                </a:ext>
              </a:extLst>
            </p:cNvPr>
            <p:cNvSpPr/>
            <p:nvPr/>
          </p:nvSpPr>
          <p:spPr>
            <a:xfrm>
              <a:off x="3416513" y="3282650"/>
              <a:ext cx="291900" cy="252175"/>
            </a:xfrm>
            <a:custGeom>
              <a:avLst/>
              <a:gdLst/>
              <a:ahLst/>
              <a:cxnLst/>
              <a:rect l="l" t="t" r="r" b="b"/>
              <a:pathLst>
                <a:path w="11676" h="10087" extrusionOk="0">
                  <a:moveTo>
                    <a:pt x="6673" y="1"/>
                  </a:moveTo>
                  <a:cubicBezTo>
                    <a:pt x="6654" y="1"/>
                    <a:pt x="6635" y="1"/>
                    <a:pt x="6616" y="1"/>
                  </a:cubicBezTo>
                  <a:cubicBezTo>
                    <a:pt x="5727" y="16"/>
                    <a:pt x="4899" y="426"/>
                    <a:pt x="4344" y="1121"/>
                  </a:cubicBezTo>
                  <a:cubicBezTo>
                    <a:pt x="3787" y="426"/>
                    <a:pt x="2958" y="16"/>
                    <a:pt x="2072" y="1"/>
                  </a:cubicBezTo>
                  <a:cubicBezTo>
                    <a:pt x="2055" y="1"/>
                    <a:pt x="2038" y="1"/>
                    <a:pt x="2020" y="1"/>
                  </a:cubicBezTo>
                  <a:cubicBezTo>
                    <a:pt x="1325" y="1"/>
                    <a:pt x="648" y="249"/>
                    <a:pt x="114" y="699"/>
                  </a:cubicBezTo>
                  <a:cubicBezTo>
                    <a:pt x="13" y="782"/>
                    <a:pt x="1" y="930"/>
                    <a:pt x="83" y="1031"/>
                  </a:cubicBezTo>
                  <a:cubicBezTo>
                    <a:pt x="131" y="1086"/>
                    <a:pt x="197" y="1115"/>
                    <a:pt x="264" y="1115"/>
                  </a:cubicBezTo>
                  <a:cubicBezTo>
                    <a:pt x="318" y="1115"/>
                    <a:pt x="372" y="1096"/>
                    <a:pt x="417" y="1058"/>
                  </a:cubicBezTo>
                  <a:cubicBezTo>
                    <a:pt x="871" y="678"/>
                    <a:pt x="1437" y="473"/>
                    <a:pt x="2025" y="473"/>
                  </a:cubicBezTo>
                  <a:cubicBezTo>
                    <a:pt x="2039" y="473"/>
                    <a:pt x="2053" y="473"/>
                    <a:pt x="2067" y="473"/>
                  </a:cubicBezTo>
                  <a:cubicBezTo>
                    <a:pt x="2818" y="486"/>
                    <a:pt x="3518" y="830"/>
                    <a:pt x="3985" y="1422"/>
                  </a:cubicBezTo>
                  <a:cubicBezTo>
                    <a:pt x="4020" y="1468"/>
                    <a:pt x="4063" y="1505"/>
                    <a:pt x="4111" y="1533"/>
                  </a:cubicBezTo>
                  <a:lnTo>
                    <a:pt x="4111" y="3142"/>
                  </a:lnTo>
                  <a:cubicBezTo>
                    <a:pt x="4111" y="3617"/>
                    <a:pt x="3724" y="4006"/>
                    <a:pt x="3247" y="4006"/>
                  </a:cubicBezTo>
                  <a:cubicBezTo>
                    <a:pt x="3119" y="4006"/>
                    <a:pt x="3011" y="4114"/>
                    <a:pt x="3011" y="4242"/>
                  </a:cubicBezTo>
                  <a:cubicBezTo>
                    <a:pt x="3011" y="4370"/>
                    <a:pt x="3119" y="4478"/>
                    <a:pt x="3247" y="4478"/>
                  </a:cubicBezTo>
                  <a:cubicBezTo>
                    <a:pt x="3701" y="4478"/>
                    <a:pt x="4103" y="4247"/>
                    <a:pt x="4347" y="3901"/>
                  </a:cubicBezTo>
                  <a:cubicBezTo>
                    <a:pt x="4588" y="4247"/>
                    <a:pt x="4989" y="4478"/>
                    <a:pt x="5444" y="4478"/>
                  </a:cubicBezTo>
                  <a:cubicBezTo>
                    <a:pt x="5572" y="4478"/>
                    <a:pt x="5680" y="4370"/>
                    <a:pt x="5680" y="4242"/>
                  </a:cubicBezTo>
                  <a:cubicBezTo>
                    <a:pt x="5680" y="4114"/>
                    <a:pt x="5572" y="4006"/>
                    <a:pt x="5444" y="4006"/>
                  </a:cubicBezTo>
                  <a:cubicBezTo>
                    <a:pt x="4969" y="4006"/>
                    <a:pt x="4580" y="3619"/>
                    <a:pt x="4580" y="3142"/>
                  </a:cubicBezTo>
                  <a:lnTo>
                    <a:pt x="4580" y="1533"/>
                  </a:lnTo>
                  <a:cubicBezTo>
                    <a:pt x="4628" y="1505"/>
                    <a:pt x="4673" y="1468"/>
                    <a:pt x="4706" y="1422"/>
                  </a:cubicBezTo>
                  <a:cubicBezTo>
                    <a:pt x="5175" y="832"/>
                    <a:pt x="5873" y="488"/>
                    <a:pt x="6624" y="473"/>
                  </a:cubicBezTo>
                  <a:cubicBezTo>
                    <a:pt x="6640" y="473"/>
                    <a:pt x="6655" y="473"/>
                    <a:pt x="6671" y="473"/>
                  </a:cubicBezTo>
                  <a:cubicBezTo>
                    <a:pt x="7322" y="473"/>
                    <a:pt x="7938" y="725"/>
                    <a:pt x="8409" y="1181"/>
                  </a:cubicBezTo>
                  <a:cubicBezTo>
                    <a:pt x="8893" y="1648"/>
                    <a:pt x="9162" y="2276"/>
                    <a:pt x="9172" y="2941"/>
                  </a:cubicBezTo>
                  <a:cubicBezTo>
                    <a:pt x="9175" y="3323"/>
                    <a:pt x="9099" y="3690"/>
                    <a:pt x="8941" y="4031"/>
                  </a:cubicBezTo>
                  <a:cubicBezTo>
                    <a:pt x="8898" y="4119"/>
                    <a:pt x="8906" y="4219"/>
                    <a:pt x="8959" y="4302"/>
                  </a:cubicBezTo>
                  <a:cubicBezTo>
                    <a:pt x="9009" y="4383"/>
                    <a:pt x="9099" y="4430"/>
                    <a:pt x="9195" y="4430"/>
                  </a:cubicBezTo>
                  <a:cubicBezTo>
                    <a:pt x="10304" y="4430"/>
                    <a:pt x="11208" y="5334"/>
                    <a:pt x="11208" y="6444"/>
                  </a:cubicBezTo>
                  <a:cubicBezTo>
                    <a:pt x="11208" y="7272"/>
                    <a:pt x="10711" y="8008"/>
                    <a:pt x="9940" y="8314"/>
                  </a:cubicBezTo>
                  <a:cubicBezTo>
                    <a:pt x="9694" y="8412"/>
                    <a:pt x="9559" y="8681"/>
                    <a:pt x="9624" y="8942"/>
                  </a:cubicBezTo>
                  <a:cubicBezTo>
                    <a:pt x="9699" y="9228"/>
                    <a:pt x="9709" y="9519"/>
                    <a:pt x="9652" y="9808"/>
                  </a:cubicBezTo>
                  <a:cubicBezTo>
                    <a:pt x="9627" y="9936"/>
                    <a:pt x="9712" y="10059"/>
                    <a:pt x="9837" y="10084"/>
                  </a:cubicBezTo>
                  <a:cubicBezTo>
                    <a:pt x="9853" y="10087"/>
                    <a:pt x="9865" y="10087"/>
                    <a:pt x="9883" y="10087"/>
                  </a:cubicBezTo>
                  <a:cubicBezTo>
                    <a:pt x="9991" y="10087"/>
                    <a:pt x="10091" y="10009"/>
                    <a:pt x="10111" y="9896"/>
                  </a:cubicBezTo>
                  <a:cubicBezTo>
                    <a:pt x="10179" y="9540"/>
                    <a:pt x="10169" y="9178"/>
                    <a:pt x="10076" y="8824"/>
                  </a:cubicBezTo>
                  <a:cubicBezTo>
                    <a:pt x="10063" y="8796"/>
                    <a:pt x="10081" y="8764"/>
                    <a:pt x="10109" y="8751"/>
                  </a:cubicBezTo>
                  <a:cubicBezTo>
                    <a:pt x="11060" y="8372"/>
                    <a:pt x="11675" y="7468"/>
                    <a:pt x="11675" y="6444"/>
                  </a:cubicBezTo>
                  <a:cubicBezTo>
                    <a:pt x="11675" y="5168"/>
                    <a:pt x="10709" y="4116"/>
                    <a:pt x="9468" y="3976"/>
                  </a:cubicBezTo>
                  <a:cubicBezTo>
                    <a:pt x="9586" y="3642"/>
                    <a:pt x="9644" y="3293"/>
                    <a:pt x="9642" y="2936"/>
                  </a:cubicBezTo>
                  <a:cubicBezTo>
                    <a:pt x="9632" y="2143"/>
                    <a:pt x="9308" y="1397"/>
                    <a:pt x="8738" y="842"/>
                  </a:cubicBezTo>
                  <a:cubicBezTo>
                    <a:pt x="8177" y="299"/>
                    <a:pt x="7446" y="1"/>
                    <a:pt x="66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1680;p116">
              <a:extLst>
                <a:ext uri="{FF2B5EF4-FFF2-40B4-BE49-F238E27FC236}">
                  <a16:creationId xmlns:a16="http://schemas.microsoft.com/office/drawing/2014/main" id="{E49538B0-E191-0256-F8C5-4876365DEC97}"/>
                </a:ext>
              </a:extLst>
            </p:cNvPr>
            <p:cNvSpPr/>
            <p:nvPr/>
          </p:nvSpPr>
          <p:spPr>
            <a:xfrm>
              <a:off x="3491588" y="3450650"/>
              <a:ext cx="66675" cy="47850"/>
            </a:xfrm>
            <a:custGeom>
              <a:avLst/>
              <a:gdLst/>
              <a:ahLst/>
              <a:cxnLst/>
              <a:rect l="l" t="t" r="r" b="b"/>
              <a:pathLst>
                <a:path w="2667" h="1914" extrusionOk="0">
                  <a:moveTo>
                    <a:pt x="236" y="0"/>
                  </a:moveTo>
                  <a:cubicBezTo>
                    <a:pt x="106" y="0"/>
                    <a:pt x="0" y="108"/>
                    <a:pt x="0" y="236"/>
                  </a:cubicBezTo>
                  <a:cubicBezTo>
                    <a:pt x="0" y="364"/>
                    <a:pt x="106" y="472"/>
                    <a:pt x="236" y="472"/>
                  </a:cubicBezTo>
                  <a:cubicBezTo>
                    <a:pt x="708" y="472"/>
                    <a:pt x="1097" y="859"/>
                    <a:pt x="1097" y="1336"/>
                  </a:cubicBezTo>
                  <a:lnTo>
                    <a:pt x="1097" y="1677"/>
                  </a:lnTo>
                  <a:cubicBezTo>
                    <a:pt x="1097" y="1805"/>
                    <a:pt x="1205" y="1913"/>
                    <a:pt x="1333" y="1913"/>
                  </a:cubicBezTo>
                  <a:cubicBezTo>
                    <a:pt x="1462" y="1913"/>
                    <a:pt x="1570" y="1805"/>
                    <a:pt x="1570" y="1677"/>
                  </a:cubicBezTo>
                  <a:lnTo>
                    <a:pt x="1570" y="1336"/>
                  </a:lnTo>
                  <a:cubicBezTo>
                    <a:pt x="1570" y="861"/>
                    <a:pt x="1956" y="472"/>
                    <a:pt x="2433" y="472"/>
                  </a:cubicBezTo>
                  <a:cubicBezTo>
                    <a:pt x="2564" y="472"/>
                    <a:pt x="2667" y="364"/>
                    <a:pt x="2667" y="236"/>
                  </a:cubicBezTo>
                  <a:cubicBezTo>
                    <a:pt x="2667" y="108"/>
                    <a:pt x="2561" y="0"/>
                    <a:pt x="2433" y="0"/>
                  </a:cubicBezTo>
                  <a:cubicBezTo>
                    <a:pt x="1976" y="0"/>
                    <a:pt x="1575" y="231"/>
                    <a:pt x="1333" y="577"/>
                  </a:cubicBezTo>
                  <a:cubicBezTo>
                    <a:pt x="1092" y="231"/>
                    <a:pt x="691" y="0"/>
                    <a:pt x="2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1681;p116">
              <a:extLst>
                <a:ext uri="{FF2B5EF4-FFF2-40B4-BE49-F238E27FC236}">
                  <a16:creationId xmlns:a16="http://schemas.microsoft.com/office/drawing/2014/main" id="{91621A8B-A832-9A7F-08A0-5BCE25EB2357}"/>
                </a:ext>
              </a:extLst>
            </p:cNvPr>
            <p:cNvSpPr/>
            <p:nvPr/>
          </p:nvSpPr>
          <p:spPr>
            <a:xfrm>
              <a:off x="3499113" y="3543025"/>
              <a:ext cx="51800" cy="38075"/>
            </a:xfrm>
            <a:custGeom>
              <a:avLst/>
              <a:gdLst/>
              <a:ahLst/>
              <a:cxnLst/>
              <a:rect l="l" t="t" r="r" b="b"/>
              <a:pathLst>
                <a:path w="2072" h="1523" extrusionOk="0">
                  <a:moveTo>
                    <a:pt x="1035" y="1"/>
                  </a:moveTo>
                  <a:cubicBezTo>
                    <a:pt x="907" y="1"/>
                    <a:pt x="802" y="106"/>
                    <a:pt x="802" y="234"/>
                  </a:cubicBezTo>
                  <a:lnTo>
                    <a:pt x="802" y="485"/>
                  </a:lnTo>
                  <a:cubicBezTo>
                    <a:pt x="802" y="797"/>
                    <a:pt x="545" y="1050"/>
                    <a:pt x="237" y="1050"/>
                  </a:cubicBezTo>
                  <a:cubicBezTo>
                    <a:pt x="106" y="1050"/>
                    <a:pt x="1" y="1158"/>
                    <a:pt x="1" y="1286"/>
                  </a:cubicBezTo>
                  <a:cubicBezTo>
                    <a:pt x="1" y="1414"/>
                    <a:pt x="106" y="1522"/>
                    <a:pt x="237" y="1522"/>
                  </a:cubicBezTo>
                  <a:cubicBezTo>
                    <a:pt x="558" y="1522"/>
                    <a:pt x="847" y="1374"/>
                    <a:pt x="1035" y="1143"/>
                  </a:cubicBezTo>
                  <a:cubicBezTo>
                    <a:pt x="1228" y="1374"/>
                    <a:pt x="1512" y="1522"/>
                    <a:pt x="1836" y="1522"/>
                  </a:cubicBezTo>
                  <a:cubicBezTo>
                    <a:pt x="1964" y="1522"/>
                    <a:pt x="2072" y="1414"/>
                    <a:pt x="2072" y="1286"/>
                  </a:cubicBezTo>
                  <a:cubicBezTo>
                    <a:pt x="2072" y="1158"/>
                    <a:pt x="1964" y="1050"/>
                    <a:pt x="1836" y="1050"/>
                  </a:cubicBezTo>
                  <a:cubicBezTo>
                    <a:pt x="1525" y="1050"/>
                    <a:pt x="1271" y="797"/>
                    <a:pt x="1271" y="485"/>
                  </a:cubicBezTo>
                  <a:lnTo>
                    <a:pt x="1271" y="234"/>
                  </a:lnTo>
                  <a:cubicBezTo>
                    <a:pt x="1271" y="106"/>
                    <a:pt x="1166" y="1"/>
                    <a:pt x="1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1682;p116">
              <a:extLst>
                <a:ext uri="{FF2B5EF4-FFF2-40B4-BE49-F238E27FC236}">
                  <a16:creationId xmlns:a16="http://schemas.microsoft.com/office/drawing/2014/main" id="{6C771F12-E5A3-2B93-D78D-A5D80727C464}"/>
                </a:ext>
              </a:extLst>
            </p:cNvPr>
            <p:cNvSpPr/>
            <p:nvPr/>
          </p:nvSpPr>
          <p:spPr>
            <a:xfrm>
              <a:off x="3596213" y="3403875"/>
              <a:ext cx="26700" cy="48050"/>
            </a:xfrm>
            <a:custGeom>
              <a:avLst/>
              <a:gdLst/>
              <a:ahLst/>
              <a:cxnLst/>
              <a:rect l="l" t="t" r="r" b="b"/>
              <a:pathLst>
                <a:path w="1068" h="1922" extrusionOk="0">
                  <a:moveTo>
                    <a:pt x="803" y="1"/>
                  </a:moveTo>
                  <a:cubicBezTo>
                    <a:pt x="748" y="1"/>
                    <a:pt x="693" y="20"/>
                    <a:pt x="648" y="61"/>
                  </a:cubicBezTo>
                  <a:cubicBezTo>
                    <a:pt x="237" y="427"/>
                    <a:pt x="1" y="952"/>
                    <a:pt x="1" y="1502"/>
                  </a:cubicBezTo>
                  <a:lnTo>
                    <a:pt x="1" y="1688"/>
                  </a:lnTo>
                  <a:cubicBezTo>
                    <a:pt x="1" y="1816"/>
                    <a:pt x="109" y="1921"/>
                    <a:pt x="237" y="1921"/>
                  </a:cubicBezTo>
                  <a:cubicBezTo>
                    <a:pt x="365" y="1921"/>
                    <a:pt x="473" y="1816"/>
                    <a:pt x="473" y="1688"/>
                  </a:cubicBezTo>
                  <a:lnTo>
                    <a:pt x="473" y="1504"/>
                  </a:lnTo>
                  <a:cubicBezTo>
                    <a:pt x="473" y="1088"/>
                    <a:pt x="651" y="691"/>
                    <a:pt x="962" y="412"/>
                  </a:cubicBezTo>
                  <a:cubicBezTo>
                    <a:pt x="1060" y="324"/>
                    <a:pt x="1068" y="176"/>
                    <a:pt x="980" y="81"/>
                  </a:cubicBezTo>
                  <a:cubicBezTo>
                    <a:pt x="932" y="28"/>
                    <a:pt x="868" y="1"/>
                    <a:pt x="8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1683;p116">
              <a:extLst>
                <a:ext uri="{FF2B5EF4-FFF2-40B4-BE49-F238E27FC236}">
                  <a16:creationId xmlns:a16="http://schemas.microsoft.com/office/drawing/2014/main" id="{41597911-D323-550C-CCEA-9537089FE266}"/>
                </a:ext>
              </a:extLst>
            </p:cNvPr>
            <p:cNvSpPr/>
            <p:nvPr/>
          </p:nvSpPr>
          <p:spPr>
            <a:xfrm>
              <a:off x="3427063" y="3403950"/>
              <a:ext cx="26700" cy="48100"/>
            </a:xfrm>
            <a:custGeom>
              <a:avLst/>
              <a:gdLst/>
              <a:ahLst/>
              <a:cxnLst/>
              <a:rect l="l" t="t" r="r" b="b"/>
              <a:pathLst>
                <a:path w="1068" h="1924" extrusionOk="0">
                  <a:moveTo>
                    <a:pt x="266" y="0"/>
                  </a:moveTo>
                  <a:cubicBezTo>
                    <a:pt x="201" y="0"/>
                    <a:pt x="136" y="27"/>
                    <a:pt x="88" y="80"/>
                  </a:cubicBezTo>
                  <a:cubicBezTo>
                    <a:pt x="0" y="176"/>
                    <a:pt x="10" y="324"/>
                    <a:pt x="108" y="412"/>
                  </a:cubicBezTo>
                  <a:cubicBezTo>
                    <a:pt x="420" y="688"/>
                    <a:pt x="598" y="1087"/>
                    <a:pt x="598" y="1504"/>
                  </a:cubicBezTo>
                  <a:lnTo>
                    <a:pt x="598" y="1687"/>
                  </a:lnTo>
                  <a:cubicBezTo>
                    <a:pt x="598" y="1815"/>
                    <a:pt x="703" y="1923"/>
                    <a:pt x="834" y="1923"/>
                  </a:cubicBezTo>
                  <a:cubicBezTo>
                    <a:pt x="962" y="1923"/>
                    <a:pt x="1067" y="1815"/>
                    <a:pt x="1067" y="1687"/>
                  </a:cubicBezTo>
                  <a:lnTo>
                    <a:pt x="1067" y="1504"/>
                  </a:lnTo>
                  <a:cubicBezTo>
                    <a:pt x="1067" y="952"/>
                    <a:pt x="834" y="429"/>
                    <a:pt x="422" y="60"/>
                  </a:cubicBezTo>
                  <a:cubicBezTo>
                    <a:pt x="377" y="20"/>
                    <a:pt x="322" y="0"/>
                    <a:pt x="2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1684;p116">
              <a:extLst>
                <a:ext uri="{FF2B5EF4-FFF2-40B4-BE49-F238E27FC236}">
                  <a16:creationId xmlns:a16="http://schemas.microsoft.com/office/drawing/2014/main" id="{3EBDAF2C-7BBA-67D8-3368-796938B28E9A}"/>
                </a:ext>
              </a:extLst>
            </p:cNvPr>
            <p:cNvSpPr/>
            <p:nvPr/>
          </p:nvSpPr>
          <p:spPr>
            <a:xfrm>
              <a:off x="3438913" y="3491825"/>
              <a:ext cx="33050" cy="49100"/>
            </a:xfrm>
            <a:custGeom>
              <a:avLst/>
              <a:gdLst/>
              <a:ahLst/>
              <a:cxnLst/>
              <a:rect l="l" t="t" r="r" b="b"/>
              <a:pathLst>
                <a:path w="1322" h="1964" extrusionOk="0">
                  <a:moveTo>
                    <a:pt x="1052" y="1"/>
                  </a:moveTo>
                  <a:cubicBezTo>
                    <a:pt x="1010" y="1"/>
                    <a:pt x="968" y="12"/>
                    <a:pt x="930" y="35"/>
                  </a:cubicBezTo>
                  <a:lnTo>
                    <a:pt x="900" y="55"/>
                  </a:lnTo>
                  <a:cubicBezTo>
                    <a:pt x="337" y="407"/>
                    <a:pt x="1" y="1012"/>
                    <a:pt x="1" y="1675"/>
                  </a:cubicBezTo>
                  <a:lnTo>
                    <a:pt x="1" y="1727"/>
                  </a:lnTo>
                  <a:cubicBezTo>
                    <a:pt x="1" y="1855"/>
                    <a:pt x="109" y="1963"/>
                    <a:pt x="237" y="1963"/>
                  </a:cubicBezTo>
                  <a:cubicBezTo>
                    <a:pt x="365" y="1963"/>
                    <a:pt x="473" y="1855"/>
                    <a:pt x="473" y="1727"/>
                  </a:cubicBezTo>
                  <a:lnTo>
                    <a:pt x="473" y="1675"/>
                  </a:lnTo>
                  <a:cubicBezTo>
                    <a:pt x="473" y="1175"/>
                    <a:pt x="724" y="718"/>
                    <a:pt x="1146" y="454"/>
                  </a:cubicBezTo>
                  <a:lnTo>
                    <a:pt x="1178" y="434"/>
                  </a:lnTo>
                  <a:cubicBezTo>
                    <a:pt x="1289" y="367"/>
                    <a:pt x="1321" y="221"/>
                    <a:pt x="1254" y="110"/>
                  </a:cubicBezTo>
                  <a:cubicBezTo>
                    <a:pt x="1208" y="40"/>
                    <a:pt x="1131" y="1"/>
                    <a:pt x="10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1685;p116">
              <a:extLst>
                <a:ext uri="{FF2B5EF4-FFF2-40B4-BE49-F238E27FC236}">
                  <a16:creationId xmlns:a16="http://schemas.microsoft.com/office/drawing/2014/main" id="{59E3F63A-535D-BC6D-D34F-7123C094845F}"/>
                </a:ext>
              </a:extLst>
            </p:cNvPr>
            <p:cNvSpPr/>
            <p:nvPr/>
          </p:nvSpPr>
          <p:spPr>
            <a:xfrm>
              <a:off x="3578013" y="3491825"/>
              <a:ext cx="33100" cy="49100"/>
            </a:xfrm>
            <a:custGeom>
              <a:avLst/>
              <a:gdLst/>
              <a:ahLst/>
              <a:cxnLst/>
              <a:rect l="l" t="t" r="r" b="b"/>
              <a:pathLst>
                <a:path w="1324" h="1964" extrusionOk="0">
                  <a:moveTo>
                    <a:pt x="272" y="1"/>
                  </a:moveTo>
                  <a:cubicBezTo>
                    <a:pt x="193" y="1"/>
                    <a:pt x="115" y="40"/>
                    <a:pt x="71" y="110"/>
                  </a:cubicBezTo>
                  <a:cubicBezTo>
                    <a:pt x="1" y="221"/>
                    <a:pt x="36" y="367"/>
                    <a:pt x="146" y="434"/>
                  </a:cubicBezTo>
                  <a:lnTo>
                    <a:pt x="176" y="454"/>
                  </a:lnTo>
                  <a:cubicBezTo>
                    <a:pt x="601" y="718"/>
                    <a:pt x="852" y="1175"/>
                    <a:pt x="852" y="1675"/>
                  </a:cubicBezTo>
                  <a:lnTo>
                    <a:pt x="852" y="1727"/>
                  </a:lnTo>
                  <a:cubicBezTo>
                    <a:pt x="852" y="1855"/>
                    <a:pt x="960" y="1963"/>
                    <a:pt x="1088" y="1963"/>
                  </a:cubicBezTo>
                  <a:cubicBezTo>
                    <a:pt x="1216" y="1963"/>
                    <a:pt x="1324" y="1855"/>
                    <a:pt x="1324" y="1727"/>
                  </a:cubicBezTo>
                  <a:lnTo>
                    <a:pt x="1324" y="1675"/>
                  </a:lnTo>
                  <a:cubicBezTo>
                    <a:pt x="1324" y="1012"/>
                    <a:pt x="987" y="407"/>
                    <a:pt x="425" y="55"/>
                  </a:cubicBezTo>
                  <a:lnTo>
                    <a:pt x="395" y="35"/>
                  </a:lnTo>
                  <a:cubicBezTo>
                    <a:pt x="356" y="12"/>
                    <a:pt x="314" y="1"/>
                    <a:pt x="2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1686;p116">
              <a:extLst>
                <a:ext uri="{FF2B5EF4-FFF2-40B4-BE49-F238E27FC236}">
                  <a16:creationId xmlns:a16="http://schemas.microsoft.com/office/drawing/2014/main" id="{894A723C-3404-6AE3-9846-D5461678CCF2}"/>
                </a:ext>
              </a:extLst>
            </p:cNvPr>
            <p:cNvSpPr/>
            <p:nvPr/>
          </p:nvSpPr>
          <p:spPr>
            <a:xfrm>
              <a:off x="3443313" y="3335250"/>
              <a:ext cx="26700" cy="34950"/>
            </a:xfrm>
            <a:custGeom>
              <a:avLst/>
              <a:gdLst/>
              <a:ahLst/>
              <a:cxnLst/>
              <a:rect l="l" t="t" r="r" b="b"/>
              <a:pathLst>
                <a:path w="1068" h="1398" extrusionOk="0">
                  <a:moveTo>
                    <a:pt x="805" y="1"/>
                  </a:moveTo>
                  <a:cubicBezTo>
                    <a:pt x="779" y="1"/>
                    <a:pt x="752" y="5"/>
                    <a:pt x="726" y="14"/>
                  </a:cubicBezTo>
                  <a:cubicBezTo>
                    <a:pt x="292" y="165"/>
                    <a:pt x="1" y="574"/>
                    <a:pt x="1" y="1033"/>
                  </a:cubicBezTo>
                  <a:lnTo>
                    <a:pt x="1" y="1161"/>
                  </a:lnTo>
                  <a:cubicBezTo>
                    <a:pt x="1" y="1289"/>
                    <a:pt x="109" y="1397"/>
                    <a:pt x="237" y="1397"/>
                  </a:cubicBezTo>
                  <a:cubicBezTo>
                    <a:pt x="365" y="1397"/>
                    <a:pt x="473" y="1289"/>
                    <a:pt x="473" y="1161"/>
                  </a:cubicBezTo>
                  <a:lnTo>
                    <a:pt x="473" y="1033"/>
                  </a:lnTo>
                  <a:cubicBezTo>
                    <a:pt x="473" y="772"/>
                    <a:pt x="636" y="544"/>
                    <a:pt x="879" y="456"/>
                  </a:cubicBezTo>
                  <a:cubicBezTo>
                    <a:pt x="1002" y="411"/>
                    <a:pt x="1068" y="280"/>
                    <a:pt x="1025" y="157"/>
                  </a:cubicBezTo>
                  <a:cubicBezTo>
                    <a:pt x="991" y="60"/>
                    <a:pt x="902" y="1"/>
                    <a:pt x="8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1687;p116">
              <a:extLst>
                <a:ext uri="{FF2B5EF4-FFF2-40B4-BE49-F238E27FC236}">
                  <a16:creationId xmlns:a16="http://schemas.microsoft.com/office/drawing/2014/main" id="{4042D4AB-DF53-2509-3983-30063ECBC92A}"/>
                </a:ext>
              </a:extLst>
            </p:cNvPr>
            <p:cNvSpPr/>
            <p:nvPr/>
          </p:nvSpPr>
          <p:spPr>
            <a:xfrm>
              <a:off x="3580013" y="3335225"/>
              <a:ext cx="26700" cy="34975"/>
            </a:xfrm>
            <a:custGeom>
              <a:avLst/>
              <a:gdLst/>
              <a:ahLst/>
              <a:cxnLst/>
              <a:rect l="l" t="t" r="r" b="b"/>
              <a:pathLst>
                <a:path w="1068" h="1399" extrusionOk="0">
                  <a:moveTo>
                    <a:pt x="262" y="1"/>
                  </a:moveTo>
                  <a:cubicBezTo>
                    <a:pt x="165" y="1"/>
                    <a:pt x="75" y="62"/>
                    <a:pt x="44" y="158"/>
                  </a:cubicBezTo>
                  <a:cubicBezTo>
                    <a:pt x="1" y="281"/>
                    <a:pt x="66" y="414"/>
                    <a:pt x="189" y="457"/>
                  </a:cubicBezTo>
                  <a:cubicBezTo>
                    <a:pt x="433" y="540"/>
                    <a:pt x="596" y="773"/>
                    <a:pt x="596" y="1034"/>
                  </a:cubicBezTo>
                  <a:lnTo>
                    <a:pt x="596" y="1162"/>
                  </a:lnTo>
                  <a:cubicBezTo>
                    <a:pt x="596" y="1290"/>
                    <a:pt x="704" y="1398"/>
                    <a:pt x="832" y="1398"/>
                  </a:cubicBezTo>
                  <a:cubicBezTo>
                    <a:pt x="960" y="1398"/>
                    <a:pt x="1068" y="1290"/>
                    <a:pt x="1068" y="1162"/>
                  </a:cubicBezTo>
                  <a:lnTo>
                    <a:pt x="1068" y="1034"/>
                  </a:lnTo>
                  <a:cubicBezTo>
                    <a:pt x="1063" y="575"/>
                    <a:pt x="774" y="168"/>
                    <a:pt x="342" y="15"/>
                  </a:cubicBezTo>
                  <a:cubicBezTo>
                    <a:pt x="316" y="5"/>
                    <a:pt x="289" y="1"/>
                    <a:pt x="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1688;p116">
              <a:extLst>
                <a:ext uri="{FF2B5EF4-FFF2-40B4-BE49-F238E27FC236}">
                  <a16:creationId xmlns:a16="http://schemas.microsoft.com/office/drawing/2014/main" id="{DF189E23-5A2C-F798-D471-266F16C56E69}"/>
                </a:ext>
              </a:extLst>
            </p:cNvPr>
            <p:cNvSpPr/>
            <p:nvPr/>
          </p:nvSpPr>
          <p:spPr>
            <a:xfrm>
              <a:off x="3675863" y="3253675"/>
              <a:ext cx="51375" cy="50425"/>
            </a:xfrm>
            <a:custGeom>
              <a:avLst/>
              <a:gdLst/>
              <a:ahLst/>
              <a:cxnLst/>
              <a:rect l="l" t="t" r="r" b="b"/>
              <a:pathLst>
                <a:path w="2055" h="2017" extrusionOk="0">
                  <a:moveTo>
                    <a:pt x="940" y="485"/>
                  </a:moveTo>
                  <a:cubicBezTo>
                    <a:pt x="1193" y="585"/>
                    <a:pt x="1382" y="756"/>
                    <a:pt x="1507" y="1000"/>
                  </a:cubicBezTo>
                  <a:lnTo>
                    <a:pt x="561" y="1474"/>
                  </a:lnTo>
                  <a:lnTo>
                    <a:pt x="940" y="485"/>
                  </a:lnTo>
                  <a:close/>
                  <a:moveTo>
                    <a:pt x="906" y="0"/>
                  </a:moveTo>
                  <a:cubicBezTo>
                    <a:pt x="743" y="0"/>
                    <a:pt x="587" y="99"/>
                    <a:pt x="525" y="259"/>
                  </a:cubicBezTo>
                  <a:lnTo>
                    <a:pt x="61" y="1467"/>
                  </a:lnTo>
                  <a:cubicBezTo>
                    <a:pt x="1" y="1622"/>
                    <a:pt x="41" y="1798"/>
                    <a:pt x="166" y="1911"/>
                  </a:cubicBezTo>
                  <a:cubicBezTo>
                    <a:pt x="242" y="1979"/>
                    <a:pt x="340" y="2017"/>
                    <a:pt x="438" y="2017"/>
                  </a:cubicBezTo>
                  <a:cubicBezTo>
                    <a:pt x="500" y="2017"/>
                    <a:pt x="561" y="2001"/>
                    <a:pt x="618" y="1974"/>
                  </a:cubicBezTo>
                  <a:lnTo>
                    <a:pt x="1778" y="1394"/>
                  </a:lnTo>
                  <a:cubicBezTo>
                    <a:pt x="1969" y="1296"/>
                    <a:pt x="2054" y="1060"/>
                    <a:pt x="1967" y="864"/>
                  </a:cubicBezTo>
                  <a:cubicBezTo>
                    <a:pt x="1778" y="452"/>
                    <a:pt x="1464" y="169"/>
                    <a:pt x="1033" y="21"/>
                  </a:cubicBezTo>
                  <a:cubicBezTo>
                    <a:pt x="991" y="7"/>
                    <a:pt x="948" y="0"/>
                    <a:pt x="9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1689;p116">
              <a:extLst>
                <a:ext uri="{FF2B5EF4-FFF2-40B4-BE49-F238E27FC236}">
                  <a16:creationId xmlns:a16="http://schemas.microsoft.com/office/drawing/2014/main" id="{A3CE3329-72B2-B0DE-AD58-EBA60A216055}"/>
                </a:ext>
              </a:extLst>
            </p:cNvPr>
            <p:cNvSpPr/>
            <p:nvPr/>
          </p:nvSpPr>
          <p:spPr>
            <a:xfrm>
              <a:off x="3322813" y="3253675"/>
              <a:ext cx="51350" cy="50425"/>
            </a:xfrm>
            <a:custGeom>
              <a:avLst/>
              <a:gdLst/>
              <a:ahLst/>
              <a:cxnLst/>
              <a:rect l="l" t="t" r="r" b="b"/>
              <a:pathLst>
                <a:path w="2054" h="2017" extrusionOk="0">
                  <a:moveTo>
                    <a:pt x="1112" y="485"/>
                  </a:moveTo>
                  <a:lnTo>
                    <a:pt x="1491" y="1474"/>
                  </a:lnTo>
                  <a:lnTo>
                    <a:pt x="542" y="1000"/>
                  </a:lnTo>
                  <a:cubicBezTo>
                    <a:pt x="668" y="756"/>
                    <a:pt x="856" y="585"/>
                    <a:pt x="1112" y="485"/>
                  </a:cubicBezTo>
                  <a:close/>
                  <a:moveTo>
                    <a:pt x="1147" y="0"/>
                  </a:moveTo>
                  <a:cubicBezTo>
                    <a:pt x="1105" y="0"/>
                    <a:pt x="1062" y="7"/>
                    <a:pt x="1019" y="21"/>
                  </a:cubicBezTo>
                  <a:cubicBezTo>
                    <a:pt x="590" y="169"/>
                    <a:pt x="276" y="452"/>
                    <a:pt x="88" y="867"/>
                  </a:cubicBezTo>
                  <a:cubicBezTo>
                    <a:pt x="0" y="1060"/>
                    <a:pt x="85" y="1296"/>
                    <a:pt x="276" y="1394"/>
                  </a:cubicBezTo>
                  <a:lnTo>
                    <a:pt x="1434" y="1974"/>
                  </a:lnTo>
                  <a:cubicBezTo>
                    <a:pt x="1491" y="2001"/>
                    <a:pt x="1554" y="2017"/>
                    <a:pt x="1617" y="2017"/>
                  </a:cubicBezTo>
                  <a:cubicBezTo>
                    <a:pt x="1715" y="2017"/>
                    <a:pt x="1810" y="1984"/>
                    <a:pt x="1886" y="1911"/>
                  </a:cubicBezTo>
                  <a:cubicBezTo>
                    <a:pt x="2011" y="1798"/>
                    <a:pt x="2054" y="1625"/>
                    <a:pt x="1994" y="1469"/>
                  </a:cubicBezTo>
                  <a:lnTo>
                    <a:pt x="1529" y="259"/>
                  </a:lnTo>
                  <a:cubicBezTo>
                    <a:pt x="1467" y="99"/>
                    <a:pt x="1312" y="0"/>
                    <a:pt x="11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1690;p116">
              <a:extLst>
                <a:ext uri="{FF2B5EF4-FFF2-40B4-BE49-F238E27FC236}">
                  <a16:creationId xmlns:a16="http://schemas.microsoft.com/office/drawing/2014/main" id="{F2F36FE8-45F0-3D9D-F520-E1795A3A2972}"/>
                </a:ext>
              </a:extLst>
            </p:cNvPr>
            <p:cNvSpPr/>
            <p:nvPr/>
          </p:nvSpPr>
          <p:spPr>
            <a:xfrm>
              <a:off x="3675863" y="3603775"/>
              <a:ext cx="51375" cy="50375"/>
            </a:xfrm>
            <a:custGeom>
              <a:avLst/>
              <a:gdLst/>
              <a:ahLst/>
              <a:cxnLst/>
              <a:rect l="l" t="t" r="r" b="b"/>
              <a:pathLst>
                <a:path w="2055" h="2015" extrusionOk="0">
                  <a:moveTo>
                    <a:pt x="561" y="541"/>
                  </a:moveTo>
                  <a:lnTo>
                    <a:pt x="1507" y="1015"/>
                  </a:lnTo>
                  <a:cubicBezTo>
                    <a:pt x="1382" y="1256"/>
                    <a:pt x="1196" y="1427"/>
                    <a:pt x="940" y="1530"/>
                  </a:cubicBezTo>
                  <a:lnTo>
                    <a:pt x="561" y="541"/>
                  </a:lnTo>
                  <a:close/>
                  <a:moveTo>
                    <a:pt x="438" y="1"/>
                  </a:moveTo>
                  <a:cubicBezTo>
                    <a:pt x="340" y="1"/>
                    <a:pt x="244" y="37"/>
                    <a:pt x="166" y="107"/>
                  </a:cubicBezTo>
                  <a:cubicBezTo>
                    <a:pt x="41" y="220"/>
                    <a:pt x="1" y="390"/>
                    <a:pt x="61" y="548"/>
                  </a:cubicBezTo>
                  <a:lnTo>
                    <a:pt x="525" y="1756"/>
                  </a:lnTo>
                  <a:cubicBezTo>
                    <a:pt x="586" y="1917"/>
                    <a:pt x="741" y="2015"/>
                    <a:pt x="905" y="2015"/>
                  </a:cubicBezTo>
                  <a:cubicBezTo>
                    <a:pt x="950" y="2015"/>
                    <a:pt x="990" y="2007"/>
                    <a:pt x="1033" y="1992"/>
                  </a:cubicBezTo>
                  <a:cubicBezTo>
                    <a:pt x="1462" y="1844"/>
                    <a:pt x="1776" y="1563"/>
                    <a:pt x="1964" y="1148"/>
                  </a:cubicBezTo>
                  <a:cubicBezTo>
                    <a:pt x="2054" y="955"/>
                    <a:pt x="1969" y="717"/>
                    <a:pt x="1778" y="624"/>
                  </a:cubicBezTo>
                  <a:lnTo>
                    <a:pt x="618" y="44"/>
                  </a:lnTo>
                  <a:cubicBezTo>
                    <a:pt x="560" y="15"/>
                    <a:pt x="499" y="1"/>
                    <a:pt x="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1691;p116">
              <a:extLst>
                <a:ext uri="{FF2B5EF4-FFF2-40B4-BE49-F238E27FC236}">
                  <a16:creationId xmlns:a16="http://schemas.microsoft.com/office/drawing/2014/main" id="{2AE185DD-35E6-D343-0AE3-2E585D87EFF2}"/>
                </a:ext>
              </a:extLst>
            </p:cNvPr>
            <p:cNvSpPr/>
            <p:nvPr/>
          </p:nvSpPr>
          <p:spPr>
            <a:xfrm>
              <a:off x="3322813" y="3603775"/>
              <a:ext cx="51350" cy="50450"/>
            </a:xfrm>
            <a:custGeom>
              <a:avLst/>
              <a:gdLst/>
              <a:ahLst/>
              <a:cxnLst/>
              <a:rect l="l" t="t" r="r" b="b"/>
              <a:pathLst>
                <a:path w="2054" h="2018" extrusionOk="0">
                  <a:moveTo>
                    <a:pt x="1491" y="541"/>
                  </a:moveTo>
                  <a:lnTo>
                    <a:pt x="1112" y="1530"/>
                  </a:lnTo>
                  <a:cubicBezTo>
                    <a:pt x="856" y="1430"/>
                    <a:pt x="668" y="1261"/>
                    <a:pt x="542" y="1015"/>
                  </a:cubicBezTo>
                  <a:lnTo>
                    <a:pt x="1491" y="541"/>
                  </a:lnTo>
                  <a:close/>
                  <a:moveTo>
                    <a:pt x="1614" y="1"/>
                  </a:moveTo>
                  <a:cubicBezTo>
                    <a:pt x="1553" y="1"/>
                    <a:pt x="1492" y="15"/>
                    <a:pt x="1434" y="44"/>
                  </a:cubicBezTo>
                  <a:lnTo>
                    <a:pt x="276" y="624"/>
                  </a:lnTo>
                  <a:cubicBezTo>
                    <a:pt x="85" y="722"/>
                    <a:pt x="0" y="955"/>
                    <a:pt x="88" y="1151"/>
                  </a:cubicBezTo>
                  <a:cubicBezTo>
                    <a:pt x="276" y="1565"/>
                    <a:pt x="590" y="1846"/>
                    <a:pt x="1019" y="1995"/>
                  </a:cubicBezTo>
                  <a:cubicBezTo>
                    <a:pt x="1062" y="2010"/>
                    <a:pt x="1105" y="2017"/>
                    <a:pt x="1147" y="2017"/>
                  </a:cubicBezTo>
                  <a:cubicBezTo>
                    <a:pt x="1311" y="2017"/>
                    <a:pt x="1469" y="1917"/>
                    <a:pt x="1529" y="1759"/>
                  </a:cubicBezTo>
                  <a:lnTo>
                    <a:pt x="1994" y="551"/>
                  </a:lnTo>
                  <a:cubicBezTo>
                    <a:pt x="2054" y="390"/>
                    <a:pt x="2011" y="220"/>
                    <a:pt x="1886" y="107"/>
                  </a:cubicBezTo>
                  <a:cubicBezTo>
                    <a:pt x="1808" y="37"/>
                    <a:pt x="1712" y="1"/>
                    <a:pt x="16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1692;p116">
              <a:extLst>
                <a:ext uri="{FF2B5EF4-FFF2-40B4-BE49-F238E27FC236}">
                  <a16:creationId xmlns:a16="http://schemas.microsoft.com/office/drawing/2014/main" id="{D36E36D6-4AFA-C6B9-A325-F61358D430E2}"/>
                </a:ext>
              </a:extLst>
            </p:cNvPr>
            <p:cNvSpPr/>
            <p:nvPr/>
          </p:nvSpPr>
          <p:spPr>
            <a:xfrm>
              <a:off x="3519138" y="3253550"/>
              <a:ext cx="11775" cy="26575"/>
            </a:xfrm>
            <a:custGeom>
              <a:avLst/>
              <a:gdLst/>
              <a:ahLst/>
              <a:cxnLst/>
              <a:rect l="l" t="t" r="r" b="b"/>
              <a:pathLst>
                <a:path w="471" h="1063" extrusionOk="0">
                  <a:moveTo>
                    <a:pt x="234" y="0"/>
                  </a:moveTo>
                  <a:cubicBezTo>
                    <a:pt x="106" y="0"/>
                    <a:pt x="1" y="108"/>
                    <a:pt x="1" y="236"/>
                  </a:cubicBezTo>
                  <a:lnTo>
                    <a:pt x="1" y="826"/>
                  </a:lnTo>
                  <a:cubicBezTo>
                    <a:pt x="1" y="955"/>
                    <a:pt x="106" y="1062"/>
                    <a:pt x="234" y="1062"/>
                  </a:cubicBezTo>
                  <a:cubicBezTo>
                    <a:pt x="365" y="1062"/>
                    <a:pt x="470" y="955"/>
                    <a:pt x="470" y="826"/>
                  </a:cubicBezTo>
                  <a:lnTo>
                    <a:pt x="470" y="236"/>
                  </a:lnTo>
                  <a:cubicBezTo>
                    <a:pt x="470" y="108"/>
                    <a:pt x="365" y="0"/>
                    <a:pt x="2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1693;p116">
              <a:extLst>
                <a:ext uri="{FF2B5EF4-FFF2-40B4-BE49-F238E27FC236}">
                  <a16:creationId xmlns:a16="http://schemas.microsoft.com/office/drawing/2014/main" id="{1AC6DC2B-5085-D89B-1CE5-D4B7F2F75D09}"/>
                </a:ext>
              </a:extLst>
            </p:cNvPr>
            <p:cNvSpPr/>
            <p:nvPr/>
          </p:nvSpPr>
          <p:spPr>
            <a:xfrm>
              <a:off x="3519138" y="3628525"/>
              <a:ext cx="11775" cy="26575"/>
            </a:xfrm>
            <a:custGeom>
              <a:avLst/>
              <a:gdLst/>
              <a:ahLst/>
              <a:cxnLst/>
              <a:rect l="l" t="t" r="r" b="b"/>
              <a:pathLst>
                <a:path w="471" h="1063" extrusionOk="0">
                  <a:moveTo>
                    <a:pt x="234" y="0"/>
                  </a:moveTo>
                  <a:cubicBezTo>
                    <a:pt x="106" y="0"/>
                    <a:pt x="1" y="108"/>
                    <a:pt x="1" y="236"/>
                  </a:cubicBezTo>
                  <a:lnTo>
                    <a:pt x="1" y="826"/>
                  </a:lnTo>
                  <a:cubicBezTo>
                    <a:pt x="1" y="954"/>
                    <a:pt x="106" y="1062"/>
                    <a:pt x="234" y="1062"/>
                  </a:cubicBezTo>
                  <a:cubicBezTo>
                    <a:pt x="365" y="1062"/>
                    <a:pt x="470" y="954"/>
                    <a:pt x="470" y="826"/>
                  </a:cubicBezTo>
                  <a:lnTo>
                    <a:pt x="470" y="236"/>
                  </a:lnTo>
                  <a:cubicBezTo>
                    <a:pt x="470" y="103"/>
                    <a:pt x="365" y="0"/>
                    <a:pt x="2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1694;p116">
              <a:extLst>
                <a:ext uri="{FF2B5EF4-FFF2-40B4-BE49-F238E27FC236}">
                  <a16:creationId xmlns:a16="http://schemas.microsoft.com/office/drawing/2014/main" id="{EC7844E2-03BF-B475-7AF0-15CA38F1494E}"/>
                </a:ext>
              </a:extLst>
            </p:cNvPr>
            <p:cNvSpPr/>
            <p:nvPr/>
          </p:nvSpPr>
          <p:spPr>
            <a:xfrm>
              <a:off x="3328638" y="3549950"/>
              <a:ext cx="30225" cy="23350"/>
            </a:xfrm>
            <a:custGeom>
              <a:avLst/>
              <a:gdLst/>
              <a:ahLst/>
              <a:cxnLst/>
              <a:rect l="l" t="t" r="r" b="b"/>
              <a:pathLst>
                <a:path w="1209" h="934" extrusionOk="0">
                  <a:moveTo>
                    <a:pt x="939" y="0"/>
                  </a:moveTo>
                  <a:cubicBezTo>
                    <a:pt x="893" y="0"/>
                    <a:pt x="847" y="14"/>
                    <a:pt x="806" y="43"/>
                  </a:cubicBezTo>
                  <a:lnTo>
                    <a:pt x="139" y="507"/>
                  </a:lnTo>
                  <a:cubicBezTo>
                    <a:pt x="28" y="582"/>
                    <a:pt x="1" y="728"/>
                    <a:pt x="76" y="833"/>
                  </a:cubicBezTo>
                  <a:cubicBezTo>
                    <a:pt x="121" y="899"/>
                    <a:pt x="194" y="934"/>
                    <a:pt x="269" y="934"/>
                  </a:cubicBezTo>
                  <a:cubicBezTo>
                    <a:pt x="317" y="934"/>
                    <a:pt x="365" y="921"/>
                    <a:pt x="405" y="894"/>
                  </a:cubicBezTo>
                  <a:lnTo>
                    <a:pt x="1073" y="429"/>
                  </a:lnTo>
                  <a:cubicBezTo>
                    <a:pt x="1181" y="354"/>
                    <a:pt x="1208" y="208"/>
                    <a:pt x="1133" y="103"/>
                  </a:cubicBezTo>
                  <a:cubicBezTo>
                    <a:pt x="1086" y="36"/>
                    <a:pt x="1013" y="0"/>
                    <a:pt x="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1695;p116">
              <a:extLst>
                <a:ext uri="{FF2B5EF4-FFF2-40B4-BE49-F238E27FC236}">
                  <a16:creationId xmlns:a16="http://schemas.microsoft.com/office/drawing/2014/main" id="{E66C7729-3119-E5A6-0CA4-467172DD0B3B}"/>
                </a:ext>
              </a:extLst>
            </p:cNvPr>
            <p:cNvSpPr/>
            <p:nvPr/>
          </p:nvSpPr>
          <p:spPr>
            <a:xfrm>
              <a:off x="3328713" y="3335275"/>
              <a:ext cx="30150" cy="23375"/>
            </a:xfrm>
            <a:custGeom>
              <a:avLst/>
              <a:gdLst/>
              <a:ahLst/>
              <a:cxnLst/>
              <a:rect l="l" t="t" r="r" b="b"/>
              <a:pathLst>
                <a:path w="1206" h="935" extrusionOk="0">
                  <a:moveTo>
                    <a:pt x="267" y="1"/>
                  </a:moveTo>
                  <a:cubicBezTo>
                    <a:pt x="192" y="1"/>
                    <a:pt x="119" y="37"/>
                    <a:pt x="75" y="103"/>
                  </a:cubicBezTo>
                  <a:cubicBezTo>
                    <a:pt x="0" y="209"/>
                    <a:pt x="28" y="357"/>
                    <a:pt x="133" y="430"/>
                  </a:cubicBezTo>
                  <a:lnTo>
                    <a:pt x="803" y="894"/>
                  </a:lnTo>
                  <a:cubicBezTo>
                    <a:pt x="841" y="919"/>
                    <a:pt x="889" y="934"/>
                    <a:pt x="934" y="934"/>
                  </a:cubicBezTo>
                  <a:cubicBezTo>
                    <a:pt x="1009" y="934"/>
                    <a:pt x="1082" y="899"/>
                    <a:pt x="1130" y="834"/>
                  </a:cubicBezTo>
                  <a:cubicBezTo>
                    <a:pt x="1205" y="728"/>
                    <a:pt x="1178" y="580"/>
                    <a:pt x="1070" y="508"/>
                  </a:cubicBezTo>
                  <a:lnTo>
                    <a:pt x="402" y="43"/>
                  </a:lnTo>
                  <a:cubicBezTo>
                    <a:pt x="361" y="14"/>
                    <a:pt x="313" y="1"/>
                    <a:pt x="2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1696;p116">
              <a:extLst>
                <a:ext uri="{FF2B5EF4-FFF2-40B4-BE49-F238E27FC236}">
                  <a16:creationId xmlns:a16="http://schemas.microsoft.com/office/drawing/2014/main" id="{1E538D59-0156-88D8-EBFC-AEEF745FA60C}"/>
                </a:ext>
              </a:extLst>
            </p:cNvPr>
            <p:cNvSpPr/>
            <p:nvPr/>
          </p:nvSpPr>
          <p:spPr>
            <a:xfrm>
              <a:off x="3691238" y="3549950"/>
              <a:ext cx="30100" cy="23350"/>
            </a:xfrm>
            <a:custGeom>
              <a:avLst/>
              <a:gdLst/>
              <a:ahLst/>
              <a:cxnLst/>
              <a:rect l="l" t="t" r="r" b="b"/>
              <a:pathLst>
                <a:path w="1204" h="934" extrusionOk="0">
                  <a:moveTo>
                    <a:pt x="270" y="0"/>
                  </a:moveTo>
                  <a:cubicBezTo>
                    <a:pt x="195" y="0"/>
                    <a:pt x="121" y="36"/>
                    <a:pt x="76" y="103"/>
                  </a:cubicBezTo>
                  <a:cubicBezTo>
                    <a:pt x="1" y="208"/>
                    <a:pt x="28" y="356"/>
                    <a:pt x="136" y="429"/>
                  </a:cubicBezTo>
                  <a:lnTo>
                    <a:pt x="804" y="894"/>
                  </a:lnTo>
                  <a:cubicBezTo>
                    <a:pt x="844" y="921"/>
                    <a:pt x="892" y="934"/>
                    <a:pt x="940" y="934"/>
                  </a:cubicBezTo>
                  <a:cubicBezTo>
                    <a:pt x="1015" y="934"/>
                    <a:pt x="1088" y="899"/>
                    <a:pt x="1133" y="833"/>
                  </a:cubicBezTo>
                  <a:cubicBezTo>
                    <a:pt x="1203" y="728"/>
                    <a:pt x="1178" y="582"/>
                    <a:pt x="1070" y="507"/>
                  </a:cubicBezTo>
                  <a:lnTo>
                    <a:pt x="403" y="43"/>
                  </a:lnTo>
                  <a:cubicBezTo>
                    <a:pt x="362" y="14"/>
                    <a:pt x="316" y="0"/>
                    <a:pt x="2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1697;p116">
              <a:extLst>
                <a:ext uri="{FF2B5EF4-FFF2-40B4-BE49-F238E27FC236}">
                  <a16:creationId xmlns:a16="http://schemas.microsoft.com/office/drawing/2014/main" id="{CCAA1C50-AFFF-893B-7BB8-18AF2F7C9018}"/>
                </a:ext>
              </a:extLst>
            </p:cNvPr>
            <p:cNvSpPr/>
            <p:nvPr/>
          </p:nvSpPr>
          <p:spPr>
            <a:xfrm>
              <a:off x="3691238" y="3335275"/>
              <a:ext cx="30100" cy="23375"/>
            </a:xfrm>
            <a:custGeom>
              <a:avLst/>
              <a:gdLst/>
              <a:ahLst/>
              <a:cxnLst/>
              <a:rect l="l" t="t" r="r" b="b"/>
              <a:pathLst>
                <a:path w="1204" h="935" extrusionOk="0">
                  <a:moveTo>
                    <a:pt x="938" y="1"/>
                  </a:moveTo>
                  <a:cubicBezTo>
                    <a:pt x="892" y="1"/>
                    <a:pt x="845" y="14"/>
                    <a:pt x="804" y="43"/>
                  </a:cubicBezTo>
                  <a:lnTo>
                    <a:pt x="136" y="508"/>
                  </a:lnTo>
                  <a:cubicBezTo>
                    <a:pt x="28" y="583"/>
                    <a:pt x="1" y="728"/>
                    <a:pt x="76" y="834"/>
                  </a:cubicBezTo>
                  <a:cubicBezTo>
                    <a:pt x="124" y="899"/>
                    <a:pt x="197" y="934"/>
                    <a:pt x="269" y="934"/>
                  </a:cubicBezTo>
                  <a:cubicBezTo>
                    <a:pt x="317" y="934"/>
                    <a:pt x="365" y="922"/>
                    <a:pt x="405" y="894"/>
                  </a:cubicBezTo>
                  <a:lnTo>
                    <a:pt x="1075" y="430"/>
                  </a:lnTo>
                  <a:cubicBezTo>
                    <a:pt x="1178" y="354"/>
                    <a:pt x="1203" y="209"/>
                    <a:pt x="1131" y="103"/>
                  </a:cubicBezTo>
                  <a:cubicBezTo>
                    <a:pt x="1084" y="37"/>
                    <a:pt x="1012" y="1"/>
                    <a:pt x="9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1426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8C9EC-B9BE-4B6B-6223-B2CA8D43F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50" y="613493"/>
            <a:ext cx="7717500" cy="546000"/>
          </a:xfrm>
        </p:spPr>
        <p:txBody>
          <a:bodyPr/>
          <a:lstStyle/>
          <a:p>
            <a:r>
              <a:rPr lang="ru-RU" dirty="0"/>
              <a:t>Немного теории</a:t>
            </a:r>
            <a:endParaRPr lang="en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B4B0FF-5E61-B6F8-282A-69A4620E7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4983" y="1417634"/>
            <a:ext cx="3008700" cy="442800"/>
          </a:xfrm>
        </p:spPr>
        <p:txBody>
          <a:bodyPr/>
          <a:lstStyle/>
          <a:p>
            <a:r>
              <a:rPr lang="ru-RU" dirty="0"/>
              <a:t>Фазы саморегуляции Зиммермана</a:t>
            </a:r>
            <a:endParaRPr lang="en-RU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7DC1B54-FF67-029E-8A3D-6DF52F20C79B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4886911" y="1428057"/>
            <a:ext cx="3005400" cy="442800"/>
          </a:xfrm>
        </p:spPr>
        <p:txBody>
          <a:bodyPr/>
          <a:lstStyle/>
          <a:p>
            <a:r>
              <a:rPr lang="ru-RU" dirty="0"/>
              <a:t>Рефлексивный цикл Гиббса</a:t>
            </a:r>
            <a:endParaRPr lang="en-RU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DE407A1-F71C-11DD-0688-C7CAC3F88D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4274708"/>
              </p:ext>
            </p:extLst>
          </p:nvPr>
        </p:nvGraphicFramePr>
        <p:xfrm>
          <a:off x="1492995" y="1964476"/>
          <a:ext cx="2760688" cy="2545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7C9B6A6-23A1-6EB7-C850-31235E78D1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3214587"/>
              </p:ext>
            </p:extLst>
          </p:nvPr>
        </p:nvGraphicFramePr>
        <p:xfrm>
          <a:off x="5368329" y="1964476"/>
          <a:ext cx="2523982" cy="2616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Текст 5">
            <a:extLst>
              <a:ext uri="{FF2B5EF4-FFF2-40B4-BE49-F238E27FC236}">
                <a16:creationId xmlns:a16="http://schemas.microsoft.com/office/drawing/2014/main" id="{3E0C73CF-8947-AB84-47B1-EDD6B829F53D}"/>
              </a:ext>
            </a:extLst>
          </p:cNvPr>
          <p:cNvSpPr txBox="1">
            <a:spLocks/>
          </p:cNvSpPr>
          <p:nvPr/>
        </p:nvSpPr>
        <p:spPr>
          <a:xfrm>
            <a:off x="782160" y="4691282"/>
            <a:ext cx="3934345" cy="553998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baseline="300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Zimmerman B., Campillo, M. (2003) Motivating self-regulated problem solvers // Davidson J. The Psychology of Problem Solving. Cambridge</a:t>
            </a:r>
            <a:r>
              <a:rPr lang="ru-RU" sz="1200" baseline="300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200" baseline="300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Cambridge University Press</a:t>
            </a:r>
            <a:r>
              <a:rPr lang="ru-RU" sz="1200" baseline="300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200" baseline="300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sz="1200" baseline="300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233-262.</a:t>
            </a:r>
            <a:endParaRPr lang="en-RU" sz="1200" baseline="3000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700" dirty="0">
              <a:solidFill>
                <a:schemeClr val="bg1"/>
              </a:solidFill>
            </a:endParaRP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DF11ECB1-B14B-3759-15C6-43AD803C1519}"/>
              </a:ext>
            </a:extLst>
          </p:cNvPr>
          <p:cNvSpPr txBox="1">
            <a:spLocks/>
          </p:cNvSpPr>
          <p:nvPr/>
        </p:nvSpPr>
        <p:spPr>
          <a:xfrm>
            <a:off x="5138180" y="4708652"/>
            <a:ext cx="3934345" cy="553998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Gibbs G. (1988) Learning by doing: A guide to teaching and learning methods. </a:t>
            </a:r>
            <a:endParaRPr lang="ru-RU" sz="1200" baseline="30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2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Oxford: Further Education Unit. </a:t>
            </a:r>
            <a:endParaRPr lang="en-RU" sz="1200" baseline="30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985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95"/>
          <p:cNvSpPr txBox="1">
            <a:spLocks noGrp="1"/>
          </p:cNvSpPr>
          <p:nvPr>
            <p:ph type="title"/>
          </p:nvPr>
        </p:nvSpPr>
        <p:spPr>
          <a:xfrm>
            <a:off x="713250" y="25500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Виды рефлексии и активные вопросы</a:t>
            </a:r>
            <a:endParaRPr dirty="0"/>
          </a:p>
        </p:txBody>
      </p:sp>
      <p:sp>
        <p:nvSpPr>
          <p:cNvPr id="1014" name="Google Shape;1014;p95">
            <a:hlinkClick r:id="" action="ppaction://hlinkshowjump?jump=previousslide"/>
          </p:cNvPr>
          <p:cNvSpPr/>
          <p:nvPr/>
        </p:nvSpPr>
        <p:spPr>
          <a:xfrm>
            <a:off x="8557408" y="4700050"/>
            <a:ext cx="202800" cy="207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95">
            <a:hlinkClick r:id="" action="ppaction://hlinkshowjump?jump=nextslide"/>
          </p:cNvPr>
          <p:cNvSpPr/>
          <p:nvPr/>
        </p:nvSpPr>
        <p:spPr>
          <a:xfrm rot="10800000">
            <a:off x="8819533" y="4700050"/>
            <a:ext cx="202800" cy="207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95">
            <a:hlinkClick r:id="rId3" action="ppaction://hlinksldjump"/>
          </p:cNvPr>
          <p:cNvSpPr/>
          <p:nvPr/>
        </p:nvSpPr>
        <p:spPr>
          <a:xfrm>
            <a:off x="180899" y="4625800"/>
            <a:ext cx="356100" cy="356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95">
            <a:hlinkClick r:id="rId3" action="ppaction://hlinksldjump"/>
          </p:cNvPr>
          <p:cNvSpPr/>
          <p:nvPr/>
        </p:nvSpPr>
        <p:spPr>
          <a:xfrm>
            <a:off x="233824" y="4688491"/>
            <a:ext cx="250251" cy="230730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431FA1D-4C1F-40BA-3211-B1B1B89CB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789213"/>
              </p:ext>
            </p:extLst>
          </p:nvPr>
        </p:nvGraphicFramePr>
        <p:xfrm>
          <a:off x="1012352" y="795153"/>
          <a:ext cx="7079226" cy="3937204"/>
        </p:xfrm>
        <a:graphic>
          <a:graphicData uri="http://schemas.openxmlformats.org/drawingml/2006/table">
            <a:tbl>
              <a:tblPr firstRow="1" firstCol="1" bandRow="1"/>
              <a:tblGrid>
                <a:gridCol w="1707776">
                  <a:extLst>
                    <a:ext uri="{9D8B030D-6E8A-4147-A177-3AD203B41FA5}">
                      <a16:colId xmlns:a16="http://schemas.microsoft.com/office/drawing/2014/main" val="2540638104"/>
                    </a:ext>
                  </a:extLst>
                </a:gridCol>
                <a:gridCol w="2685725">
                  <a:extLst>
                    <a:ext uri="{9D8B030D-6E8A-4147-A177-3AD203B41FA5}">
                      <a16:colId xmlns:a16="http://schemas.microsoft.com/office/drawing/2014/main" val="2398540513"/>
                    </a:ext>
                  </a:extLst>
                </a:gridCol>
                <a:gridCol w="2685725">
                  <a:extLst>
                    <a:ext uri="{9D8B030D-6E8A-4147-A177-3AD203B41FA5}">
                      <a16:colId xmlns:a16="http://schemas.microsoft.com/office/drawing/2014/main" val="2221693465"/>
                    </a:ext>
                  </a:extLst>
                </a:gridCol>
              </a:tblGrid>
              <a:tr h="297147">
                <a:tc>
                  <a:txBody>
                    <a:bodyPr/>
                    <a:lstStyle/>
                    <a:p>
                      <a:r>
                        <a:rPr lang="ru-RU" sz="800" b="1" dirty="0">
                          <a:effectLst/>
                        </a:rPr>
                        <a:t> </a:t>
                      </a:r>
                      <a:endParaRPr lang="en-RU" sz="700" b="1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9689" marR="1968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u="none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Интеллектуальная рефлексия</a:t>
                      </a:r>
                      <a:endParaRPr lang="en-RU" sz="700" b="1" u="none" dirty="0">
                        <a:solidFill>
                          <a:schemeClr val="bg1"/>
                        </a:solidFill>
                        <a:effectLst/>
                        <a:latin typeface="Montserrat" pitchFamily="2" charset="77"/>
                      </a:endParaRPr>
                    </a:p>
                    <a:p>
                      <a:pPr algn="ctr"/>
                      <a:r>
                        <a:rPr lang="ru-RU" sz="800" b="1" u="none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(Как я учусь?)</a:t>
                      </a:r>
                      <a:endParaRPr lang="en-RU" sz="700" b="1" u="none" dirty="0">
                        <a:solidFill>
                          <a:schemeClr val="bg1"/>
                        </a:solidFill>
                        <a:effectLst/>
                        <a:latin typeface="Montserrat" pitchFamily="2" charset="77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9689" marR="1968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u="none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Рефлексия содержания учебного материала</a:t>
                      </a:r>
                      <a:endParaRPr lang="en-RU" sz="700" b="1" u="none" dirty="0">
                        <a:solidFill>
                          <a:schemeClr val="bg1"/>
                        </a:solidFill>
                        <a:effectLst/>
                        <a:latin typeface="Montserrat" pitchFamily="2" charset="77"/>
                      </a:endParaRPr>
                    </a:p>
                    <a:p>
                      <a:pPr algn="ctr"/>
                      <a:r>
                        <a:rPr lang="ru-RU" sz="800" b="1" u="none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(Чему я учусь?)</a:t>
                      </a:r>
                      <a:endParaRPr lang="en-US" sz="800" b="1" u="none" dirty="0">
                        <a:solidFill>
                          <a:schemeClr val="bg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19689" marR="1968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70671"/>
                  </a:ext>
                </a:extLst>
              </a:tr>
              <a:tr h="1634311">
                <a:tc>
                  <a:txBody>
                    <a:bodyPr/>
                    <a:lstStyle/>
                    <a:p>
                      <a:r>
                        <a:rPr lang="ru-RU" sz="900" b="1" u="none" dirty="0">
                          <a:solidFill>
                            <a:schemeClr val="bg2"/>
                          </a:solidFill>
                          <a:effectLst/>
                          <a:latin typeface="Montserrat" pitchFamily="2" charset="77"/>
                        </a:rPr>
                        <a:t>Фаза планирования</a:t>
                      </a:r>
                      <a:endParaRPr lang="en-RU" sz="800" b="1" u="none" dirty="0">
                        <a:solidFill>
                          <a:schemeClr val="bg2"/>
                        </a:solidFill>
                        <a:effectLst/>
                        <a:latin typeface="Montserrat" pitchFamily="2" charset="77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9689" marR="1968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>
                          <a:effectLst/>
                          <a:latin typeface="Montserrat" pitchFamily="2" charset="77"/>
                        </a:rPr>
                        <a:t>- определение целей на юнит/урок: </a:t>
                      </a:r>
                      <a:endParaRPr lang="en-RU" sz="700" b="1" dirty="0">
                        <a:effectLst/>
                        <a:latin typeface="Montserrat" pitchFamily="2" charset="77"/>
                      </a:endParaRPr>
                    </a:p>
                    <a:p>
                      <a:r>
                        <a:rPr lang="ru-RU" sz="800" dirty="0">
                          <a:effectLst/>
                          <a:latin typeface="Montserrat" pitchFamily="2" charset="77"/>
                        </a:rPr>
                        <a:t>Над какими метапредметными умениями я должен поработать?</a:t>
                      </a:r>
                      <a:endParaRPr lang="en-RU" sz="700" dirty="0">
                        <a:effectLst/>
                        <a:latin typeface="Montserrat" pitchFamily="2" charset="77"/>
                      </a:endParaRPr>
                    </a:p>
                    <a:p>
                      <a:r>
                        <a:rPr lang="ru-RU" sz="800" b="1" dirty="0">
                          <a:effectLst/>
                          <a:latin typeface="Montserrat" pitchFamily="2" charset="77"/>
                        </a:rPr>
                        <a:t>- стратегическое планирование: </a:t>
                      </a:r>
                      <a:endParaRPr lang="en-RU" sz="700" b="1" dirty="0">
                        <a:effectLst/>
                        <a:latin typeface="Montserrat" pitchFamily="2" charset="77"/>
                      </a:endParaRPr>
                    </a:p>
                    <a:p>
                      <a:r>
                        <a:rPr lang="ru-RU" sz="800" dirty="0">
                          <a:effectLst/>
                          <a:latin typeface="Montserrat" pitchFamily="2" charset="77"/>
                        </a:rPr>
                        <a:t>Как я хочу учиться? </a:t>
                      </a:r>
                      <a:endParaRPr lang="en-RU" sz="700" dirty="0">
                        <a:effectLst/>
                        <a:latin typeface="Montserrat" pitchFamily="2" charset="77"/>
                      </a:endParaRPr>
                    </a:p>
                    <a:p>
                      <a:r>
                        <a:rPr lang="ru-RU" sz="800" dirty="0">
                          <a:effectLst/>
                          <a:latin typeface="Montserrat" pitchFamily="2" charset="77"/>
                        </a:rPr>
                        <a:t>Какие практические приемы помогут мне освоить материал этого юнита/урока? </a:t>
                      </a:r>
                      <a:endParaRPr lang="en-RU" sz="700" dirty="0">
                        <a:effectLst/>
                        <a:latin typeface="Montserrat" pitchFamily="2" charset="77"/>
                      </a:endParaRPr>
                    </a:p>
                    <a:p>
                      <a:r>
                        <a:rPr lang="ru-RU" sz="800" b="1" dirty="0">
                          <a:effectLst/>
                          <a:latin typeface="Montserrat" pitchFamily="2" charset="77"/>
                        </a:rPr>
                        <a:t>- определение внутренней мотивации:</a:t>
                      </a:r>
                      <a:endParaRPr lang="en-RU" sz="700" b="1" dirty="0">
                        <a:effectLst/>
                        <a:latin typeface="Montserrat" pitchFamily="2" charset="77"/>
                      </a:endParaRPr>
                    </a:p>
                    <a:p>
                      <a:r>
                        <a:rPr lang="ru-RU" sz="800" dirty="0">
                          <a:effectLst/>
                          <a:latin typeface="Montserrat" pitchFamily="2" charset="77"/>
                        </a:rPr>
                        <a:t>Как мне поможет овладение этими метапредметными умениями в дальнейшем?</a:t>
                      </a:r>
                      <a:endParaRPr lang="en-RU" sz="700" dirty="0">
                        <a:effectLst/>
                        <a:latin typeface="Montserrat" pitchFamily="2" charset="77"/>
                      </a:endParaRPr>
                    </a:p>
                    <a:p>
                      <a:r>
                        <a:rPr lang="ru-RU" sz="800" b="1" dirty="0">
                          <a:effectLst/>
                          <a:latin typeface="Montserrat" pitchFamily="2" charset="77"/>
                        </a:rPr>
                        <a:t>- самоэффективность:</a:t>
                      </a:r>
                      <a:endParaRPr lang="en-RU" sz="700" b="1" dirty="0">
                        <a:effectLst/>
                        <a:latin typeface="Montserrat" pitchFamily="2" charset="77"/>
                      </a:endParaRPr>
                    </a:p>
                    <a:p>
                      <a:r>
                        <a:rPr lang="ru-RU" sz="800" dirty="0">
                          <a:effectLst/>
                          <a:latin typeface="Montserrat" pitchFamily="2" charset="77"/>
                        </a:rPr>
                        <a:t>Какие мои умения могут помочь мне успешно освоить новый раздел (юнит)/урок?</a:t>
                      </a:r>
                      <a:endParaRPr lang="en-RU" sz="700" dirty="0">
                        <a:effectLst/>
                        <a:latin typeface="Montserrat" pitchFamily="2" charset="77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9689" marR="1968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>
                          <a:effectLst/>
                          <a:latin typeface="Montserrat" pitchFamily="2" charset="77"/>
                        </a:rPr>
                        <a:t>- определение целей на юнит/урок: </a:t>
                      </a:r>
                      <a:endParaRPr lang="en-RU" sz="700" b="1" dirty="0">
                        <a:effectLst/>
                        <a:latin typeface="Montserrat" pitchFamily="2" charset="77"/>
                      </a:endParaRPr>
                    </a:p>
                    <a:p>
                      <a:r>
                        <a:rPr lang="ru-RU" sz="800" dirty="0">
                          <a:effectLst/>
                          <a:latin typeface="Montserrat" pitchFamily="2" charset="77"/>
                        </a:rPr>
                        <a:t>Что я хочу узнать в рамках темы юнита/урока? </a:t>
                      </a:r>
                      <a:endParaRPr lang="en-RU" sz="700" dirty="0">
                        <a:effectLst/>
                        <a:latin typeface="Montserrat" pitchFamily="2" charset="77"/>
                      </a:endParaRPr>
                    </a:p>
                    <a:p>
                      <a:r>
                        <a:rPr lang="ru-RU" sz="800" b="1" dirty="0">
                          <a:effectLst/>
                          <a:latin typeface="Montserrat" pitchFamily="2" charset="77"/>
                        </a:rPr>
                        <a:t>- определение внутренней мотивации:</a:t>
                      </a:r>
                      <a:endParaRPr lang="en-RU" sz="700" b="1" dirty="0">
                        <a:effectLst/>
                        <a:latin typeface="Montserrat" pitchFamily="2" charset="77"/>
                      </a:endParaRPr>
                    </a:p>
                    <a:p>
                      <a:r>
                        <a:rPr lang="ru-RU" sz="800" dirty="0">
                          <a:effectLst/>
                          <a:latin typeface="Montserrat" pitchFamily="2" charset="77"/>
                        </a:rPr>
                        <a:t>Как мне поможет овладение материалом юнита/урока?</a:t>
                      </a:r>
                      <a:endParaRPr lang="en-RU" sz="700" dirty="0">
                        <a:effectLst/>
                        <a:latin typeface="Montserrat" pitchFamily="2" charset="77"/>
                      </a:endParaRPr>
                    </a:p>
                    <a:p>
                      <a:r>
                        <a:rPr lang="ru-RU" sz="800" dirty="0">
                          <a:effectLst/>
                          <a:latin typeface="Montserrat" pitchFamily="2" charset="77"/>
                        </a:rPr>
                        <a:t>Как тема юнита/урока связана с моими интересами?</a:t>
                      </a:r>
                      <a:endParaRPr lang="en-RU" sz="700" dirty="0">
                        <a:effectLst/>
                        <a:latin typeface="Montserrat" pitchFamily="2" charset="77"/>
                      </a:endParaRPr>
                    </a:p>
                    <a:p>
                      <a:r>
                        <a:rPr lang="ru-RU" sz="800" b="1" dirty="0">
                          <a:effectLst/>
                          <a:latin typeface="Montserrat" pitchFamily="2" charset="77"/>
                        </a:rPr>
                        <a:t>-самоэффективность:</a:t>
                      </a:r>
                      <a:endParaRPr lang="en-RU" sz="700" b="1" dirty="0">
                        <a:effectLst/>
                        <a:latin typeface="Montserrat" pitchFamily="2" charset="77"/>
                      </a:endParaRPr>
                    </a:p>
                    <a:p>
                      <a:r>
                        <a:rPr lang="ru-RU" sz="800" dirty="0">
                          <a:effectLst/>
                          <a:latin typeface="Montserrat" pitchFamily="2" charset="77"/>
                        </a:rPr>
                        <a:t>Что я уже знаю по теме юнита/урока?</a:t>
                      </a:r>
                      <a:endParaRPr lang="en-RU" sz="700" dirty="0">
                        <a:effectLst/>
                        <a:latin typeface="Montserrat" pitchFamily="2" charset="77"/>
                      </a:endParaRPr>
                    </a:p>
                    <a:p>
                      <a:r>
                        <a:rPr lang="ru-RU" sz="800" dirty="0">
                          <a:effectLst/>
                          <a:latin typeface="Montserrat" pitchFamily="2" charset="77"/>
                        </a:rPr>
                        <a:t>Какие мои знания могут помочь мне успешно освоить новый раздел (юнит)/урок?</a:t>
                      </a:r>
                      <a:endParaRPr lang="en-RU" sz="700" dirty="0">
                        <a:effectLst/>
                        <a:latin typeface="Montserrat" pitchFamily="2" charset="77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9689" marR="1968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7224595"/>
                  </a:ext>
                </a:extLst>
              </a:tr>
              <a:tr h="2005746">
                <a:tc>
                  <a:txBody>
                    <a:bodyPr/>
                    <a:lstStyle/>
                    <a:p>
                      <a:r>
                        <a:rPr lang="ru-RU" sz="900" b="1" u="none" dirty="0">
                          <a:solidFill>
                            <a:schemeClr val="bg2"/>
                          </a:solidFill>
                          <a:effectLst/>
                          <a:latin typeface="Montserrat" pitchFamily="2" charset="77"/>
                        </a:rPr>
                        <a:t>Фаза саморефлексии</a:t>
                      </a:r>
                      <a:endParaRPr lang="en-RU" sz="800" b="1" u="none" dirty="0">
                        <a:solidFill>
                          <a:schemeClr val="bg2"/>
                        </a:solidFill>
                        <a:effectLst/>
                        <a:latin typeface="Montserrat" pitchFamily="2" charset="77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9689" marR="1968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>
                          <a:effectLst/>
                          <a:latin typeface="Montserrat" pitchFamily="2" charset="77"/>
                        </a:rPr>
                        <a:t>- описание учебного опыта:</a:t>
                      </a:r>
                      <a:endParaRPr lang="en-RU" sz="700" b="1" dirty="0">
                        <a:effectLst/>
                        <a:latin typeface="Montserrat" pitchFamily="2" charset="77"/>
                      </a:endParaRPr>
                    </a:p>
                    <a:p>
                      <a:r>
                        <a:rPr lang="ru-RU" sz="800" dirty="0">
                          <a:effectLst/>
                          <a:latin typeface="Montserrat" pitchFamily="2" charset="77"/>
                        </a:rPr>
                        <a:t>Как я учился? Что я узнал о стратегиях обучения?</a:t>
                      </a:r>
                      <a:endParaRPr lang="en-RU" sz="700" dirty="0">
                        <a:effectLst/>
                        <a:latin typeface="Montserrat" pitchFamily="2" charset="77"/>
                      </a:endParaRPr>
                    </a:p>
                    <a:p>
                      <a:r>
                        <a:rPr lang="ru-RU" sz="800" b="1" dirty="0">
                          <a:effectLst/>
                          <a:latin typeface="Montserrat" pitchFamily="2" charset="77"/>
                        </a:rPr>
                        <a:t>- чувства, ассоциируемые с учебным опытом:</a:t>
                      </a:r>
                      <a:endParaRPr lang="en-RU" sz="700" b="1" dirty="0">
                        <a:effectLst/>
                        <a:latin typeface="Montserrat" pitchFamily="2" charset="77"/>
                      </a:endParaRPr>
                    </a:p>
                    <a:p>
                      <a:r>
                        <a:rPr lang="ru-RU" sz="800" dirty="0">
                          <a:effectLst/>
                          <a:latin typeface="Montserrat" pitchFamily="2" charset="77"/>
                        </a:rPr>
                        <a:t>Какие эмоции вызвал у меня пройденный опыт?</a:t>
                      </a:r>
                      <a:endParaRPr lang="en-RU" sz="700" dirty="0">
                        <a:effectLst/>
                        <a:latin typeface="Montserrat" pitchFamily="2" charset="77"/>
                      </a:endParaRPr>
                    </a:p>
                    <a:p>
                      <a:r>
                        <a:rPr lang="ru-RU" sz="800" b="1" dirty="0">
                          <a:effectLst/>
                          <a:latin typeface="Montserrat" pitchFamily="2" charset="77"/>
                        </a:rPr>
                        <a:t>- оценка учебного опыта: </a:t>
                      </a:r>
                      <a:endParaRPr lang="en-RU" sz="700" b="1" dirty="0">
                        <a:effectLst/>
                        <a:latin typeface="Montserrat" pitchFamily="2" charset="77"/>
                      </a:endParaRPr>
                    </a:p>
                    <a:p>
                      <a:r>
                        <a:rPr lang="ru-RU" sz="800" dirty="0">
                          <a:effectLst/>
                          <a:latin typeface="Montserrat" pitchFamily="2" charset="77"/>
                        </a:rPr>
                        <a:t>Какие цели были достигнуты?</a:t>
                      </a:r>
                      <a:endParaRPr lang="en-RU" sz="700" dirty="0">
                        <a:effectLst/>
                        <a:latin typeface="Montserrat" pitchFamily="2" charset="77"/>
                      </a:endParaRPr>
                    </a:p>
                    <a:p>
                      <a:r>
                        <a:rPr lang="ru-RU" sz="800" dirty="0">
                          <a:effectLst/>
                          <a:latin typeface="Montserrat" pitchFamily="2" charset="77"/>
                        </a:rPr>
                        <a:t>Что получилось особенно хорошо?</a:t>
                      </a:r>
                      <a:endParaRPr lang="en-RU" sz="700" dirty="0">
                        <a:effectLst/>
                        <a:latin typeface="Montserrat" pitchFamily="2" charset="77"/>
                      </a:endParaRPr>
                    </a:p>
                    <a:p>
                      <a:r>
                        <a:rPr lang="ru-RU" sz="800" dirty="0">
                          <a:effectLst/>
                          <a:latin typeface="Montserrat" pitchFamily="2" charset="77"/>
                        </a:rPr>
                        <a:t>Чего достигнуть не удалось? </a:t>
                      </a:r>
                      <a:endParaRPr lang="en-RU" sz="700" dirty="0">
                        <a:effectLst/>
                        <a:latin typeface="Montserrat" pitchFamily="2" charset="77"/>
                      </a:endParaRPr>
                    </a:p>
                    <a:p>
                      <a:r>
                        <a:rPr lang="ru-RU" sz="800" b="1" dirty="0">
                          <a:effectLst/>
                          <a:latin typeface="Montserrat" pitchFamily="2" charset="77"/>
                        </a:rPr>
                        <a:t>- анализ учебного опыта: </a:t>
                      </a:r>
                      <a:endParaRPr lang="en-RU" sz="700" b="1" dirty="0">
                        <a:effectLst/>
                        <a:latin typeface="Montserrat" pitchFamily="2" charset="77"/>
                      </a:endParaRPr>
                    </a:p>
                    <a:p>
                      <a:r>
                        <a:rPr lang="ru-RU" sz="800" dirty="0">
                          <a:effectLst/>
                          <a:latin typeface="Montserrat" pitchFamily="2" charset="77"/>
                        </a:rPr>
                        <a:t>Что помогало достичь целей?</a:t>
                      </a:r>
                      <a:endParaRPr lang="en-RU" sz="700" dirty="0">
                        <a:effectLst/>
                        <a:latin typeface="Montserrat" pitchFamily="2" charset="77"/>
                      </a:endParaRPr>
                    </a:p>
                    <a:p>
                      <a:r>
                        <a:rPr lang="ru-RU" sz="800" dirty="0">
                          <a:effectLst/>
                          <a:latin typeface="Montserrat" pitchFamily="2" charset="77"/>
                        </a:rPr>
                        <a:t>Что мешало?</a:t>
                      </a:r>
                      <a:endParaRPr lang="en-RU" sz="700" dirty="0">
                        <a:effectLst/>
                        <a:latin typeface="Montserrat" pitchFamily="2" charset="77"/>
                      </a:endParaRPr>
                    </a:p>
                    <a:p>
                      <a:r>
                        <a:rPr lang="ru-RU" sz="800" b="1" dirty="0">
                          <a:effectLst/>
                          <a:latin typeface="Montserrat" pitchFamily="2" charset="77"/>
                        </a:rPr>
                        <a:t>- выводы:</a:t>
                      </a:r>
                      <a:endParaRPr lang="en-RU" sz="700" b="1" dirty="0">
                        <a:effectLst/>
                        <a:latin typeface="Montserrat" pitchFamily="2" charset="77"/>
                      </a:endParaRPr>
                    </a:p>
                    <a:p>
                      <a:r>
                        <a:rPr lang="ru-RU" sz="800" dirty="0">
                          <a:effectLst/>
                          <a:latin typeface="Montserrat" pitchFamily="2" charset="77"/>
                        </a:rPr>
                        <a:t>Над чем необходимо продолжать работать? </a:t>
                      </a:r>
                      <a:endParaRPr lang="en-RU" sz="700" dirty="0">
                        <a:effectLst/>
                        <a:latin typeface="Montserrat" pitchFamily="2" charset="77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9689" marR="1968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>
                          <a:effectLst/>
                          <a:latin typeface="Montserrat" pitchFamily="2" charset="77"/>
                        </a:rPr>
                        <a:t>- описание учебного опыта:</a:t>
                      </a:r>
                      <a:endParaRPr lang="en-RU" sz="700" b="1" dirty="0">
                        <a:effectLst/>
                        <a:latin typeface="Montserrat" pitchFamily="2" charset="77"/>
                      </a:endParaRPr>
                    </a:p>
                    <a:p>
                      <a:r>
                        <a:rPr lang="ru-RU" sz="800" dirty="0">
                          <a:effectLst/>
                          <a:latin typeface="Montserrat" pitchFamily="2" charset="77"/>
                        </a:rPr>
                        <a:t>Что я узнал? Чему я обучался?</a:t>
                      </a:r>
                      <a:endParaRPr lang="en-RU" sz="700" dirty="0">
                        <a:effectLst/>
                        <a:latin typeface="Montserrat" pitchFamily="2" charset="77"/>
                      </a:endParaRPr>
                    </a:p>
                    <a:p>
                      <a:r>
                        <a:rPr lang="ru-RU" sz="800" b="1" dirty="0">
                          <a:effectLst/>
                          <a:latin typeface="Montserrat" pitchFamily="2" charset="77"/>
                        </a:rPr>
                        <a:t>- чувства, ассоциируемые с материалом:</a:t>
                      </a:r>
                      <a:endParaRPr lang="en-RU" sz="700" b="1" dirty="0">
                        <a:effectLst/>
                        <a:latin typeface="Montserrat" pitchFamily="2" charset="77"/>
                      </a:endParaRPr>
                    </a:p>
                    <a:p>
                      <a:r>
                        <a:rPr lang="ru-RU" sz="800" dirty="0">
                          <a:effectLst/>
                          <a:latin typeface="Montserrat" pitchFamily="2" charset="77"/>
                        </a:rPr>
                        <a:t>Какие эмоции вызвал у меня пройденный материал?</a:t>
                      </a:r>
                      <a:endParaRPr lang="en-RU" sz="700" dirty="0">
                        <a:effectLst/>
                        <a:latin typeface="Montserrat" pitchFamily="2" charset="77"/>
                      </a:endParaRPr>
                    </a:p>
                    <a:p>
                      <a:r>
                        <a:rPr lang="ru-RU" sz="800" b="1" dirty="0">
                          <a:effectLst/>
                          <a:latin typeface="Montserrat" pitchFamily="2" charset="77"/>
                        </a:rPr>
                        <a:t>- оценка учебного опыта: </a:t>
                      </a:r>
                      <a:endParaRPr lang="en-RU" sz="700" b="1" dirty="0">
                        <a:effectLst/>
                        <a:latin typeface="Montserrat" pitchFamily="2" charset="77"/>
                      </a:endParaRPr>
                    </a:p>
                    <a:p>
                      <a:r>
                        <a:rPr lang="ru-RU" sz="800" dirty="0">
                          <a:effectLst/>
                          <a:latin typeface="Montserrat" pitchFamily="2" charset="77"/>
                        </a:rPr>
                        <a:t>Какие цели были достигнуты?</a:t>
                      </a:r>
                      <a:endParaRPr lang="en-RU" sz="700" dirty="0">
                        <a:effectLst/>
                        <a:latin typeface="Montserrat" pitchFamily="2" charset="77"/>
                      </a:endParaRPr>
                    </a:p>
                    <a:p>
                      <a:r>
                        <a:rPr lang="ru-RU" sz="800" dirty="0">
                          <a:effectLst/>
                          <a:latin typeface="Montserrat" pitchFamily="2" charset="77"/>
                        </a:rPr>
                        <a:t>Что получилось особенно хорошо?</a:t>
                      </a:r>
                      <a:endParaRPr lang="en-RU" sz="700" dirty="0">
                        <a:effectLst/>
                        <a:latin typeface="Montserrat" pitchFamily="2" charset="77"/>
                      </a:endParaRPr>
                    </a:p>
                    <a:p>
                      <a:r>
                        <a:rPr lang="ru-RU" sz="800" dirty="0">
                          <a:effectLst/>
                          <a:latin typeface="Montserrat" pitchFamily="2" charset="77"/>
                        </a:rPr>
                        <a:t>Чего достигнуть не удалось?</a:t>
                      </a:r>
                      <a:endParaRPr lang="en-RU" sz="700" dirty="0">
                        <a:effectLst/>
                        <a:latin typeface="Montserrat" pitchFamily="2" charset="77"/>
                      </a:endParaRPr>
                    </a:p>
                    <a:p>
                      <a:r>
                        <a:rPr lang="ru-RU" sz="800" b="1" dirty="0">
                          <a:effectLst/>
                          <a:latin typeface="Montserrat" pitchFamily="2" charset="77"/>
                        </a:rPr>
                        <a:t>- анализ учебного опыта: </a:t>
                      </a:r>
                      <a:endParaRPr lang="en-RU" sz="700" b="1" dirty="0">
                        <a:effectLst/>
                        <a:latin typeface="Montserrat" pitchFamily="2" charset="77"/>
                      </a:endParaRPr>
                    </a:p>
                    <a:p>
                      <a:r>
                        <a:rPr lang="ru-RU" sz="800" dirty="0">
                          <a:effectLst/>
                          <a:latin typeface="Montserrat" pitchFamily="2" charset="77"/>
                        </a:rPr>
                        <a:t>Что помогало достичь целей?</a:t>
                      </a:r>
                      <a:endParaRPr lang="en-RU" sz="700" dirty="0">
                        <a:effectLst/>
                        <a:latin typeface="Montserrat" pitchFamily="2" charset="77"/>
                      </a:endParaRPr>
                    </a:p>
                    <a:p>
                      <a:r>
                        <a:rPr lang="ru-RU" sz="800" dirty="0">
                          <a:effectLst/>
                          <a:latin typeface="Montserrat" pitchFamily="2" charset="77"/>
                        </a:rPr>
                        <a:t>Что мешало?</a:t>
                      </a:r>
                      <a:endParaRPr lang="en-RU" sz="700" dirty="0">
                        <a:effectLst/>
                        <a:latin typeface="Montserrat" pitchFamily="2" charset="77"/>
                      </a:endParaRPr>
                    </a:p>
                    <a:p>
                      <a:r>
                        <a:rPr lang="ru-RU" sz="800" b="1" dirty="0">
                          <a:effectLst/>
                          <a:latin typeface="Montserrat" pitchFamily="2" charset="77"/>
                        </a:rPr>
                        <a:t>- выводы:</a:t>
                      </a:r>
                      <a:endParaRPr lang="en-RU" sz="700" b="1" dirty="0">
                        <a:effectLst/>
                        <a:latin typeface="Montserrat" pitchFamily="2" charset="77"/>
                      </a:endParaRPr>
                    </a:p>
                    <a:p>
                      <a:r>
                        <a:rPr lang="ru-RU" sz="800" dirty="0">
                          <a:effectLst/>
                          <a:latin typeface="Montserrat" pitchFamily="2" charset="77"/>
                        </a:rPr>
                        <a:t>Над чем необходимо продолжать работать?</a:t>
                      </a:r>
                      <a:endParaRPr lang="en-RU" sz="700" dirty="0">
                        <a:effectLst/>
                        <a:latin typeface="Montserrat" pitchFamily="2" charset="77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9689" marR="1968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9233252"/>
                  </a:ext>
                </a:extLst>
              </a:tr>
            </a:tbl>
          </a:graphicData>
        </a:graphic>
      </p:graphicFrame>
      <p:grpSp>
        <p:nvGrpSpPr>
          <p:cNvPr id="11" name="Google Shape;1596;p116">
            <a:extLst>
              <a:ext uri="{FF2B5EF4-FFF2-40B4-BE49-F238E27FC236}">
                <a16:creationId xmlns:a16="http://schemas.microsoft.com/office/drawing/2014/main" id="{DA9E749C-8C92-C3EE-1CA3-AA1BB92A8305}"/>
              </a:ext>
            </a:extLst>
          </p:cNvPr>
          <p:cNvGrpSpPr/>
          <p:nvPr/>
        </p:nvGrpSpPr>
        <p:grpSpPr>
          <a:xfrm>
            <a:off x="1161837" y="1483670"/>
            <a:ext cx="308769" cy="354964"/>
            <a:chOff x="4750188" y="3253475"/>
            <a:chExt cx="349400" cy="401675"/>
          </a:xfrm>
        </p:grpSpPr>
        <p:sp>
          <p:nvSpPr>
            <p:cNvPr id="12" name="Google Shape;1597;p116">
              <a:extLst>
                <a:ext uri="{FF2B5EF4-FFF2-40B4-BE49-F238E27FC236}">
                  <a16:creationId xmlns:a16="http://schemas.microsoft.com/office/drawing/2014/main" id="{4BD0E882-EA28-2387-F2EF-6F61034B3D71}"/>
                </a:ext>
              </a:extLst>
            </p:cNvPr>
            <p:cNvSpPr/>
            <p:nvPr/>
          </p:nvSpPr>
          <p:spPr>
            <a:xfrm>
              <a:off x="4750313" y="3253475"/>
              <a:ext cx="293475" cy="112400"/>
            </a:xfrm>
            <a:custGeom>
              <a:avLst/>
              <a:gdLst/>
              <a:ahLst/>
              <a:cxnLst/>
              <a:rect l="l" t="t" r="r" b="b"/>
              <a:pathLst>
                <a:path w="11739" h="4496" extrusionOk="0">
                  <a:moveTo>
                    <a:pt x="9147" y="794"/>
                  </a:moveTo>
                  <a:lnTo>
                    <a:pt x="10925" y="2572"/>
                  </a:lnTo>
                  <a:lnTo>
                    <a:pt x="9157" y="2572"/>
                  </a:lnTo>
                  <a:cubicBezTo>
                    <a:pt x="9155" y="2572"/>
                    <a:pt x="9147" y="2569"/>
                    <a:pt x="9147" y="2562"/>
                  </a:cubicBezTo>
                  <a:lnTo>
                    <a:pt x="9147" y="794"/>
                  </a:lnTo>
                  <a:close/>
                  <a:moveTo>
                    <a:pt x="428" y="1"/>
                  </a:moveTo>
                  <a:cubicBezTo>
                    <a:pt x="192" y="1"/>
                    <a:pt x="1" y="192"/>
                    <a:pt x="1" y="428"/>
                  </a:cubicBezTo>
                  <a:lnTo>
                    <a:pt x="1" y="4259"/>
                  </a:lnTo>
                  <a:cubicBezTo>
                    <a:pt x="1" y="4390"/>
                    <a:pt x="104" y="4495"/>
                    <a:pt x="234" y="4495"/>
                  </a:cubicBezTo>
                  <a:cubicBezTo>
                    <a:pt x="365" y="4495"/>
                    <a:pt x="470" y="4387"/>
                    <a:pt x="470" y="4259"/>
                  </a:cubicBezTo>
                  <a:lnTo>
                    <a:pt x="470" y="468"/>
                  </a:lnTo>
                  <a:lnTo>
                    <a:pt x="8680" y="468"/>
                  </a:lnTo>
                  <a:lnTo>
                    <a:pt x="8680" y="2562"/>
                  </a:lnTo>
                  <a:cubicBezTo>
                    <a:pt x="8680" y="2825"/>
                    <a:pt x="8896" y="3041"/>
                    <a:pt x="9160" y="3041"/>
                  </a:cubicBezTo>
                  <a:lnTo>
                    <a:pt x="11266" y="3041"/>
                  </a:lnTo>
                  <a:lnTo>
                    <a:pt x="11266" y="4211"/>
                  </a:lnTo>
                  <a:cubicBezTo>
                    <a:pt x="11266" y="4342"/>
                    <a:pt x="11374" y="4447"/>
                    <a:pt x="11502" y="4447"/>
                  </a:cubicBezTo>
                  <a:cubicBezTo>
                    <a:pt x="11630" y="4447"/>
                    <a:pt x="11738" y="4342"/>
                    <a:pt x="11738" y="4211"/>
                  </a:cubicBezTo>
                  <a:lnTo>
                    <a:pt x="11738" y="2893"/>
                  </a:lnTo>
                  <a:cubicBezTo>
                    <a:pt x="11738" y="2783"/>
                    <a:pt x="11693" y="2672"/>
                    <a:pt x="11613" y="2594"/>
                  </a:cubicBezTo>
                  <a:lnTo>
                    <a:pt x="9145" y="126"/>
                  </a:lnTo>
                  <a:cubicBezTo>
                    <a:pt x="9064" y="46"/>
                    <a:pt x="8957" y="1"/>
                    <a:pt x="8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598;p116">
              <a:extLst>
                <a:ext uri="{FF2B5EF4-FFF2-40B4-BE49-F238E27FC236}">
                  <a16:creationId xmlns:a16="http://schemas.microsoft.com/office/drawing/2014/main" id="{9D281400-01C0-3DF1-DF46-E63DF2713C1E}"/>
                </a:ext>
              </a:extLst>
            </p:cNvPr>
            <p:cNvSpPr/>
            <p:nvPr/>
          </p:nvSpPr>
          <p:spPr>
            <a:xfrm>
              <a:off x="4750188" y="3379075"/>
              <a:ext cx="293600" cy="276075"/>
            </a:xfrm>
            <a:custGeom>
              <a:avLst/>
              <a:gdLst/>
              <a:ahLst/>
              <a:cxnLst/>
              <a:rect l="l" t="t" r="r" b="b"/>
              <a:pathLst>
                <a:path w="11744" h="11043" extrusionOk="0">
                  <a:moveTo>
                    <a:pt x="237" y="1"/>
                  </a:moveTo>
                  <a:cubicBezTo>
                    <a:pt x="109" y="1"/>
                    <a:pt x="1" y="109"/>
                    <a:pt x="1" y="237"/>
                  </a:cubicBezTo>
                  <a:lnTo>
                    <a:pt x="1" y="10616"/>
                  </a:lnTo>
                  <a:cubicBezTo>
                    <a:pt x="1" y="10852"/>
                    <a:pt x="194" y="11043"/>
                    <a:pt x="428" y="11043"/>
                  </a:cubicBezTo>
                  <a:lnTo>
                    <a:pt x="11309" y="11043"/>
                  </a:lnTo>
                  <a:cubicBezTo>
                    <a:pt x="11545" y="11043"/>
                    <a:pt x="11736" y="10852"/>
                    <a:pt x="11736" y="10616"/>
                  </a:cubicBezTo>
                  <a:lnTo>
                    <a:pt x="11736" y="6052"/>
                  </a:lnTo>
                  <a:cubicBezTo>
                    <a:pt x="11743" y="5924"/>
                    <a:pt x="11635" y="5818"/>
                    <a:pt x="11507" y="5818"/>
                  </a:cubicBezTo>
                  <a:cubicBezTo>
                    <a:pt x="11377" y="5818"/>
                    <a:pt x="11271" y="5924"/>
                    <a:pt x="11271" y="6052"/>
                  </a:cubicBezTo>
                  <a:lnTo>
                    <a:pt x="11271" y="10576"/>
                  </a:lnTo>
                  <a:lnTo>
                    <a:pt x="473" y="10576"/>
                  </a:lnTo>
                  <a:lnTo>
                    <a:pt x="473" y="237"/>
                  </a:lnTo>
                  <a:cubicBezTo>
                    <a:pt x="473" y="109"/>
                    <a:pt x="365" y="1"/>
                    <a:pt x="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99;p116">
              <a:extLst>
                <a:ext uri="{FF2B5EF4-FFF2-40B4-BE49-F238E27FC236}">
                  <a16:creationId xmlns:a16="http://schemas.microsoft.com/office/drawing/2014/main" id="{25D6F53D-913D-13BF-F3CF-E2259C953D17}"/>
                </a:ext>
              </a:extLst>
            </p:cNvPr>
            <p:cNvSpPr/>
            <p:nvPr/>
          </p:nvSpPr>
          <p:spPr>
            <a:xfrm>
              <a:off x="4778388" y="3313050"/>
              <a:ext cx="54375" cy="54375"/>
            </a:xfrm>
            <a:custGeom>
              <a:avLst/>
              <a:gdLst/>
              <a:ahLst/>
              <a:cxnLst/>
              <a:rect l="l" t="t" r="r" b="b"/>
              <a:pathLst>
                <a:path w="2175" h="2175" extrusionOk="0">
                  <a:moveTo>
                    <a:pt x="1705" y="470"/>
                  </a:moveTo>
                  <a:lnTo>
                    <a:pt x="1705" y="1703"/>
                  </a:lnTo>
                  <a:lnTo>
                    <a:pt x="472" y="1703"/>
                  </a:lnTo>
                  <a:lnTo>
                    <a:pt x="472" y="470"/>
                  </a:lnTo>
                  <a:close/>
                  <a:moveTo>
                    <a:pt x="457" y="1"/>
                  </a:moveTo>
                  <a:cubicBezTo>
                    <a:pt x="206" y="1"/>
                    <a:pt x="0" y="204"/>
                    <a:pt x="0" y="458"/>
                  </a:cubicBezTo>
                  <a:lnTo>
                    <a:pt x="0" y="1718"/>
                  </a:lnTo>
                  <a:cubicBezTo>
                    <a:pt x="0" y="1969"/>
                    <a:pt x="203" y="2175"/>
                    <a:pt x="457" y="2175"/>
                  </a:cubicBezTo>
                  <a:lnTo>
                    <a:pt x="1717" y="2175"/>
                  </a:lnTo>
                  <a:cubicBezTo>
                    <a:pt x="1969" y="2175"/>
                    <a:pt x="2174" y="1971"/>
                    <a:pt x="2174" y="1718"/>
                  </a:cubicBezTo>
                  <a:lnTo>
                    <a:pt x="2174" y="458"/>
                  </a:lnTo>
                  <a:cubicBezTo>
                    <a:pt x="2174" y="206"/>
                    <a:pt x="1971" y="1"/>
                    <a:pt x="1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600;p116">
              <a:extLst>
                <a:ext uri="{FF2B5EF4-FFF2-40B4-BE49-F238E27FC236}">
                  <a16:creationId xmlns:a16="http://schemas.microsoft.com/office/drawing/2014/main" id="{F62D8422-0CA2-5325-6D56-D8B1870B00EB}"/>
                </a:ext>
              </a:extLst>
            </p:cNvPr>
            <p:cNvSpPr/>
            <p:nvPr/>
          </p:nvSpPr>
          <p:spPr>
            <a:xfrm>
              <a:off x="4841463" y="3321200"/>
              <a:ext cx="105725" cy="11775"/>
            </a:xfrm>
            <a:custGeom>
              <a:avLst/>
              <a:gdLst/>
              <a:ahLst/>
              <a:cxnLst/>
              <a:rect l="l" t="t" r="r" b="b"/>
              <a:pathLst>
                <a:path w="4229" h="471" extrusionOk="0">
                  <a:moveTo>
                    <a:pt x="236" y="1"/>
                  </a:moveTo>
                  <a:cubicBezTo>
                    <a:pt x="106" y="1"/>
                    <a:pt x="0" y="106"/>
                    <a:pt x="0" y="237"/>
                  </a:cubicBezTo>
                  <a:cubicBezTo>
                    <a:pt x="0" y="365"/>
                    <a:pt x="108" y="470"/>
                    <a:pt x="236" y="470"/>
                  </a:cubicBezTo>
                  <a:lnTo>
                    <a:pt x="3992" y="470"/>
                  </a:lnTo>
                  <a:cubicBezTo>
                    <a:pt x="4120" y="470"/>
                    <a:pt x="4228" y="365"/>
                    <a:pt x="4228" y="237"/>
                  </a:cubicBezTo>
                  <a:cubicBezTo>
                    <a:pt x="4228" y="106"/>
                    <a:pt x="4120" y="1"/>
                    <a:pt x="39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01;p116">
              <a:extLst>
                <a:ext uri="{FF2B5EF4-FFF2-40B4-BE49-F238E27FC236}">
                  <a16:creationId xmlns:a16="http://schemas.microsoft.com/office/drawing/2014/main" id="{024B7769-C0F3-DFBF-73E9-E05195DAE908}"/>
                </a:ext>
              </a:extLst>
            </p:cNvPr>
            <p:cNvSpPr/>
            <p:nvPr/>
          </p:nvSpPr>
          <p:spPr>
            <a:xfrm>
              <a:off x="4841463" y="3347500"/>
              <a:ext cx="105725" cy="11775"/>
            </a:xfrm>
            <a:custGeom>
              <a:avLst/>
              <a:gdLst/>
              <a:ahLst/>
              <a:cxnLst/>
              <a:rect l="l" t="t" r="r" b="b"/>
              <a:pathLst>
                <a:path w="4229" h="471" extrusionOk="0">
                  <a:moveTo>
                    <a:pt x="236" y="1"/>
                  </a:moveTo>
                  <a:cubicBezTo>
                    <a:pt x="106" y="1"/>
                    <a:pt x="0" y="106"/>
                    <a:pt x="0" y="234"/>
                  </a:cubicBezTo>
                  <a:cubicBezTo>
                    <a:pt x="0" y="365"/>
                    <a:pt x="108" y="470"/>
                    <a:pt x="236" y="470"/>
                  </a:cubicBezTo>
                  <a:lnTo>
                    <a:pt x="3992" y="470"/>
                  </a:lnTo>
                  <a:cubicBezTo>
                    <a:pt x="4120" y="470"/>
                    <a:pt x="4228" y="365"/>
                    <a:pt x="4228" y="234"/>
                  </a:cubicBezTo>
                  <a:cubicBezTo>
                    <a:pt x="4228" y="106"/>
                    <a:pt x="4120" y="1"/>
                    <a:pt x="39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02;p116">
              <a:extLst>
                <a:ext uri="{FF2B5EF4-FFF2-40B4-BE49-F238E27FC236}">
                  <a16:creationId xmlns:a16="http://schemas.microsoft.com/office/drawing/2014/main" id="{BB13C466-F36E-8B27-E06B-E61E12B822B7}"/>
                </a:ext>
              </a:extLst>
            </p:cNvPr>
            <p:cNvSpPr/>
            <p:nvPr/>
          </p:nvSpPr>
          <p:spPr>
            <a:xfrm>
              <a:off x="4778388" y="3383925"/>
              <a:ext cx="54375" cy="54375"/>
            </a:xfrm>
            <a:custGeom>
              <a:avLst/>
              <a:gdLst/>
              <a:ahLst/>
              <a:cxnLst/>
              <a:rect l="l" t="t" r="r" b="b"/>
              <a:pathLst>
                <a:path w="2175" h="2175" extrusionOk="0">
                  <a:moveTo>
                    <a:pt x="1705" y="470"/>
                  </a:moveTo>
                  <a:lnTo>
                    <a:pt x="1705" y="1702"/>
                  </a:lnTo>
                  <a:lnTo>
                    <a:pt x="472" y="1702"/>
                  </a:lnTo>
                  <a:lnTo>
                    <a:pt x="472" y="470"/>
                  </a:lnTo>
                  <a:close/>
                  <a:moveTo>
                    <a:pt x="457" y="0"/>
                  </a:moveTo>
                  <a:cubicBezTo>
                    <a:pt x="206" y="0"/>
                    <a:pt x="0" y="204"/>
                    <a:pt x="0" y="457"/>
                  </a:cubicBezTo>
                  <a:lnTo>
                    <a:pt x="0" y="1715"/>
                  </a:lnTo>
                  <a:cubicBezTo>
                    <a:pt x="0" y="1966"/>
                    <a:pt x="203" y="2174"/>
                    <a:pt x="457" y="2174"/>
                  </a:cubicBezTo>
                  <a:lnTo>
                    <a:pt x="1717" y="2174"/>
                  </a:lnTo>
                  <a:cubicBezTo>
                    <a:pt x="1969" y="2174"/>
                    <a:pt x="2174" y="1971"/>
                    <a:pt x="2174" y="1715"/>
                  </a:cubicBezTo>
                  <a:lnTo>
                    <a:pt x="2174" y="457"/>
                  </a:lnTo>
                  <a:cubicBezTo>
                    <a:pt x="2174" y="206"/>
                    <a:pt x="1971" y="0"/>
                    <a:pt x="1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603;p116">
              <a:extLst>
                <a:ext uri="{FF2B5EF4-FFF2-40B4-BE49-F238E27FC236}">
                  <a16:creationId xmlns:a16="http://schemas.microsoft.com/office/drawing/2014/main" id="{19ACF5C1-9E7B-36CC-B31D-A80D77B541F8}"/>
                </a:ext>
              </a:extLst>
            </p:cNvPr>
            <p:cNvSpPr/>
            <p:nvPr/>
          </p:nvSpPr>
          <p:spPr>
            <a:xfrm>
              <a:off x="4841388" y="3391950"/>
              <a:ext cx="137625" cy="11825"/>
            </a:xfrm>
            <a:custGeom>
              <a:avLst/>
              <a:gdLst/>
              <a:ahLst/>
              <a:cxnLst/>
              <a:rect l="l" t="t" r="r" b="b"/>
              <a:pathLst>
                <a:path w="5505" h="473" extrusionOk="0">
                  <a:moveTo>
                    <a:pt x="237" y="1"/>
                  </a:moveTo>
                  <a:cubicBezTo>
                    <a:pt x="106" y="1"/>
                    <a:pt x="1" y="108"/>
                    <a:pt x="1" y="237"/>
                  </a:cubicBezTo>
                  <a:cubicBezTo>
                    <a:pt x="1" y="365"/>
                    <a:pt x="106" y="473"/>
                    <a:pt x="237" y="473"/>
                  </a:cubicBezTo>
                  <a:lnTo>
                    <a:pt x="5271" y="473"/>
                  </a:lnTo>
                  <a:cubicBezTo>
                    <a:pt x="5399" y="473"/>
                    <a:pt x="5504" y="365"/>
                    <a:pt x="5504" y="237"/>
                  </a:cubicBezTo>
                  <a:cubicBezTo>
                    <a:pt x="5504" y="108"/>
                    <a:pt x="5401" y="1"/>
                    <a:pt x="5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04;p116">
              <a:extLst>
                <a:ext uri="{FF2B5EF4-FFF2-40B4-BE49-F238E27FC236}">
                  <a16:creationId xmlns:a16="http://schemas.microsoft.com/office/drawing/2014/main" id="{9E77D2C7-385C-8ADC-4B7F-E5ECA2198704}"/>
                </a:ext>
              </a:extLst>
            </p:cNvPr>
            <p:cNvSpPr/>
            <p:nvPr/>
          </p:nvSpPr>
          <p:spPr>
            <a:xfrm>
              <a:off x="4841388" y="3418325"/>
              <a:ext cx="137625" cy="11825"/>
            </a:xfrm>
            <a:custGeom>
              <a:avLst/>
              <a:gdLst/>
              <a:ahLst/>
              <a:cxnLst/>
              <a:rect l="l" t="t" r="r" b="b"/>
              <a:pathLst>
                <a:path w="5505" h="473" extrusionOk="0">
                  <a:moveTo>
                    <a:pt x="237" y="0"/>
                  </a:moveTo>
                  <a:cubicBezTo>
                    <a:pt x="106" y="0"/>
                    <a:pt x="1" y="108"/>
                    <a:pt x="1" y="236"/>
                  </a:cubicBezTo>
                  <a:cubicBezTo>
                    <a:pt x="1" y="364"/>
                    <a:pt x="106" y="472"/>
                    <a:pt x="237" y="472"/>
                  </a:cubicBezTo>
                  <a:lnTo>
                    <a:pt x="5271" y="472"/>
                  </a:lnTo>
                  <a:cubicBezTo>
                    <a:pt x="5401" y="472"/>
                    <a:pt x="5504" y="364"/>
                    <a:pt x="5504" y="236"/>
                  </a:cubicBezTo>
                  <a:cubicBezTo>
                    <a:pt x="5504" y="108"/>
                    <a:pt x="5399" y="0"/>
                    <a:pt x="5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05;p116">
              <a:extLst>
                <a:ext uri="{FF2B5EF4-FFF2-40B4-BE49-F238E27FC236}">
                  <a16:creationId xmlns:a16="http://schemas.microsoft.com/office/drawing/2014/main" id="{581924EF-1E04-8920-3317-5B1BF51BF718}"/>
                </a:ext>
              </a:extLst>
            </p:cNvPr>
            <p:cNvSpPr/>
            <p:nvPr/>
          </p:nvSpPr>
          <p:spPr>
            <a:xfrm>
              <a:off x="4778388" y="3454650"/>
              <a:ext cx="54375" cy="54375"/>
            </a:xfrm>
            <a:custGeom>
              <a:avLst/>
              <a:gdLst/>
              <a:ahLst/>
              <a:cxnLst/>
              <a:rect l="l" t="t" r="r" b="b"/>
              <a:pathLst>
                <a:path w="2175" h="2175" extrusionOk="0">
                  <a:moveTo>
                    <a:pt x="1705" y="470"/>
                  </a:moveTo>
                  <a:lnTo>
                    <a:pt x="1705" y="1705"/>
                  </a:lnTo>
                  <a:lnTo>
                    <a:pt x="472" y="1705"/>
                  </a:lnTo>
                  <a:lnTo>
                    <a:pt x="472" y="470"/>
                  </a:lnTo>
                  <a:close/>
                  <a:moveTo>
                    <a:pt x="457" y="1"/>
                  </a:moveTo>
                  <a:cubicBezTo>
                    <a:pt x="206" y="1"/>
                    <a:pt x="0" y="204"/>
                    <a:pt x="0" y="460"/>
                  </a:cubicBezTo>
                  <a:lnTo>
                    <a:pt x="0" y="1718"/>
                  </a:lnTo>
                  <a:cubicBezTo>
                    <a:pt x="0" y="1969"/>
                    <a:pt x="203" y="2175"/>
                    <a:pt x="457" y="2175"/>
                  </a:cubicBezTo>
                  <a:lnTo>
                    <a:pt x="1717" y="2175"/>
                  </a:lnTo>
                  <a:cubicBezTo>
                    <a:pt x="1969" y="2175"/>
                    <a:pt x="2174" y="1972"/>
                    <a:pt x="2174" y="1718"/>
                  </a:cubicBezTo>
                  <a:lnTo>
                    <a:pt x="2174" y="460"/>
                  </a:lnTo>
                  <a:cubicBezTo>
                    <a:pt x="2174" y="209"/>
                    <a:pt x="1971" y="1"/>
                    <a:pt x="1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606;p116">
              <a:extLst>
                <a:ext uri="{FF2B5EF4-FFF2-40B4-BE49-F238E27FC236}">
                  <a16:creationId xmlns:a16="http://schemas.microsoft.com/office/drawing/2014/main" id="{3FA844BB-8488-8721-2707-7C914E85C462}"/>
                </a:ext>
              </a:extLst>
            </p:cNvPr>
            <p:cNvSpPr/>
            <p:nvPr/>
          </p:nvSpPr>
          <p:spPr>
            <a:xfrm>
              <a:off x="4841463" y="3462750"/>
              <a:ext cx="123975" cy="11775"/>
            </a:xfrm>
            <a:custGeom>
              <a:avLst/>
              <a:gdLst/>
              <a:ahLst/>
              <a:cxnLst/>
              <a:rect l="l" t="t" r="r" b="b"/>
              <a:pathLst>
                <a:path w="4959" h="471" extrusionOk="0">
                  <a:moveTo>
                    <a:pt x="236" y="1"/>
                  </a:moveTo>
                  <a:cubicBezTo>
                    <a:pt x="106" y="1"/>
                    <a:pt x="0" y="106"/>
                    <a:pt x="0" y="237"/>
                  </a:cubicBezTo>
                  <a:cubicBezTo>
                    <a:pt x="0" y="365"/>
                    <a:pt x="108" y="470"/>
                    <a:pt x="236" y="470"/>
                  </a:cubicBezTo>
                  <a:lnTo>
                    <a:pt x="4723" y="470"/>
                  </a:lnTo>
                  <a:cubicBezTo>
                    <a:pt x="4854" y="470"/>
                    <a:pt x="4959" y="365"/>
                    <a:pt x="4959" y="237"/>
                  </a:cubicBezTo>
                  <a:cubicBezTo>
                    <a:pt x="4959" y="106"/>
                    <a:pt x="4854" y="1"/>
                    <a:pt x="4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607;p116">
              <a:extLst>
                <a:ext uri="{FF2B5EF4-FFF2-40B4-BE49-F238E27FC236}">
                  <a16:creationId xmlns:a16="http://schemas.microsoft.com/office/drawing/2014/main" id="{2F8F23E8-B978-9A91-CEF5-5CA9381FE34D}"/>
                </a:ext>
              </a:extLst>
            </p:cNvPr>
            <p:cNvSpPr/>
            <p:nvPr/>
          </p:nvSpPr>
          <p:spPr>
            <a:xfrm>
              <a:off x="4841463" y="3489125"/>
              <a:ext cx="132075" cy="11750"/>
            </a:xfrm>
            <a:custGeom>
              <a:avLst/>
              <a:gdLst/>
              <a:ahLst/>
              <a:cxnLst/>
              <a:rect l="l" t="t" r="r" b="b"/>
              <a:pathLst>
                <a:path w="5283" h="470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cubicBezTo>
                    <a:pt x="0" y="364"/>
                    <a:pt x="106" y="470"/>
                    <a:pt x="236" y="470"/>
                  </a:cubicBezTo>
                  <a:lnTo>
                    <a:pt x="5047" y="470"/>
                  </a:lnTo>
                  <a:cubicBezTo>
                    <a:pt x="5175" y="470"/>
                    <a:pt x="5283" y="367"/>
                    <a:pt x="5283" y="236"/>
                  </a:cubicBezTo>
                  <a:cubicBezTo>
                    <a:pt x="5283" y="106"/>
                    <a:pt x="5175" y="0"/>
                    <a:pt x="50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608;p116">
              <a:extLst>
                <a:ext uri="{FF2B5EF4-FFF2-40B4-BE49-F238E27FC236}">
                  <a16:creationId xmlns:a16="http://schemas.microsoft.com/office/drawing/2014/main" id="{F4E9CDAF-37BE-A124-063B-A8E64864DF88}"/>
                </a:ext>
              </a:extLst>
            </p:cNvPr>
            <p:cNvSpPr/>
            <p:nvPr/>
          </p:nvSpPr>
          <p:spPr>
            <a:xfrm>
              <a:off x="4778388" y="3525450"/>
              <a:ext cx="54375" cy="54375"/>
            </a:xfrm>
            <a:custGeom>
              <a:avLst/>
              <a:gdLst/>
              <a:ahLst/>
              <a:cxnLst/>
              <a:rect l="l" t="t" r="r" b="b"/>
              <a:pathLst>
                <a:path w="2175" h="2175" extrusionOk="0">
                  <a:moveTo>
                    <a:pt x="1705" y="470"/>
                  </a:moveTo>
                  <a:lnTo>
                    <a:pt x="1705" y="1703"/>
                  </a:lnTo>
                  <a:lnTo>
                    <a:pt x="472" y="1703"/>
                  </a:lnTo>
                  <a:lnTo>
                    <a:pt x="472" y="470"/>
                  </a:lnTo>
                  <a:close/>
                  <a:moveTo>
                    <a:pt x="457" y="1"/>
                  </a:moveTo>
                  <a:cubicBezTo>
                    <a:pt x="206" y="1"/>
                    <a:pt x="0" y="204"/>
                    <a:pt x="0" y="458"/>
                  </a:cubicBezTo>
                  <a:lnTo>
                    <a:pt x="0" y="1716"/>
                  </a:lnTo>
                  <a:cubicBezTo>
                    <a:pt x="0" y="1967"/>
                    <a:pt x="203" y="2175"/>
                    <a:pt x="457" y="2175"/>
                  </a:cubicBezTo>
                  <a:lnTo>
                    <a:pt x="1717" y="2175"/>
                  </a:lnTo>
                  <a:cubicBezTo>
                    <a:pt x="1969" y="2175"/>
                    <a:pt x="2174" y="1969"/>
                    <a:pt x="2174" y="1716"/>
                  </a:cubicBezTo>
                  <a:lnTo>
                    <a:pt x="2174" y="458"/>
                  </a:lnTo>
                  <a:cubicBezTo>
                    <a:pt x="2174" y="207"/>
                    <a:pt x="1971" y="1"/>
                    <a:pt x="1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609;p116">
              <a:extLst>
                <a:ext uri="{FF2B5EF4-FFF2-40B4-BE49-F238E27FC236}">
                  <a16:creationId xmlns:a16="http://schemas.microsoft.com/office/drawing/2014/main" id="{858F7931-317E-F5F8-9B73-FD1ACC33A657}"/>
                </a:ext>
              </a:extLst>
            </p:cNvPr>
            <p:cNvSpPr/>
            <p:nvPr/>
          </p:nvSpPr>
          <p:spPr>
            <a:xfrm>
              <a:off x="4841388" y="3533625"/>
              <a:ext cx="110625" cy="11750"/>
            </a:xfrm>
            <a:custGeom>
              <a:avLst/>
              <a:gdLst/>
              <a:ahLst/>
              <a:cxnLst/>
              <a:rect l="l" t="t" r="r" b="b"/>
              <a:pathLst>
                <a:path w="4425" h="470" extrusionOk="0">
                  <a:moveTo>
                    <a:pt x="237" y="0"/>
                  </a:moveTo>
                  <a:cubicBezTo>
                    <a:pt x="106" y="0"/>
                    <a:pt x="1" y="106"/>
                    <a:pt x="1" y="234"/>
                  </a:cubicBezTo>
                  <a:cubicBezTo>
                    <a:pt x="1" y="364"/>
                    <a:pt x="106" y="470"/>
                    <a:pt x="237" y="470"/>
                  </a:cubicBezTo>
                  <a:lnTo>
                    <a:pt x="4191" y="470"/>
                  </a:lnTo>
                  <a:cubicBezTo>
                    <a:pt x="4322" y="470"/>
                    <a:pt x="4425" y="364"/>
                    <a:pt x="4425" y="234"/>
                  </a:cubicBezTo>
                  <a:cubicBezTo>
                    <a:pt x="4425" y="106"/>
                    <a:pt x="4319" y="0"/>
                    <a:pt x="4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610;p116">
              <a:extLst>
                <a:ext uri="{FF2B5EF4-FFF2-40B4-BE49-F238E27FC236}">
                  <a16:creationId xmlns:a16="http://schemas.microsoft.com/office/drawing/2014/main" id="{6BEF3A7E-94D4-F95D-6448-EF0E075F95AC}"/>
                </a:ext>
              </a:extLst>
            </p:cNvPr>
            <p:cNvSpPr/>
            <p:nvPr/>
          </p:nvSpPr>
          <p:spPr>
            <a:xfrm>
              <a:off x="4841463" y="3559975"/>
              <a:ext cx="92600" cy="11775"/>
            </a:xfrm>
            <a:custGeom>
              <a:avLst/>
              <a:gdLst/>
              <a:ahLst/>
              <a:cxnLst/>
              <a:rect l="l" t="t" r="r" b="b"/>
              <a:pathLst>
                <a:path w="3704" h="471" extrusionOk="0">
                  <a:moveTo>
                    <a:pt x="236" y="1"/>
                  </a:moveTo>
                  <a:cubicBezTo>
                    <a:pt x="106" y="1"/>
                    <a:pt x="0" y="106"/>
                    <a:pt x="0" y="234"/>
                  </a:cubicBezTo>
                  <a:cubicBezTo>
                    <a:pt x="0" y="365"/>
                    <a:pt x="106" y="470"/>
                    <a:pt x="236" y="470"/>
                  </a:cubicBezTo>
                  <a:lnTo>
                    <a:pt x="3468" y="470"/>
                  </a:lnTo>
                  <a:cubicBezTo>
                    <a:pt x="3598" y="470"/>
                    <a:pt x="3704" y="365"/>
                    <a:pt x="3704" y="234"/>
                  </a:cubicBezTo>
                  <a:cubicBezTo>
                    <a:pt x="3704" y="106"/>
                    <a:pt x="3598" y="1"/>
                    <a:pt x="3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611;p116">
              <a:extLst>
                <a:ext uri="{FF2B5EF4-FFF2-40B4-BE49-F238E27FC236}">
                  <a16:creationId xmlns:a16="http://schemas.microsoft.com/office/drawing/2014/main" id="{82D408DB-223A-AD14-F722-5B85654B18D3}"/>
                </a:ext>
              </a:extLst>
            </p:cNvPr>
            <p:cNvSpPr/>
            <p:nvPr/>
          </p:nvSpPr>
          <p:spPr>
            <a:xfrm>
              <a:off x="4942263" y="3346075"/>
              <a:ext cx="157325" cy="281975"/>
            </a:xfrm>
            <a:custGeom>
              <a:avLst/>
              <a:gdLst/>
              <a:ahLst/>
              <a:cxnLst/>
              <a:rect l="l" t="t" r="r" b="b"/>
              <a:pathLst>
                <a:path w="6293" h="11279" extrusionOk="0">
                  <a:moveTo>
                    <a:pt x="5253" y="473"/>
                  </a:moveTo>
                  <a:cubicBezTo>
                    <a:pt x="5276" y="473"/>
                    <a:pt x="5300" y="478"/>
                    <a:pt x="5323" y="490"/>
                  </a:cubicBezTo>
                  <a:lnTo>
                    <a:pt x="5647" y="650"/>
                  </a:lnTo>
                  <a:cubicBezTo>
                    <a:pt x="5725" y="688"/>
                    <a:pt x="5758" y="786"/>
                    <a:pt x="5720" y="864"/>
                  </a:cubicBezTo>
                  <a:lnTo>
                    <a:pt x="5394" y="1529"/>
                  </a:lnTo>
                  <a:lnTo>
                    <a:pt x="4781" y="1228"/>
                  </a:lnTo>
                  <a:lnTo>
                    <a:pt x="5107" y="563"/>
                  </a:lnTo>
                  <a:cubicBezTo>
                    <a:pt x="5136" y="507"/>
                    <a:pt x="5193" y="473"/>
                    <a:pt x="5253" y="473"/>
                  </a:cubicBezTo>
                  <a:close/>
                  <a:moveTo>
                    <a:pt x="4575" y="1647"/>
                  </a:moveTo>
                  <a:lnTo>
                    <a:pt x="5185" y="1948"/>
                  </a:lnTo>
                  <a:lnTo>
                    <a:pt x="5019" y="2285"/>
                  </a:lnTo>
                  <a:lnTo>
                    <a:pt x="4407" y="1984"/>
                  </a:lnTo>
                  <a:lnTo>
                    <a:pt x="4575" y="1647"/>
                  </a:lnTo>
                  <a:close/>
                  <a:moveTo>
                    <a:pt x="801" y="9310"/>
                  </a:moveTo>
                  <a:lnTo>
                    <a:pt x="1414" y="9611"/>
                  </a:lnTo>
                  <a:lnTo>
                    <a:pt x="1246" y="9945"/>
                  </a:lnTo>
                  <a:lnTo>
                    <a:pt x="636" y="9644"/>
                  </a:lnTo>
                  <a:lnTo>
                    <a:pt x="801" y="9310"/>
                  </a:lnTo>
                  <a:close/>
                  <a:moveTo>
                    <a:pt x="475" y="10091"/>
                  </a:moveTo>
                  <a:lnTo>
                    <a:pt x="990" y="10344"/>
                  </a:lnTo>
                  <a:lnTo>
                    <a:pt x="503" y="10686"/>
                  </a:lnTo>
                  <a:lnTo>
                    <a:pt x="475" y="10091"/>
                  </a:lnTo>
                  <a:close/>
                  <a:moveTo>
                    <a:pt x="5255" y="1"/>
                  </a:moveTo>
                  <a:cubicBezTo>
                    <a:pt x="5022" y="1"/>
                    <a:pt x="4797" y="130"/>
                    <a:pt x="4688" y="354"/>
                  </a:cubicBezTo>
                  <a:lnTo>
                    <a:pt x="36" y="9804"/>
                  </a:lnTo>
                  <a:cubicBezTo>
                    <a:pt x="11" y="9855"/>
                    <a:pt x="1" y="9907"/>
                    <a:pt x="1" y="9965"/>
                  </a:cubicBezTo>
                  <a:lnTo>
                    <a:pt x="46" y="10964"/>
                  </a:lnTo>
                  <a:cubicBezTo>
                    <a:pt x="51" y="11085"/>
                    <a:pt x="121" y="11190"/>
                    <a:pt x="227" y="11246"/>
                  </a:cubicBezTo>
                  <a:cubicBezTo>
                    <a:pt x="274" y="11266"/>
                    <a:pt x="322" y="11278"/>
                    <a:pt x="372" y="11278"/>
                  </a:cubicBezTo>
                  <a:cubicBezTo>
                    <a:pt x="437" y="11278"/>
                    <a:pt x="503" y="11261"/>
                    <a:pt x="560" y="11220"/>
                  </a:cubicBezTo>
                  <a:lnTo>
                    <a:pt x="1381" y="10646"/>
                  </a:lnTo>
                  <a:cubicBezTo>
                    <a:pt x="1427" y="10613"/>
                    <a:pt x="1464" y="10570"/>
                    <a:pt x="1489" y="10522"/>
                  </a:cubicBezTo>
                  <a:lnTo>
                    <a:pt x="2782" y="7899"/>
                  </a:lnTo>
                  <a:cubicBezTo>
                    <a:pt x="2838" y="7783"/>
                    <a:pt x="2790" y="7643"/>
                    <a:pt x="2674" y="7585"/>
                  </a:cubicBezTo>
                  <a:cubicBezTo>
                    <a:pt x="2641" y="7569"/>
                    <a:pt x="2606" y="7562"/>
                    <a:pt x="2572" y="7562"/>
                  </a:cubicBezTo>
                  <a:cubicBezTo>
                    <a:pt x="2485" y="7562"/>
                    <a:pt x="2402" y="7609"/>
                    <a:pt x="2361" y="7693"/>
                  </a:cubicBezTo>
                  <a:lnTo>
                    <a:pt x="1622" y="9192"/>
                  </a:lnTo>
                  <a:lnTo>
                    <a:pt x="1012" y="8891"/>
                  </a:lnTo>
                  <a:lnTo>
                    <a:pt x="4203" y="2410"/>
                  </a:lnTo>
                  <a:lnTo>
                    <a:pt x="4816" y="2712"/>
                  </a:lnTo>
                  <a:lnTo>
                    <a:pt x="2808" y="6792"/>
                  </a:lnTo>
                  <a:cubicBezTo>
                    <a:pt x="2750" y="6907"/>
                    <a:pt x="2797" y="7048"/>
                    <a:pt x="2913" y="7105"/>
                  </a:cubicBezTo>
                  <a:cubicBezTo>
                    <a:pt x="2946" y="7122"/>
                    <a:pt x="2982" y="7130"/>
                    <a:pt x="3017" y="7130"/>
                  </a:cubicBezTo>
                  <a:cubicBezTo>
                    <a:pt x="3104" y="7130"/>
                    <a:pt x="3187" y="7082"/>
                    <a:pt x="3227" y="6997"/>
                  </a:cubicBezTo>
                  <a:lnTo>
                    <a:pt x="6147" y="1072"/>
                  </a:lnTo>
                  <a:cubicBezTo>
                    <a:pt x="6292" y="758"/>
                    <a:pt x="6164" y="379"/>
                    <a:pt x="5853" y="226"/>
                  </a:cubicBezTo>
                  <a:lnTo>
                    <a:pt x="5532" y="65"/>
                  </a:lnTo>
                  <a:cubicBezTo>
                    <a:pt x="5443" y="22"/>
                    <a:pt x="5348" y="1"/>
                    <a:pt x="5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1788;p116">
            <a:extLst>
              <a:ext uri="{FF2B5EF4-FFF2-40B4-BE49-F238E27FC236}">
                <a16:creationId xmlns:a16="http://schemas.microsoft.com/office/drawing/2014/main" id="{5C4C2B0C-E554-91D9-6858-B57A204D9C6B}"/>
              </a:ext>
            </a:extLst>
          </p:cNvPr>
          <p:cNvGrpSpPr/>
          <p:nvPr/>
        </p:nvGrpSpPr>
        <p:grpSpPr>
          <a:xfrm>
            <a:off x="1071256" y="3158752"/>
            <a:ext cx="399350" cy="401750"/>
            <a:chOff x="1917388" y="2174200"/>
            <a:chExt cx="399350" cy="401750"/>
          </a:xfrm>
        </p:grpSpPr>
        <p:sp>
          <p:nvSpPr>
            <p:cNvPr id="28" name="Google Shape;1789;p116">
              <a:extLst>
                <a:ext uri="{FF2B5EF4-FFF2-40B4-BE49-F238E27FC236}">
                  <a16:creationId xmlns:a16="http://schemas.microsoft.com/office/drawing/2014/main" id="{E1FDF8E3-AB21-7F8D-C277-6BE4CC614F69}"/>
                </a:ext>
              </a:extLst>
            </p:cNvPr>
            <p:cNvSpPr/>
            <p:nvPr/>
          </p:nvSpPr>
          <p:spPr>
            <a:xfrm>
              <a:off x="1985863" y="2470750"/>
              <a:ext cx="41700" cy="105200"/>
            </a:xfrm>
            <a:custGeom>
              <a:avLst/>
              <a:gdLst/>
              <a:ahLst/>
              <a:cxnLst/>
              <a:rect l="l" t="t" r="r" b="b"/>
              <a:pathLst>
                <a:path w="1668" h="4208" extrusionOk="0">
                  <a:moveTo>
                    <a:pt x="1401" y="1"/>
                  </a:moveTo>
                  <a:cubicBezTo>
                    <a:pt x="1345" y="1"/>
                    <a:pt x="1288" y="20"/>
                    <a:pt x="1243" y="59"/>
                  </a:cubicBezTo>
                  <a:cubicBezTo>
                    <a:pt x="452" y="757"/>
                    <a:pt x="0" y="1762"/>
                    <a:pt x="0" y="2821"/>
                  </a:cubicBezTo>
                  <a:lnTo>
                    <a:pt x="0" y="3969"/>
                  </a:lnTo>
                  <a:cubicBezTo>
                    <a:pt x="0" y="4102"/>
                    <a:pt x="108" y="4207"/>
                    <a:pt x="239" y="4207"/>
                  </a:cubicBezTo>
                  <a:cubicBezTo>
                    <a:pt x="372" y="4207"/>
                    <a:pt x="477" y="4099"/>
                    <a:pt x="477" y="3969"/>
                  </a:cubicBezTo>
                  <a:lnTo>
                    <a:pt x="477" y="2821"/>
                  </a:lnTo>
                  <a:cubicBezTo>
                    <a:pt x="477" y="1900"/>
                    <a:pt x="871" y="1026"/>
                    <a:pt x="1559" y="413"/>
                  </a:cubicBezTo>
                  <a:cubicBezTo>
                    <a:pt x="1657" y="326"/>
                    <a:pt x="1667" y="177"/>
                    <a:pt x="1582" y="77"/>
                  </a:cubicBezTo>
                  <a:cubicBezTo>
                    <a:pt x="1533" y="27"/>
                    <a:pt x="1467" y="1"/>
                    <a:pt x="1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90;p116">
              <a:extLst>
                <a:ext uri="{FF2B5EF4-FFF2-40B4-BE49-F238E27FC236}">
                  <a16:creationId xmlns:a16="http://schemas.microsoft.com/office/drawing/2014/main" id="{561CFED2-2A9D-E823-0012-539717C76E80}"/>
                </a:ext>
              </a:extLst>
            </p:cNvPr>
            <p:cNvSpPr/>
            <p:nvPr/>
          </p:nvSpPr>
          <p:spPr>
            <a:xfrm>
              <a:off x="2004488" y="2174200"/>
              <a:ext cx="243000" cy="401750"/>
            </a:xfrm>
            <a:custGeom>
              <a:avLst/>
              <a:gdLst/>
              <a:ahLst/>
              <a:cxnLst/>
              <a:rect l="l" t="t" r="r" b="b"/>
              <a:pathLst>
                <a:path w="9720" h="16070" extrusionOk="0">
                  <a:moveTo>
                    <a:pt x="3599" y="478"/>
                  </a:moveTo>
                  <a:cubicBezTo>
                    <a:pt x="3887" y="478"/>
                    <a:pt x="4174" y="540"/>
                    <a:pt x="4442" y="669"/>
                  </a:cubicBezTo>
                  <a:lnTo>
                    <a:pt x="5163" y="1010"/>
                  </a:lnTo>
                  <a:cubicBezTo>
                    <a:pt x="5273" y="1065"/>
                    <a:pt x="5399" y="1091"/>
                    <a:pt x="5523" y="1091"/>
                  </a:cubicBezTo>
                  <a:cubicBezTo>
                    <a:pt x="5535" y="1091"/>
                    <a:pt x="5546" y="1091"/>
                    <a:pt x="5557" y="1090"/>
                  </a:cubicBezTo>
                  <a:cubicBezTo>
                    <a:pt x="5585" y="1089"/>
                    <a:pt x="5613" y="1088"/>
                    <a:pt x="5640" y="1088"/>
                  </a:cubicBezTo>
                  <a:cubicBezTo>
                    <a:pt x="6380" y="1088"/>
                    <a:pt x="7031" y="1569"/>
                    <a:pt x="7247" y="2283"/>
                  </a:cubicBezTo>
                  <a:lnTo>
                    <a:pt x="7279" y="2398"/>
                  </a:lnTo>
                  <a:cubicBezTo>
                    <a:pt x="7297" y="2454"/>
                    <a:pt x="7335" y="2501"/>
                    <a:pt x="7385" y="2534"/>
                  </a:cubicBezTo>
                  <a:lnTo>
                    <a:pt x="7945" y="2878"/>
                  </a:lnTo>
                  <a:cubicBezTo>
                    <a:pt x="8279" y="3081"/>
                    <a:pt x="8422" y="3480"/>
                    <a:pt x="8296" y="3852"/>
                  </a:cubicBezTo>
                  <a:cubicBezTo>
                    <a:pt x="8181" y="4189"/>
                    <a:pt x="7863" y="4416"/>
                    <a:pt x="7514" y="4416"/>
                  </a:cubicBezTo>
                  <a:cubicBezTo>
                    <a:pt x="7481" y="4416"/>
                    <a:pt x="7448" y="4414"/>
                    <a:pt x="7415" y="4409"/>
                  </a:cubicBezTo>
                  <a:lnTo>
                    <a:pt x="6117" y="4259"/>
                  </a:lnTo>
                  <a:cubicBezTo>
                    <a:pt x="6042" y="4250"/>
                    <a:pt x="5968" y="4246"/>
                    <a:pt x="5893" y="4246"/>
                  </a:cubicBezTo>
                  <a:cubicBezTo>
                    <a:pt x="5641" y="4246"/>
                    <a:pt x="5390" y="4295"/>
                    <a:pt x="5155" y="4392"/>
                  </a:cubicBezTo>
                  <a:cubicBezTo>
                    <a:pt x="4978" y="4464"/>
                    <a:pt x="4791" y="4501"/>
                    <a:pt x="4602" y="4501"/>
                  </a:cubicBezTo>
                  <a:cubicBezTo>
                    <a:pt x="4483" y="4501"/>
                    <a:pt x="4364" y="4486"/>
                    <a:pt x="4246" y="4457"/>
                  </a:cubicBezTo>
                  <a:lnTo>
                    <a:pt x="3656" y="4309"/>
                  </a:lnTo>
                  <a:cubicBezTo>
                    <a:pt x="3503" y="4271"/>
                    <a:pt x="3346" y="4252"/>
                    <a:pt x="3188" y="4252"/>
                  </a:cubicBezTo>
                  <a:cubicBezTo>
                    <a:pt x="3013" y="4252"/>
                    <a:pt x="2838" y="4275"/>
                    <a:pt x="2667" y="4322"/>
                  </a:cubicBezTo>
                  <a:lnTo>
                    <a:pt x="1861" y="4545"/>
                  </a:lnTo>
                  <a:cubicBezTo>
                    <a:pt x="1773" y="4570"/>
                    <a:pt x="1684" y="4581"/>
                    <a:pt x="1597" y="4581"/>
                  </a:cubicBezTo>
                  <a:cubicBezTo>
                    <a:pt x="1271" y="4581"/>
                    <a:pt x="961" y="4418"/>
                    <a:pt x="777" y="4133"/>
                  </a:cubicBezTo>
                  <a:cubicBezTo>
                    <a:pt x="531" y="3732"/>
                    <a:pt x="598" y="3204"/>
                    <a:pt x="950" y="2883"/>
                  </a:cubicBezTo>
                  <a:lnTo>
                    <a:pt x="1585" y="2300"/>
                  </a:lnTo>
                  <a:cubicBezTo>
                    <a:pt x="1623" y="2268"/>
                    <a:pt x="1648" y="2220"/>
                    <a:pt x="1655" y="2170"/>
                  </a:cubicBezTo>
                  <a:lnTo>
                    <a:pt x="1668" y="2092"/>
                  </a:lnTo>
                  <a:cubicBezTo>
                    <a:pt x="1778" y="1484"/>
                    <a:pt x="2155" y="975"/>
                    <a:pt x="2705" y="694"/>
                  </a:cubicBezTo>
                  <a:cubicBezTo>
                    <a:pt x="2986" y="551"/>
                    <a:pt x="3295" y="478"/>
                    <a:pt x="3599" y="478"/>
                  </a:cubicBezTo>
                  <a:close/>
                  <a:moveTo>
                    <a:pt x="1397" y="5042"/>
                  </a:moveTo>
                  <a:cubicBezTo>
                    <a:pt x="1465" y="5050"/>
                    <a:pt x="1537" y="5057"/>
                    <a:pt x="1605" y="5057"/>
                  </a:cubicBezTo>
                  <a:cubicBezTo>
                    <a:pt x="1640" y="5057"/>
                    <a:pt x="1678" y="5055"/>
                    <a:pt x="1713" y="5055"/>
                  </a:cubicBezTo>
                  <a:lnTo>
                    <a:pt x="1713" y="5406"/>
                  </a:lnTo>
                  <a:lnTo>
                    <a:pt x="1575" y="5406"/>
                  </a:lnTo>
                  <a:cubicBezTo>
                    <a:pt x="1547" y="5406"/>
                    <a:pt x="1517" y="5406"/>
                    <a:pt x="1490" y="5409"/>
                  </a:cubicBezTo>
                  <a:lnTo>
                    <a:pt x="1397" y="5042"/>
                  </a:lnTo>
                  <a:close/>
                  <a:moveTo>
                    <a:pt x="7287" y="4874"/>
                  </a:moveTo>
                  <a:lnTo>
                    <a:pt x="7367" y="4884"/>
                  </a:lnTo>
                  <a:cubicBezTo>
                    <a:pt x="7418" y="4891"/>
                    <a:pt x="7467" y="4894"/>
                    <a:pt x="7516" y="4894"/>
                  </a:cubicBezTo>
                  <a:cubicBezTo>
                    <a:pt x="7560" y="4894"/>
                    <a:pt x="7603" y="4891"/>
                    <a:pt x="7646" y="4886"/>
                  </a:cubicBezTo>
                  <a:lnTo>
                    <a:pt x="7646" y="4886"/>
                  </a:lnTo>
                  <a:lnTo>
                    <a:pt x="7510" y="5409"/>
                  </a:lnTo>
                  <a:cubicBezTo>
                    <a:pt x="7480" y="5406"/>
                    <a:pt x="7453" y="5406"/>
                    <a:pt x="7425" y="5406"/>
                  </a:cubicBezTo>
                  <a:lnTo>
                    <a:pt x="7287" y="5406"/>
                  </a:lnTo>
                  <a:lnTo>
                    <a:pt x="7287" y="4874"/>
                  </a:lnTo>
                  <a:close/>
                  <a:moveTo>
                    <a:pt x="1716" y="5878"/>
                  </a:moveTo>
                  <a:lnTo>
                    <a:pt x="1716" y="6614"/>
                  </a:lnTo>
                  <a:lnTo>
                    <a:pt x="1578" y="6614"/>
                  </a:lnTo>
                  <a:cubicBezTo>
                    <a:pt x="1374" y="6614"/>
                    <a:pt x="1211" y="6448"/>
                    <a:pt x="1211" y="6245"/>
                  </a:cubicBezTo>
                  <a:cubicBezTo>
                    <a:pt x="1211" y="6044"/>
                    <a:pt x="1377" y="5878"/>
                    <a:pt x="1578" y="5878"/>
                  </a:cubicBezTo>
                  <a:close/>
                  <a:moveTo>
                    <a:pt x="7425" y="5878"/>
                  </a:moveTo>
                  <a:cubicBezTo>
                    <a:pt x="7628" y="5878"/>
                    <a:pt x="7792" y="6044"/>
                    <a:pt x="7792" y="6245"/>
                  </a:cubicBezTo>
                  <a:cubicBezTo>
                    <a:pt x="7792" y="6448"/>
                    <a:pt x="7628" y="6614"/>
                    <a:pt x="7425" y="6614"/>
                  </a:cubicBezTo>
                  <a:lnTo>
                    <a:pt x="7287" y="6614"/>
                  </a:lnTo>
                  <a:lnTo>
                    <a:pt x="7287" y="5878"/>
                  </a:lnTo>
                  <a:close/>
                  <a:moveTo>
                    <a:pt x="3807" y="9983"/>
                  </a:moveTo>
                  <a:cubicBezTo>
                    <a:pt x="4028" y="10041"/>
                    <a:pt x="4264" y="10071"/>
                    <a:pt x="4503" y="10071"/>
                  </a:cubicBezTo>
                  <a:cubicBezTo>
                    <a:pt x="4729" y="10071"/>
                    <a:pt x="4952" y="10043"/>
                    <a:pt x="5168" y="9991"/>
                  </a:cubicBezTo>
                  <a:lnTo>
                    <a:pt x="5168" y="10566"/>
                  </a:lnTo>
                  <a:cubicBezTo>
                    <a:pt x="5168" y="10945"/>
                    <a:pt x="4864" y="11249"/>
                    <a:pt x="4487" y="11249"/>
                  </a:cubicBezTo>
                  <a:cubicBezTo>
                    <a:pt x="4111" y="11249"/>
                    <a:pt x="3807" y="10945"/>
                    <a:pt x="3807" y="10568"/>
                  </a:cubicBezTo>
                  <a:lnTo>
                    <a:pt x="3807" y="9983"/>
                  </a:lnTo>
                  <a:close/>
                  <a:moveTo>
                    <a:pt x="3605" y="1"/>
                  </a:moveTo>
                  <a:cubicBezTo>
                    <a:pt x="3225" y="1"/>
                    <a:pt x="2845" y="91"/>
                    <a:pt x="2494" y="269"/>
                  </a:cubicBezTo>
                  <a:cubicBezTo>
                    <a:pt x="1814" y="618"/>
                    <a:pt x="1344" y="1254"/>
                    <a:pt x="1206" y="2007"/>
                  </a:cubicBezTo>
                  <a:lnTo>
                    <a:pt x="629" y="2534"/>
                  </a:lnTo>
                  <a:cubicBezTo>
                    <a:pt x="101" y="3013"/>
                    <a:pt x="1" y="3794"/>
                    <a:pt x="388" y="4394"/>
                  </a:cubicBezTo>
                  <a:cubicBezTo>
                    <a:pt x="511" y="4583"/>
                    <a:pt x="666" y="4733"/>
                    <a:pt x="849" y="4846"/>
                  </a:cubicBezTo>
                  <a:lnTo>
                    <a:pt x="1048" y="5589"/>
                  </a:lnTo>
                  <a:cubicBezTo>
                    <a:pt x="855" y="5743"/>
                    <a:pt x="734" y="5981"/>
                    <a:pt x="734" y="6245"/>
                  </a:cubicBezTo>
                  <a:cubicBezTo>
                    <a:pt x="734" y="6709"/>
                    <a:pt x="1111" y="7086"/>
                    <a:pt x="1575" y="7086"/>
                  </a:cubicBezTo>
                  <a:lnTo>
                    <a:pt x="1713" y="7086"/>
                  </a:lnTo>
                  <a:lnTo>
                    <a:pt x="1713" y="7287"/>
                  </a:lnTo>
                  <a:cubicBezTo>
                    <a:pt x="1713" y="8404"/>
                    <a:pt x="2373" y="9371"/>
                    <a:pt x="3325" y="9815"/>
                  </a:cubicBezTo>
                  <a:lnTo>
                    <a:pt x="3325" y="10204"/>
                  </a:lnTo>
                  <a:lnTo>
                    <a:pt x="1424" y="11299"/>
                  </a:lnTo>
                  <a:cubicBezTo>
                    <a:pt x="1311" y="11364"/>
                    <a:pt x="1269" y="11510"/>
                    <a:pt x="1337" y="11623"/>
                  </a:cubicBezTo>
                  <a:cubicBezTo>
                    <a:pt x="1379" y="11698"/>
                    <a:pt x="1457" y="11741"/>
                    <a:pt x="1542" y="11741"/>
                  </a:cubicBezTo>
                  <a:cubicBezTo>
                    <a:pt x="1583" y="11741"/>
                    <a:pt x="1625" y="11731"/>
                    <a:pt x="1663" y="11711"/>
                  </a:cubicBezTo>
                  <a:lnTo>
                    <a:pt x="3340" y="10744"/>
                  </a:lnTo>
                  <a:cubicBezTo>
                    <a:pt x="3425" y="11299"/>
                    <a:pt x="3905" y="11723"/>
                    <a:pt x="4482" y="11723"/>
                  </a:cubicBezTo>
                  <a:cubicBezTo>
                    <a:pt x="5060" y="11723"/>
                    <a:pt x="5542" y="11296"/>
                    <a:pt x="5625" y="10744"/>
                  </a:cubicBezTo>
                  <a:lnTo>
                    <a:pt x="7631" y="11899"/>
                  </a:lnTo>
                  <a:cubicBezTo>
                    <a:pt x="8623" y="12469"/>
                    <a:pt x="9240" y="13536"/>
                    <a:pt x="9240" y="14681"/>
                  </a:cubicBezTo>
                  <a:lnTo>
                    <a:pt x="9240" y="15831"/>
                  </a:lnTo>
                  <a:cubicBezTo>
                    <a:pt x="9240" y="15961"/>
                    <a:pt x="9348" y="16069"/>
                    <a:pt x="9479" y="16069"/>
                  </a:cubicBezTo>
                  <a:cubicBezTo>
                    <a:pt x="9612" y="16069"/>
                    <a:pt x="9717" y="15961"/>
                    <a:pt x="9717" y="15831"/>
                  </a:cubicBezTo>
                  <a:lnTo>
                    <a:pt x="9717" y="14681"/>
                  </a:lnTo>
                  <a:cubicBezTo>
                    <a:pt x="9720" y="13368"/>
                    <a:pt x="9009" y="12142"/>
                    <a:pt x="7869" y="11487"/>
                  </a:cubicBezTo>
                  <a:lnTo>
                    <a:pt x="5642" y="10204"/>
                  </a:lnTo>
                  <a:lnTo>
                    <a:pt x="5642" y="9828"/>
                  </a:lnTo>
                  <a:cubicBezTo>
                    <a:pt x="5919" y="9702"/>
                    <a:pt x="6175" y="9531"/>
                    <a:pt x="6406" y="9318"/>
                  </a:cubicBezTo>
                  <a:cubicBezTo>
                    <a:pt x="6499" y="9230"/>
                    <a:pt x="6506" y="9079"/>
                    <a:pt x="6418" y="8984"/>
                  </a:cubicBezTo>
                  <a:cubicBezTo>
                    <a:pt x="6372" y="8934"/>
                    <a:pt x="6308" y="8908"/>
                    <a:pt x="6244" y="8908"/>
                  </a:cubicBezTo>
                  <a:cubicBezTo>
                    <a:pt x="6186" y="8908"/>
                    <a:pt x="6128" y="8929"/>
                    <a:pt x="6082" y="8969"/>
                  </a:cubicBezTo>
                  <a:cubicBezTo>
                    <a:pt x="5652" y="9371"/>
                    <a:pt x="5090" y="9594"/>
                    <a:pt x="4503" y="9594"/>
                  </a:cubicBezTo>
                  <a:cubicBezTo>
                    <a:pt x="3230" y="9594"/>
                    <a:pt x="2190" y="8557"/>
                    <a:pt x="2190" y="7282"/>
                  </a:cubicBezTo>
                  <a:lnTo>
                    <a:pt x="2190" y="4947"/>
                  </a:lnTo>
                  <a:lnTo>
                    <a:pt x="2805" y="4776"/>
                  </a:lnTo>
                  <a:cubicBezTo>
                    <a:pt x="2933" y="4742"/>
                    <a:pt x="3065" y="4724"/>
                    <a:pt x="3197" y="4724"/>
                  </a:cubicBezTo>
                  <a:cubicBezTo>
                    <a:pt x="3316" y="4724"/>
                    <a:pt x="3435" y="4739"/>
                    <a:pt x="3551" y="4768"/>
                  </a:cubicBezTo>
                  <a:lnTo>
                    <a:pt x="4141" y="4914"/>
                  </a:lnTo>
                  <a:cubicBezTo>
                    <a:pt x="4296" y="4953"/>
                    <a:pt x="4453" y="4972"/>
                    <a:pt x="4610" y="4972"/>
                  </a:cubicBezTo>
                  <a:cubicBezTo>
                    <a:pt x="4860" y="4972"/>
                    <a:pt x="5108" y="4923"/>
                    <a:pt x="5344" y="4826"/>
                  </a:cubicBezTo>
                  <a:cubicBezTo>
                    <a:pt x="5521" y="4754"/>
                    <a:pt x="5713" y="4717"/>
                    <a:pt x="5905" y="4717"/>
                  </a:cubicBezTo>
                  <a:cubicBezTo>
                    <a:pt x="5960" y="4717"/>
                    <a:pt x="6015" y="4720"/>
                    <a:pt x="6069" y="4726"/>
                  </a:cubicBezTo>
                  <a:lnTo>
                    <a:pt x="6812" y="4814"/>
                  </a:lnTo>
                  <a:lnTo>
                    <a:pt x="6812" y="7284"/>
                  </a:lnTo>
                  <a:cubicBezTo>
                    <a:pt x="6812" y="7611"/>
                    <a:pt x="6742" y="7932"/>
                    <a:pt x="6612" y="8228"/>
                  </a:cubicBezTo>
                  <a:cubicBezTo>
                    <a:pt x="6559" y="8349"/>
                    <a:pt x="6612" y="8489"/>
                    <a:pt x="6730" y="8542"/>
                  </a:cubicBezTo>
                  <a:cubicBezTo>
                    <a:pt x="6762" y="8555"/>
                    <a:pt x="6797" y="8565"/>
                    <a:pt x="6827" y="8565"/>
                  </a:cubicBezTo>
                  <a:cubicBezTo>
                    <a:pt x="6918" y="8565"/>
                    <a:pt x="7003" y="8512"/>
                    <a:pt x="7043" y="8424"/>
                  </a:cubicBezTo>
                  <a:cubicBezTo>
                    <a:pt x="7204" y="8062"/>
                    <a:pt x="7287" y="7681"/>
                    <a:pt x="7287" y="7287"/>
                  </a:cubicBezTo>
                  <a:lnTo>
                    <a:pt x="7287" y="7086"/>
                  </a:lnTo>
                  <a:lnTo>
                    <a:pt x="7425" y="7086"/>
                  </a:lnTo>
                  <a:cubicBezTo>
                    <a:pt x="7889" y="7086"/>
                    <a:pt x="8266" y="6709"/>
                    <a:pt x="8266" y="6245"/>
                  </a:cubicBezTo>
                  <a:cubicBezTo>
                    <a:pt x="8266" y="5981"/>
                    <a:pt x="8143" y="5743"/>
                    <a:pt x="7952" y="5589"/>
                  </a:cubicBezTo>
                  <a:lnTo>
                    <a:pt x="8186" y="4706"/>
                  </a:lnTo>
                  <a:cubicBezTo>
                    <a:pt x="8447" y="4548"/>
                    <a:pt x="8655" y="4304"/>
                    <a:pt x="8756" y="4003"/>
                  </a:cubicBezTo>
                  <a:cubicBezTo>
                    <a:pt x="8949" y="3420"/>
                    <a:pt x="8721" y="2793"/>
                    <a:pt x="8198" y="2476"/>
                  </a:cubicBezTo>
                  <a:lnTo>
                    <a:pt x="7716" y="2177"/>
                  </a:lnTo>
                  <a:lnTo>
                    <a:pt x="7706" y="2147"/>
                  </a:lnTo>
                  <a:cubicBezTo>
                    <a:pt x="7430" y="1230"/>
                    <a:pt x="6596" y="613"/>
                    <a:pt x="5648" y="613"/>
                  </a:cubicBezTo>
                  <a:cubicBezTo>
                    <a:pt x="5613" y="613"/>
                    <a:pt x="5577" y="614"/>
                    <a:pt x="5542" y="616"/>
                  </a:cubicBezTo>
                  <a:cubicBezTo>
                    <a:pt x="5537" y="616"/>
                    <a:pt x="5532" y="616"/>
                    <a:pt x="5527" y="616"/>
                  </a:cubicBezTo>
                  <a:cubicBezTo>
                    <a:pt x="5472" y="616"/>
                    <a:pt x="5420" y="604"/>
                    <a:pt x="5371" y="581"/>
                  </a:cubicBezTo>
                  <a:lnTo>
                    <a:pt x="4653" y="239"/>
                  </a:lnTo>
                  <a:cubicBezTo>
                    <a:pt x="4319" y="80"/>
                    <a:pt x="3962" y="1"/>
                    <a:pt x="36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791;p116">
              <a:extLst>
                <a:ext uri="{FF2B5EF4-FFF2-40B4-BE49-F238E27FC236}">
                  <a16:creationId xmlns:a16="http://schemas.microsoft.com/office/drawing/2014/main" id="{0A38F8EA-7891-A2CC-D069-5E92EEFFD337}"/>
                </a:ext>
              </a:extLst>
            </p:cNvPr>
            <p:cNvSpPr/>
            <p:nvPr/>
          </p:nvSpPr>
          <p:spPr>
            <a:xfrm>
              <a:off x="2236163" y="2361450"/>
              <a:ext cx="68200" cy="90900"/>
            </a:xfrm>
            <a:custGeom>
              <a:avLst/>
              <a:gdLst/>
              <a:ahLst/>
              <a:cxnLst/>
              <a:rect l="l" t="t" r="r" b="b"/>
              <a:pathLst>
                <a:path w="2728" h="3636" extrusionOk="0">
                  <a:moveTo>
                    <a:pt x="1382" y="545"/>
                  </a:moveTo>
                  <a:lnTo>
                    <a:pt x="1987" y="1147"/>
                  </a:lnTo>
                  <a:lnTo>
                    <a:pt x="1846" y="1145"/>
                  </a:lnTo>
                  <a:cubicBezTo>
                    <a:pt x="1713" y="1145"/>
                    <a:pt x="1608" y="1250"/>
                    <a:pt x="1608" y="1383"/>
                  </a:cubicBezTo>
                  <a:lnTo>
                    <a:pt x="1608" y="1509"/>
                  </a:lnTo>
                  <a:cubicBezTo>
                    <a:pt x="1608" y="2096"/>
                    <a:pt x="1286" y="2641"/>
                    <a:pt x="784" y="2938"/>
                  </a:cubicBezTo>
                  <a:cubicBezTo>
                    <a:pt x="1033" y="2488"/>
                    <a:pt x="1161" y="1989"/>
                    <a:pt x="1161" y="1471"/>
                  </a:cubicBezTo>
                  <a:lnTo>
                    <a:pt x="1161" y="1386"/>
                  </a:lnTo>
                  <a:cubicBezTo>
                    <a:pt x="1161" y="1253"/>
                    <a:pt x="1055" y="1147"/>
                    <a:pt x="922" y="1147"/>
                  </a:cubicBezTo>
                  <a:lnTo>
                    <a:pt x="774" y="1147"/>
                  </a:lnTo>
                  <a:lnTo>
                    <a:pt x="1382" y="545"/>
                  </a:lnTo>
                  <a:close/>
                  <a:moveTo>
                    <a:pt x="1386" y="0"/>
                  </a:moveTo>
                  <a:cubicBezTo>
                    <a:pt x="1308" y="0"/>
                    <a:pt x="1229" y="30"/>
                    <a:pt x="1168" y="90"/>
                  </a:cubicBezTo>
                  <a:lnTo>
                    <a:pt x="159" y="1092"/>
                  </a:lnTo>
                  <a:cubicBezTo>
                    <a:pt x="71" y="1180"/>
                    <a:pt x="44" y="1311"/>
                    <a:pt x="91" y="1426"/>
                  </a:cubicBezTo>
                  <a:cubicBezTo>
                    <a:pt x="139" y="1544"/>
                    <a:pt x="252" y="1619"/>
                    <a:pt x="377" y="1619"/>
                  </a:cubicBezTo>
                  <a:lnTo>
                    <a:pt x="684" y="1619"/>
                  </a:lnTo>
                  <a:cubicBezTo>
                    <a:pt x="656" y="2112"/>
                    <a:pt x="485" y="2576"/>
                    <a:pt x="194" y="2978"/>
                  </a:cubicBezTo>
                  <a:lnTo>
                    <a:pt x="89" y="3121"/>
                  </a:lnTo>
                  <a:cubicBezTo>
                    <a:pt x="1" y="3241"/>
                    <a:pt x="6" y="3407"/>
                    <a:pt x="101" y="3520"/>
                  </a:cubicBezTo>
                  <a:cubicBezTo>
                    <a:pt x="164" y="3595"/>
                    <a:pt x="257" y="3636"/>
                    <a:pt x="347" y="3636"/>
                  </a:cubicBezTo>
                  <a:cubicBezTo>
                    <a:pt x="395" y="3636"/>
                    <a:pt x="443" y="3628"/>
                    <a:pt x="490" y="3605"/>
                  </a:cubicBezTo>
                  <a:lnTo>
                    <a:pt x="880" y="3420"/>
                  </a:lnTo>
                  <a:cubicBezTo>
                    <a:pt x="1575" y="3083"/>
                    <a:pt x="2037" y="2388"/>
                    <a:pt x="2077" y="1617"/>
                  </a:cubicBezTo>
                  <a:lnTo>
                    <a:pt x="2391" y="1617"/>
                  </a:lnTo>
                  <a:cubicBezTo>
                    <a:pt x="2517" y="1617"/>
                    <a:pt x="2630" y="1542"/>
                    <a:pt x="2677" y="1426"/>
                  </a:cubicBezTo>
                  <a:cubicBezTo>
                    <a:pt x="2727" y="1311"/>
                    <a:pt x="2700" y="1180"/>
                    <a:pt x="2612" y="1092"/>
                  </a:cubicBezTo>
                  <a:lnTo>
                    <a:pt x="1603" y="90"/>
                  </a:lnTo>
                  <a:cubicBezTo>
                    <a:pt x="1544" y="30"/>
                    <a:pt x="1465" y="0"/>
                    <a:pt x="13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792;p116">
              <a:extLst>
                <a:ext uri="{FF2B5EF4-FFF2-40B4-BE49-F238E27FC236}">
                  <a16:creationId xmlns:a16="http://schemas.microsoft.com/office/drawing/2014/main" id="{FDF42174-97E3-6DDC-F1A9-760858FCB92C}"/>
                </a:ext>
              </a:extLst>
            </p:cNvPr>
            <p:cNvSpPr/>
            <p:nvPr/>
          </p:nvSpPr>
          <p:spPr>
            <a:xfrm>
              <a:off x="2223738" y="2260625"/>
              <a:ext cx="93000" cy="93000"/>
            </a:xfrm>
            <a:custGeom>
              <a:avLst/>
              <a:gdLst/>
              <a:ahLst/>
              <a:cxnLst/>
              <a:rect l="l" t="t" r="r" b="b"/>
              <a:pathLst>
                <a:path w="3720" h="3720" extrusionOk="0">
                  <a:moveTo>
                    <a:pt x="1861" y="473"/>
                  </a:moveTo>
                  <a:cubicBezTo>
                    <a:pt x="2624" y="473"/>
                    <a:pt x="3247" y="1093"/>
                    <a:pt x="3247" y="1856"/>
                  </a:cubicBezTo>
                  <a:cubicBezTo>
                    <a:pt x="3247" y="2620"/>
                    <a:pt x="2624" y="3240"/>
                    <a:pt x="1861" y="3240"/>
                  </a:cubicBezTo>
                  <a:cubicBezTo>
                    <a:pt x="1100" y="3240"/>
                    <a:pt x="478" y="2620"/>
                    <a:pt x="478" y="1856"/>
                  </a:cubicBezTo>
                  <a:cubicBezTo>
                    <a:pt x="478" y="1093"/>
                    <a:pt x="1095" y="473"/>
                    <a:pt x="1861" y="473"/>
                  </a:cubicBezTo>
                  <a:close/>
                  <a:moveTo>
                    <a:pt x="1861" y="1"/>
                  </a:moveTo>
                  <a:cubicBezTo>
                    <a:pt x="839" y="1"/>
                    <a:pt x="3" y="837"/>
                    <a:pt x="3" y="1861"/>
                  </a:cubicBezTo>
                  <a:cubicBezTo>
                    <a:pt x="1" y="2883"/>
                    <a:pt x="837" y="3719"/>
                    <a:pt x="1861" y="3719"/>
                  </a:cubicBezTo>
                  <a:cubicBezTo>
                    <a:pt x="2886" y="3719"/>
                    <a:pt x="3719" y="2883"/>
                    <a:pt x="3719" y="1861"/>
                  </a:cubicBezTo>
                  <a:cubicBezTo>
                    <a:pt x="3719" y="837"/>
                    <a:pt x="2886" y="1"/>
                    <a:pt x="1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793;p116">
              <a:extLst>
                <a:ext uri="{FF2B5EF4-FFF2-40B4-BE49-F238E27FC236}">
                  <a16:creationId xmlns:a16="http://schemas.microsoft.com/office/drawing/2014/main" id="{772403D9-857D-7DB6-DA42-758DE9470797}"/>
                </a:ext>
              </a:extLst>
            </p:cNvPr>
            <p:cNvSpPr/>
            <p:nvPr/>
          </p:nvSpPr>
          <p:spPr>
            <a:xfrm>
              <a:off x="1929688" y="2361450"/>
              <a:ext cx="68175" cy="90900"/>
            </a:xfrm>
            <a:custGeom>
              <a:avLst/>
              <a:gdLst/>
              <a:ahLst/>
              <a:cxnLst/>
              <a:rect l="l" t="t" r="r" b="b"/>
              <a:pathLst>
                <a:path w="2727" h="3636" extrusionOk="0">
                  <a:moveTo>
                    <a:pt x="1341" y="540"/>
                  </a:moveTo>
                  <a:lnTo>
                    <a:pt x="1946" y="1142"/>
                  </a:lnTo>
                  <a:lnTo>
                    <a:pt x="1798" y="1142"/>
                  </a:lnTo>
                  <a:cubicBezTo>
                    <a:pt x="1667" y="1142"/>
                    <a:pt x="1559" y="1248"/>
                    <a:pt x="1559" y="1381"/>
                  </a:cubicBezTo>
                  <a:lnTo>
                    <a:pt x="1559" y="1464"/>
                  </a:lnTo>
                  <a:cubicBezTo>
                    <a:pt x="1567" y="1986"/>
                    <a:pt x="1695" y="2486"/>
                    <a:pt x="1943" y="2933"/>
                  </a:cubicBezTo>
                  <a:cubicBezTo>
                    <a:pt x="1441" y="2641"/>
                    <a:pt x="1120" y="2091"/>
                    <a:pt x="1120" y="1506"/>
                  </a:cubicBezTo>
                  <a:lnTo>
                    <a:pt x="1120" y="1381"/>
                  </a:lnTo>
                  <a:cubicBezTo>
                    <a:pt x="1120" y="1248"/>
                    <a:pt x="1014" y="1142"/>
                    <a:pt x="881" y="1142"/>
                  </a:cubicBezTo>
                  <a:lnTo>
                    <a:pt x="733" y="1142"/>
                  </a:lnTo>
                  <a:lnTo>
                    <a:pt x="1341" y="540"/>
                  </a:lnTo>
                  <a:close/>
                  <a:moveTo>
                    <a:pt x="1343" y="0"/>
                  </a:moveTo>
                  <a:cubicBezTo>
                    <a:pt x="1264" y="0"/>
                    <a:pt x="1185" y="30"/>
                    <a:pt x="1125" y="90"/>
                  </a:cubicBezTo>
                  <a:lnTo>
                    <a:pt x="116" y="1092"/>
                  </a:lnTo>
                  <a:cubicBezTo>
                    <a:pt x="28" y="1180"/>
                    <a:pt x="0" y="1311"/>
                    <a:pt x="48" y="1426"/>
                  </a:cubicBezTo>
                  <a:cubicBezTo>
                    <a:pt x="96" y="1544"/>
                    <a:pt x="209" y="1619"/>
                    <a:pt x="334" y="1619"/>
                  </a:cubicBezTo>
                  <a:lnTo>
                    <a:pt x="648" y="1619"/>
                  </a:lnTo>
                  <a:cubicBezTo>
                    <a:pt x="688" y="2385"/>
                    <a:pt x="1150" y="3083"/>
                    <a:pt x="1845" y="3420"/>
                  </a:cubicBezTo>
                  <a:lnTo>
                    <a:pt x="2235" y="3605"/>
                  </a:lnTo>
                  <a:cubicBezTo>
                    <a:pt x="2280" y="3628"/>
                    <a:pt x="2330" y="3636"/>
                    <a:pt x="2375" y="3636"/>
                  </a:cubicBezTo>
                  <a:cubicBezTo>
                    <a:pt x="2380" y="3636"/>
                    <a:pt x="2386" y="3636"/>
                    <a:pt x="2391" y="3636"/>
                  </a:cubicBezTo>
                  <a:cubicBezTo>
                    <a:pt x="2483" y="3636"/>
                    <a:pt x="2567" y="3594"/>
                    <a:pt x="2626" y="3520"/>
                  </a:cubicBezTo>
                  <a:cubicBezTo>
                    <a:pt x="2722" y="3405"/>
                    <a:pt x="2727" y="3241"/>
                    <a:pt x="2639" y="3121"/>
                  </a:cubicBezTo>
                  <a:lnTo>
                    <a:pt x="2533" y="2978"/>
                  </a:lnTo>
                  <a:cubicBezTo>
                    <a:pt x="2242" y="2576"/>
                    <a:pt x="2071" y="2112"/>
                    <a:pt x="2044" y="1619"/>
                  </a:cubicBezTo>
                  <a:lnTo>
                    <a:pt x="2350" y="1619"/>
                  </a:lnTo>
                  <a:cubicBezTo>
                    <a:pt x="2476" y="1619"/>
                    <a:pt x="2589" y="1544"/>
                    <a:pt x="2636" y="1426"/>
                  </a:cubicBezTo>
                  <a:cubicBezTo>
                    <a:pt x="2684" y="1311"/>
                    <a:pt x="2659" y="1180"/>
                    <a:pt x="2569" y="1092"/>
                  </a:cubicBezTo>
                  <a:lnTo>
                    <a:pt x="1559" y="90"/>
                  </a:lnTo>
                  <a:cubicBezTo>
                    <a:pt x="1500" y="30"/>
                    <a:pt x="1422" y="0"/>
                    <a:pt x="1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94;p116">
              <a:extLst>
                <a:ext uri="{FF2B5EF4-FFF2-40B4-BE49-F238E27FC236}">
                  <a16:creationId xmlns:a16="http://schemas.microsoft.com/office/drawing/2014/main" id="{C731A83D-F009-AF54-9652-1053AE6DD4CB}"/>
                </a:ext>
              </a:extLst>
            </p:cNvPr>
            <p:cNvSpPr/>
            <p:nvPr/>
          </p:nvSpPr>
          <p:spPr>
            <a:xfrm>
              <a:off x="1917388" y="2260625"/>
              <a:ext cx="92900" cy="93000"/>
            </a:xfrm>
            <a:custGeom>
              <a:avLst/>
              <a:gdLst/>
              <a:ahLst/>
              <a:cxnLst/>
              <a:rect l="l" t="t" r="r" b="b"/>
              <a:pathLst>
                <a:path w="3716" h="3720" extrusionOk="0">
                  <a:moveTo>
                    <a:pt x="1858" y="1"/>
                  </a:moveTo>
                  <a:cubicBezTo>
                    <a:pt x="1597" y="1"/>
                    <a:pt x="1343" y="56"/>
                    <a:pt x="1105" y="162"/>
                  </a:cubicBezTo>
                  <a:cubicBezTo>
                    <a:pt x="984" y="214"/>
                    <a:pt x="931" y="357"/>
                    <a:pt x="984" y="475"/>
                  </a:cubicBezTo>
                  <a:cubicBezTo>
                    <a:pt x="1025" y="564"/>
                    <a:pt x="1112" y="616"/>
                    <a:pt x="1202" y="616"/>
                  </a:cubicBezTo>
                  <a:cubicBezTo>
                    <a:pt x="1235" y="616"/>
                    <a:pt x="1267" y="610"/>
                    <a:pt x="1298" y="596"/>
                  </a:cubicBezTo>
                  <a:cubicBezTo>
                    <a:pt x="1479" y="516"/>
                    <a:pt x="1667" y="475"/>
                    <a:pt x="1860" y="475"/>
                  </a:cubicBezTo>
                  <a:cubicBezTo>
                    <a:pt x="2624" y="475"/>
                    <a:pt x="3244" y="1098"/>
                    <a:pt x="3244" y="1859"/>
                  </a:cubicBezTo>
                  <a:cubicBezTo>
                    <a:pt x="3244" y="2622"/>
                    <a:pt x="2624" y="3245"/>
                    <a:pt x="1860" y="3245"/>
                  </a:cubicBezTo>
                  <a:cubicBezTo>
                    <a:pt x="1097" y="3245"/>
                    <a:pt x="477" y="2622"/>
                    <a:pt x="477" y="1859"/>
                  </a:cubicBezTo>
                  <a:cubicBezTo>
                    <a:pt x="477" y="1625"/>
                    <a:pt x="537" y="1392"/>
                    <a:pt x="653" y="1186"/>
                  </a:cubicBezTo>
                  <a:cubicBezTo>
                    <a:pt x="716" y="1073"/>
                    <a:pt x="675" y="927"/>
                    <a:pt x="562" y="862"/>
                  </a:cubicBezTo>
                  <a:cubicBezTo>
                    <a:pt x="526" y="842"/>
                    <a:pt x="487" y="832"/>
                    <a:pt x="448" y="832"/>
                  </a:cubicBezTo>
                  <a:cubicBezTo>
                    <a:pt x="365" y="832"/>
                    <a:pt x="283" y="876"/>
                    <a:pt x="239" y="952"/>
                  </a:cubicBezTo>
                  <a:cubicBezTo>
                    <a:pt x="85" y="1229"/>
                    <a:pt x="3" y="1542"/>
                    <a:pt x="3" y="1856"/>
                  </a:cubicBezTo>
                  <a:cubicBezTo>
                    <a:pt x="0" y="2883"/>
                    <a:pt x="831" y="3719"/>
                    <a:pt x="1858" y="3719"/>
                  </a:cubicBezTo>
                  <a:cubicBezTo>
                    <a:pt x="2880" y="3719"/>
                    <a:pt x="3716" y="2883"/>
                    <a:pt x="3716" y="1861"/>
                  </a:cubicBezTo>
                  <a:cubicBezTo>
                    <a:pt x="3716" y="837"/>
                    <a:pt x="2880" y="1"/>
                    <a:pt x="1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95;p116">
              <a:extLst>
                <a:ext uri="{FF2B5EF4-FFF2-40B4-BE49-F238E27FC236}">
                  <a16:creationId xmlns:a16="http://schemas.microsoft.com/office/drawing/2014/main" id="{8CEC98C5-185D-ED6D-3B6F-B40EC280326C}"/>
                </a:ext>
              </a:extLst>
            </p:cNvPr>
            <p:cNvSpPr/>
            <p:nvPr/>
          </p:nvSpPr>
          <p:spPr>
            <a:xfrm>
              <a:off x="1944738" y="2292925"/>
              <a:ext cx="42900" cy="35025"/>
            </a:xfrm>
            <a:custGeom>
              <a:avLst/>
              <a:gdLst/>
              <a:ahLst/>
              <a:cxnLst/>
              <a:rect l="l" t="t" r="r" b="b"/>
              <a:pathLst>
                <a:path w="1716" h="1401" extrusionOk="0">
                  <a:moveTo>
                    <a:pt x="1456" y="0"/>
                  </a:moveTo>
                  <a:cubicBezTo>
                    <a:pt x="1395" y="0"/>
                    <a:pt x="1334" y="23"/>
                    <a:pt x="1286" y="70"/>
                  </a:cubicBezTo>
                  <a:lnTo>
                    <a:pt x="530" y="825"/>
                  </a:lnTo>
                  <a:lnTo>
                    <a:pt x="428" y="722"/>
                  </a:lnTo>
                  <a:cubicBezTo>
                    <a:pt x="382" y="676"/>
                    <a:pt x="322" y="653"/>
                    <a:pt x="261" y="653"/>
                  </a:cubicBezTo>
                  <a:cubicBezTo>
                    <a:pt x="200" y="653"/>
                    <a:pt x="139" y="676"/>
                    <a:pt x="91" y="722"/>
                  </a:cubicBezTo>
                  <a:cubicBezTo>
                    <a:pt x="1" y="815"/>
                    <a:pt x="1" y="963"/>
                    <a:pt x="91" y="1056"/>
                  </a:cubicBezTo>
                  <a:lnTo>
                    <a:pt x="362" y="1328"/>
                  </a:lnTo>
                  <a:cubicBezTo>
                    <a:pt x="410" y="1375"/>
                    <a:pt x="473" y="1400"/>
                    <a:pt x="530" y="1400"/>
                  </a:cubicBezTo>
                  <a:cubicBezTo>
                    <a:pt x="591" y="1400"/>
                    <a:pt x="653" y="1378"/>
                    <a:pt x="696" y="1330"/>
                  </a:cubicBezTo>
                  <a:lnTo>
                    <a:pt x="1623" y="404"/>
                  </a:lnTo>
                  <a:cubicBezTo>
                    <a:pt x="1715" y="311"/>
                    <a:pt x="1715" y="163"/>
                    <a:pt x="1623" y="70"/>
                  </a:cubicBezTo>
                  <a:cubicBezTo>
                    <a:pt x="1577" y="23"/>
                    <a:pt x="1517" y="0"/>
                    <a:pt x="14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96;p116">
              <a:extLst>
                <a:ext uri="{FF2B5EF4-FFF2-40B4-BE49-F238E27FC236}">
                  <a16:creationId xmlns:a16="http://schemas.microsoft.com/office/drawing/2014/main" id="{E79CE3DA-C77A-1C22-0619-3B6FBEE42A19}"/>
                </a:ext>
              </a:extLst>
            </p:cNvPr>
            <p:cNvSpPr/>
            <p:nvPr/>
          </p:nvSpPr>
          <p:spPr>
            <a:xfrm>
              <a:off x="2251288" y="2288700"/>
              <a:ext cx="37075" cy="37300"/>
            </a:xfrm>
            <a:custGeom>
              <a:avLst/>
              <a:gdLst/>
              <a:ahLst/>
              <a:cxnLst/>
              <a:rect l="l" t="t" r="r" b="b"/>
              <a:pathLst>
                <a:path w="1483" h="1492" extrusionOk="0">
                  <a:moveTo>
                    <a:pt x="264" y="1"/>
                  </a:moveTo>
                  <a:cubicBezTo>
                    <a:pt x="206" y="1"/>
                    <a:pt x="148" y="22"/>
                    <a:pt x="101" y="65"/>
                  </a:cubicBezTo>
                  <a:cubicBezTo>
                    <a:pt x="6" y="156"/>
                    <a:pt x="1" y="304"/>
                    <a:pt x="91" y="402"/>
                  </a:cubicBezTo>
                  <a:lnTo>
                    <a:pt x="415" y="746"/>
                  </a:lnTo>
                  <a:lnTo>
                    <a:pt x="91" y="1092"/>
                  </a:lnTo>
                  <a:cubicBezTo>
                    <a:pt x="3" y="1190"/>
                    <a:pt x="6" y="1341"/>
                    <a:pt x="101" y="1429"/>
                  </a:cubicBezTo>
                  <a:cubicBezTo>
                    <a:pt x="149" y="1471"/>
                    <a:pt x="204" y="1492"/>
                    <a:pt x="265" y="1492"/>
                  </a:cubicBezTo>
                  <a:cubicBezTo>
                    <a:pt x="327" y="1492"/>
                    <a:pt x="390" y="1466"/>
                    <a:pt x="438" y="1414"/>
                  </a:cubicBezTo>
                  <a:lnTo>
                    <a:pt x="742" y="1092"/>
                  </a:lnTo>
                  <a:lnTo>
                    <a:pt x="1045" y="1414"/>
                  </a:lnTo>
                  <a:cubicBezTo>
                    <a:pt x="1093" y="1464"/>
                    <a:pt x="1156" y="1492"/>
                    <a:pt x="1219" y="1492"/>
                  </a:cubicBezTo>
                  <a:cubicBezTo>
                    <a:pt x="1279" y="1492"/>
                    <a:pt x="1334" y="1469"/>
                    <a:pt x="1382" y="1429"/>
                  </a:cubicBezTo>
                  <a:cubicBezTo>
                    <a:pt x="1475" y="1336"/>
                    <a:pt x="1482" y="1190"/>
                    <a:pt x="1392" y="1092"/>
                  </a:cubicBezTo>
                  <a:lnTo>
                    <a:pt x="1068" y="746"/>
                  </a:lnTo>
                  <a:lnTo>
                    <a:pt x="1392" y="402"/>
                  </a:lnTo>
                  <a:cubicBezTo>
                    <a:pt x="1482" y="306"/>
                    <a:pt x="1475" y="156"/>
                    <a:pt x="1382" y="65"/>
                  </a:cubicBezTo>
                  <a:cubicBezTo>
                    <a:pt x="1336" y="22"/>
                    <a:pt x="1278" y="1"/>
                    <a:pt x="1219" y="1"/>
                  </a:cubicBezTo>
                  <a:cubicBezTo>
                    <a:pt x="1156" y="1"/>
                    <a:pt x="1092" y="26"/>
                    <a:pt x="1045" y="75"/>
                  </a:cubicBezTo>
                  <a:lnTo>
                    <a:pt x="742" y="397"/>
                  </a:lnTo>
                  <a:lnTo>
                    <a:pt x="438" y="75"/>
                  </a:lnTo>
                  <a:cubicBezTo>
                    <a:pt x="389" y="26"/>
                    <a:pt x="327" y="1"/>
                    <a:pt x="2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65"/>
          <p:cNvSpPr txBox="1">
            <a:spLocks noGrp="1"/>
          </p:cNvSpPr>
          <p:nvPr>
            <p:ph type="title"/>
          </p:nvPr>
        </p:nvSpPr>
        <p:spPr>
          <a:xfrm>
            <a:off x="233824" y="347566"/>
            <a:ext cx="49152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Рефлексия: два уровня</a:t>
            </a:r>
            <a:endParaRPr dirty="0"/>
          </a:p>
        </p:txBody>
      </p:sp>
      <p:sp>
        <p:nvSpPr>
          <p:cNvPr id="452" name="Google Shape;452;p65">
            <a:hlinkClick r:id="" action="ppaction://hlinkshowjump?jump=previousslide"/>
          </p:cNvPr>
          <p:cNvSpPr/>
          <p:nvPr/>
        </p:nvSpPr>
        <p:spPr>
          <a:xfrm>
            <a:off x="8557408" y="4700050"/>
            <a:ext cx="202800" cy="207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65">
            <a:hlinkClick r:id="" action="ppaction://hlinkshowjump?jump=nextslide"/>
          </p:cNvPr>
          <p:cNvSpPr/>
          <p:nvPr/>
        </p:nvSpPr>
        <p:spPr>
          <a:xfrm rot="10800000">
            <a:off x="8819533" y="4700050"/>
            <a:ext cx="202800" cy="207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65">
            <a:hlinkClick r:id="rId3" action="ppaction://hlinksldjump"/>
          </p:cNvPr>
          <p:cNvSpPr/>
          <p:nvPr/>
        </p:nvSpPr>
        <p:spPr>
          <a:xfrm>
            <a:off x="180899" y="4625800"/>
            <a:ext cx="356100" cy="356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65">
            <a:hlinkClick r:id="rId3" action="ppaction://hlinksldjump"/>
          </p:cNvPr>
          <p:cNvSpPr/>
          <p:nvPr/>
        </p:nvSpPr>
        <p:spPr>
          <a:xfrm>
            <a:off x="233824" y="4688491"/>
            <a:ext cx="250251" cy="230730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091782-C9D8-77AE-D1BC-EC1BFF24AC09}"/>
              </a:ext>
            </a:extLst>
          </p:cNvPr>
          <p:cNvSpPr txBox="1"/>
          <p:nvPr/>
        </p:nvSpPr>
        <p:spPr>
          <a:xfrm>
            <a:off x="1170038" y="1351742"/>
            <a:ext cx="198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u="sng" dirty="0">
                <a:solidFill>
                  <a:schemeClr val="bg1"/>
                </a:solidFill>
                <a:latin typeface="Montserrat" pitchFamily="2" charset="77"/>
              </a:rPr>
              <a:t>Макроуровень</a:t>
            </a:r>
            <a:endParaRPr lang="en-RU" sz="1800" u="sng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21E52B-C248-EE88-32E2-4CCD627F9EAC}"/>
              </a:ext>
            </a:extLst>
          </p:cNvPr>
          <p:cNvSpPr txBox="1"/>
          <p:nvPr/>
        </p:nvSpPr>
        <p:spPr>
          <a:xfrm>
            <a:off x="6110748" y="1344888"/>
            <a:ext cx="201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u="sng" dirty="0">
                <a:solidFill>
                  <a:schemeClr val="bg1"/>
                </a:solidFill>
                <a:latin typeface="Montserrat" pitchFamily="2" charset="77"/>
              </a:rPr>
              <a:t>Микроуровень</a:t>
            </a:r>
            <a:endParaRPr lang="en-RU" sz="1800" u="sng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90EE94-F50C-C49E-A7F3-BBA3E7EB754A}"/>
              </a:ext>
            </a:extLst>
          </p:cNvPr>
          <p:cNvSpPr txBox="1"/>
          <p:nvPr/>
        </p:nvSpPr>
        <p:spPr>
          <a:xfrm>
            <a:off x="1058629" y="1954741"/>
            <a:ext cx="2215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" pitchFamily="2" charset="77"/>
              </a:rPr>
              <a:t>Уровень юнита/курса</a:t>
            </a:r>
            <a:endParaRPr lang="en-RU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95CC0C-C162-3888-0049-FA9BB6D6B4D1}"/>
              </a:ext>
            </a:extLst>
          </p:cNvPr>
          <p:cNvSpPr txBox="1"/>
          <p:nvPr/>
        </p:nvSpPr>
        <p:spPr>
          <a:xfrm>
            <a:off x="6277460" y="1954741"/>
            <a:ext cx="1577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" pitchFamily="2" charset="77"/>
              </a:rPr>
              <a:t>Уровень урока</a:t>
            </a:r>
            <a:endParaRPr lang="en-RU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8" name="Google Shape;276;p38">
            <a:extLst>
              <a:ext uri="{FF2B5EF4-FFF2-40B4-BE49-F238E27FC236}">
                <a16:creationId xmlns:a16="http://schemas.microsoft.com/office/drawing/2014/main" id="{5F9F51CF-F97F-C03E-79DC-424463A4E0C9}"/>
              </a:ext>
            </a:extLst>
          </p:cNvPr>
          <p:cNvSpPr txBox="1"/>
          <p:nvPr/>
        </p:nvSpPr>
        <p:spPr>
          <a:xfrm>
            <a:off x="1952397" y="3290245"/>
            <a:ext cx="1434359" cy="256453"/>
          </a:xfrm>
          <a:prstGeom prst="rect">
            <a:avLst/>
          </a:prstGeom>
          <a:solidFill>
            <a:schemeClr val="dk2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bg1"/>
                </a:solidFill>
                <a:latin typeface="Montserrat" pitchFamily="2" charset="77"/>
                <a:ea typeface="Italiana"/>
                <a:cs typeface="Italiana"/>
                <a:sym typeface="Italiana"/>
              </a:rPr>
              <a:t>Summative</a:t>
            </a:r>
            <a:endParaRPr sz="1200" b="1" dirty="0">
              <a:solidFill>
                <a:schemeClr val="bg1"/>
              </a:solidFill>
              <a:latin typeface="Montserrat" pitchFamily="2" charset="77"/>
              <a:ea typeface="Italiana"/>
              <a:cs typeface="Italiana"/>
              <a:sym typeface="Italiana"/>
            </a:endParaRPr>
          </a:p>
        </p:txBody>
      </p:sp>
      <p:sp>
        <p:nvSpPr>
          <p:cNvPr id="9" name="Google Shape;277;p38">
            <a:extLst>
              <a:ext uri="{FF2B5EF4-FFF2-40B4-BE49-F238E27FC236}">
                <a16:creationId xmlns:a16="http://schemas.microsoft.com/office/drawing/2014/main" id="{AAAF5177-B983-C2B4-79DB-A556569F77F5}"/>
              </a:ext>
            </a:extLst>
          </p:cNvPr>
          <p:cNvSpPr txBox="1"/>
          <p:nvPr/>
        </p:nvSpPr>
        <p:spPr>
          <a:xfrm>
            <a:off x="3763790" y="3290245"/>
            <a:ext cx="1434359" cy="256453"/>
          </a:xfrm>
          <a:prstGeom prst="rect">
            <a:avLst/>
          </a:prstGeom>
          <a:solidFill>
            <a:schemeClr val="dk2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bg1"/>
                </a:solidFill>
                <a:latin typeface="Montserrat" pitchFamily="2" charset="77"/>
                <a:ea typeface="Italiana"/>
                <a:cs typeface="Italiana"/>
                <a:sym typeface="Italiana"/>
              </a:rPr>
              <a:t>Topics</a:t>
            </a:r>
            <a:endParaRPr sz="1200" b="1" dirty="0">
              <a:solidFill>
                <a:schemeClr val="bg1"/>
              </a:solidFill>
              <a:latin typeface="Montserrat" pitchFamily="2" charset="77"/>
              <a:ea typeface="Italiana"/>
              <a:cs typeface="Italiana"/>
              <a:sym typeface="Italiana"/>
            </a:endParaRPr>
          </a:p>
        </p:txBody>
      </p:sp>
      <p:sp>
        <p:nvSpPr>
          <p:cNvPr id="10" name="Google Shape;278;p38">
            <a:extLst>
              <a:ext uri="{FF2B5EF4-FFF2-40B4-BE49-F238E27FC236}">
                <a16:creationId xmlns:a16="http://schemas.microsoft.com/office/drawing/2014/main" id="{C7E737E3-8B43-70B5-2C6B-C09F55E8CE52}"/>
              </a:ext>
            </a:extLst>
          </p:cNvPr>
          <p:cNvSpPr txBox="1"/>
          <p:nvPr/>
        </p:nvSpPr>
        <p:spPr>
          <a:xfrm>
            <a:off x="5576817" y="3290245"/>
            <a:ext cx="1434359" cy="256453"/>
          </a:xfrm>
          <a:prstGeom prst="rect">
            <a:avLst/>
          </a:prstGeom>
          <a:solidFill>
            <a:schemeClr val="dk2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bg1"/>
                </a:solidFill>
                <a:latin typeface="Montserrat" pitchFamily="2" charset="77"/>
                <a:ea typeface="Italiana"/>
                <a:cs typeface="Italiana"/>
                <a:sym typeface="Italiana"/>
              </a:rPr>
              <a:t>Skills</a:t>
            </a:r>
            <a:endParaRPr sz="1200" b="1" dirty="0">
              <a:solidFill>
                <a:schemeClr val="bg1"/>
              </a:solidFill>
              <a:latin typeface="Montserrat" pitchFamily="2" charset="77"/>
              <a:ea typeface="Italiana"/>
              <a:cs typeface="Italiana"/>
              <a:sym typeface="Italiana"/>
            </a:endParaRPr>
          </a:p>
        </p:txBody>
      </p:sp>
      <p:cxnSp>
        <p:nvCxnSpPr>
          <p:cNvPr id="11" name="Google Shape;281;p38">
            <a:extLst>
              <a:ext uri="{FF2B5EF4-FFF2-40B4-BE49-F238E27FC236}">
                <a16:creationId xmlns:a16="http://schemas.microsoft.com/office/drawing/2014/main" id="{529D9686-E4E8-551B-5382-CEDC2D2A1586}"/>
              </a:ext>
            </a:extLst>
          </p:cNvPr>
          <p:cNvCxnSpPr>
            <a:cxnSpLocks/>
            <a:stCxn id="20" idx="2"/>
            <a:endCxn id="9" idx="0"/>
          </p:cNvCxnSpPr>
          <p:nvPr/>
        </p:nvCxnSpPr>
        <p:spPr>
          <a:xfrm rot="5400000">
            <a:off x="4188208" y="2997481"/>
            <a:ext cx="585527" cy="1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283;p38">
            <a:extLst>
              <a:ext uri="{FF2B5EF4-FFF2-40B4-BE49-F238E27FC236}">
                <a16:creationId xmlns:a16="http://schemas.microsoft.com/office/drawing/2014/main" id="{2333D180-015A-3F83-CB41-A75DC3CC293A}"/>
              </a:ext>
            </a:extLst>
          </p:cNvPr>
          <p:cNvCxnSpPr>
            <a:cxnSpLocks/>
            <a:stCxn id="8" idx="0"/>
            <a:endCxn id="20" idx="2"/>
          </p:cNvCxnSpPr>
          <p:nvPr/>
        </p:nvCxnSpPr>
        <p:spPr>
          <a:xfrm rot="5400000" flipH="1" flipV="1">
            <a:off x="3282511" y="2091785"/>
            <a:ext cx="585527" cy="1811394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285;p38">
            <a:extLst>
              <a:ext uri="{FF2B5EF4-FFF2-40B4-BE49-F238E27FC236}">
                <a16:creationId xmlns:a16="http://schemas.microsoft.com/office/drawing/2014/main" id="{1FF4E9DC-7C88-3BF0-BCF0-E3DB8AD7568D}"/>
              </a:ext>
            </a:extLst>
          </p:cNvPr>
          <p:cNvCxnSpPr>
            <a:cxnSpLocks/>
            <a:stCxn id="10" idx="0"/>
            <a:endCxn id="20" idx="2"/>
          </p:cNvCxnSpPr>
          <p:nvPr/>
        </p:nvCxnSpPr>
        <p:spPr>
          <a:xfrm rot="16200000" flipV="1">
            <a:off x="5094721" y="2090969"/>
            <a:ext cx="585527" cy="1813026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" name="Google Shape;286;p38">
            <a:extLst>
              <a:ext uri="{FF2B5EF4-FFF2-40B4-BE49-F238E27FC236}">
                <a16:creationId xmlns:a16="http://schemas.microsoft.com/office/drawing/2014/main" id="{33386772-C1C9-CBD6-AECD-9A0E108D476F}"/>
              </a:ext>
            </a:extLst>
          </p:cNvPr>
          <p:cNvSpPr txBox="1"/>
          <p:nvPr/>
        </p:nvSpPr>
        <p:spPr>
          <a:xfrm>
            <a:off x="1952397" y="4004718"/>
            <a:ext cx="1436040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1"/>
                </a:solidFill>
                <a:latin typeface="Montserrat" pitchFamily="2" charset="77"/>
                <a:ea typeface="Libre Franklin"/>
                <a:cs typeface="Libre Franklin"/>
                <a:sym typeface="Libre Franklin"/>
              </a:rPr>
              <a:t>A group discussion</a:t>
            </a:r>
            <a:endParaRPr sz="1000" dirty="0">
              <a:solidFill>
                <a:schemeClr val="bg1"/>
              </a:solidFill>
              <a:latin typeface="Montserrat" pitchFamily="2" charset="77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" name="Google Shape;288;p38">
            <a:extLst>
              <a:ext uri="{FF2B5EF4-FFF2-40B4-BE49-F238E27FC236}">
                <a16:creationId xmlns:a16="http://schemas.microsoft.com/office/drawing/2014/main" id="{669A0958-64B5-1F0D-BC81-203B6240F209}"/>
              </a:ext>
            </a:extLst>
          </p:cNvPr>
          <p:cNvSpPr txBox="1"/>
          <p:nvPr/>
        </p:nvSpPr>
        <p:spPr>
          <a:xfrm>
            <a:off x="3762892" y="4004718"/>
            <a:ext cx="1436040" cy="791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bg1"/>
                </a:solidFill>
                <a:latin typeface="Montserrat" pitchFamily="2" charset="77"/>
                <a:ea typeface="Libre Franklin"/>
                <a:cs typeface="Libre Franklin"/>
                <a:sym typeface="Libre Franklin"/>
              </a:rPr>
              <a:t>Vocabulary: food-related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bg1"/>
                </a:solidFill>
                <a:latin typeface="Montserrat" pitchFamily="2" charset="77"/>
                <a:ea typeface="Libre Franklin"/>
                <a:cs typeface="Libre Franklin"/>
                <a:sym typeface="Libre Franklin"/>
              </a:rPr>
              <a:t>Grammar: passive voice</a:t>
            </a:r>
            <a:endParaRPr sz="1000" dirty="0">
              <a:solidFill>
                <a:schemeClr val="bg1"/>
              </a:solidFill>
              <a:latin typeface="Montserrat" pitchFamily="2" charset="77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" name="Google Shape;289;p38">
            <a:extLst>
              <a:ext uri="{FF2B5EF4-FFF2-40B4-BE49-F238E27FC236}">
                <a16:creationId xmlns:a16="http://schemas.microsoft.com/office/drawing/2014/main" id="{20158BC9-3C97-F67F-6496-FA3A19A2438A}"/>
              </a:ext>
            </a:extLst>
          </p:cNvPr>
          <p:cNvSpPr txBox="1"/>
          <p:nvPr/>
        </p:nvSpPr>
        <p:spPr>
          <a:xfrm>
            <a:off x="5576822" y="4004718"/>
            <a:ext cx="1434359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1"/>
                </a:solidFill>
                <a:latin typeface="Montserrat" pitchFamily="2" charset="77"/>
                <a:ea typeface="Libre Franklin"/>
                <a:cs typeface="Libre Franklin"/>
                <a:sym typeface="Libre Franklin"/>
              </a:rPr>
              <a:t>Collaboration</a:t>
            </a:r>
            <a:endParaRPr sz="1000" dirty="0">
              <a:solidFill>
                <a:schemeClr val="bg1"/>
              </a:solidFill>
              <a:latin typeface="Montserrat" pitchFamily="2" charset="77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17" name="Google Shape;290;p38">
            <a:extLst>
              <a:ext uri="{FF2B5EF4-FFF2-40B4-BE49-F238E27FC236}">
                <a16:creationId xmlns:a16="http://schemas.microsoft.com/office/drawing/2014/main" id="{AB9ACCD2-7431-1DDB-FC8D-C6B5C0BCCC89}"/>
              </a:ext>
            </a:extLst>
          </p:cNvPr>
          <p:cNvCxnSpPr>
            <a:cxnSpLocks/>
            <a:stCxn id="8" idx="2"/>
            <a:endCxn id="14" idx="0"/>
          </p:cNvCxnSpPr>
          <p:nvPr/>
        </p:nvCxnSpPr>
        <p:spPr>
          <a:xfrm>
            <a:off x="2669577" y="3546698"/>
            <a:ext cx="840" cy="458020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18" name="Google Shape;291;p38">
            <a:extLst>
              <a:ext uri="{FF2B5EF4-FFF2-40B4-BE49-F238E27FC236}">
                <a16:creationId xmlns:a16="http://schemas.microsoft.com/office/drawing/2014/main" id="{B7D01FED-1FBE-83CC-88EF-42E0CCA61ECB}"/>
              </a:ext>
            </a:extLst>
          </p:cNvPr>
          <p:cNvCxnSpPr>
            <a:cxnSpLocks/>
            <a:stCxn id="9" idx="2"/>
            <a:endCxn id="15" idx="0"/>
          </p:cNvCxnSpPr>
          <p:nvPr/>
        </p:nvCxnSpPr>
        <p:spPr>
          <a:xfrm flipH="1">
            <a:off x="4480912" y="3546698"/>
            <a:ext cx="58" cy="458020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19" name="Google Shape;292;p38">
            <a:extLst>
              <a:ext uri="{FF2B5EF4-FFF2-40B4-BE49-F238E27FC236}">
                <a16:creationId xmlns:a16="http://schemas.microsoft.com/office/drawing/2014/main" id="{0B68F792-49B5-077A-A330-5E70580CB50C}"/>
              </a:ext>
            </a:extLst>
          </p:cNvPr>
          <p:cNvCxnSpPr>
            <a:cxnSpLocks/>
            <a:stCxn id="10" idx="2"/>
            <a:endCxn id="16" idx="0"/>
          </p:cNvCxnSpPr>
          <p:nvPr/>
        </p:nvCxnSpPr>
        <p:spPr>
          <a:xfrm>
            <a:off x="6293997" y="3546698"/>
            <a:ext cx="5" cy="458020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diamond" w="med" len="med"/>
          </a:ln>
        </p:spPr>
      </p:cxnSp>
      <p:sp>
        <p:nvSpPr>
          <p:cNvPr id="20" name="Google Shape;282;p38">
            <a:extLst>
              <a:ext uri="{FF2B5EF4-FFF2-40B4-BE49-F238E27FC236}">
                <a16:creationId xmlns:a16="http://schemas.microsoft.com/office/drawing/2014/main" id="{CC6326A8-B0E4-C346-92B3-F577692121D3}"/>
              </a:ext>
            </a:extLst>
          </p:cNvPr>
          <p:cNvSpPr txBox="1"/>
          <p:nvPr/>
        </p:nvSpPr>
        <p:spPr>
          <a:xfrm>
            <a:off x="3661193" y="2301360"/>
            <a:ext cx="1639556" cy="403358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bg1"/>
                </a:solidFill>
                <a:latin typeface="Montserrat" pitchFamily="2" charset="77"/>
                <a:ea typeface="Italiana"/>
                <a:cs typeface="Italiana"/>
                <a:sym typeface="Italiana"/>
              </a:rPr>
              <a:t>Unit: Food and ethics</a:t>
            </a:r>
            <a:endParaRPr sz="1200" b="1" dirty="0">
              <a:solidFill>
                <a:schemeClr val="bg1"/>
              </a:solidFill>
              <a:latin typeface="Montserrat" pitchFamily="2" charset="77"/>
              <a:ea typeface="Italiana"/>
              <a:cs typeface="Italiana"/>
              <a:sym typeface="Itali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713;p50">
            <a:extLst>
              <a:ext uri="{FF2B5EF4-FFF2-40B4-BE49-F238E27FC236}">
                <a16:creationId xmlns:a16="http://schemas.microsoft.com/office/drawing/2014/main" id="{83692B0C-21CF-EB4A-C312-CFDAB08861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9647" y="516463"/>
            <a:ext cx="7704000" cy="10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dirty="0"/>
              <a:t>Определение целей на юнит </a:t>
            </a:r>
            <a:r>
              <a:rPr lang="en-US" b="0" dirty="0"/>
              <a:t>(</a:t>
            </a:r>
            <a:r>
              <a:rPr lang="ru-RU" b="0" dirty="0"/>
              <a:t>РСУМ)</a:t>
            </a:r>
            <a:endParaRPr b="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F36613-4ACE-37FB-4DE4-9E821B03B4E5}"/>
              </a:ext>
            </a:extLst>
          </p:cNvPr>
          <p:cNvSpPr txBox="1"/>
          <p:nvPr/>
        </p:nvSpPr>
        <p:spPr>
          <a:xfrm>
            <a:off x="594426" y="1051063"/>
            <a:ext cx="756109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effectLst/>
                <a:latin typeface="Montserrat" pitchFamily="2" charset="77"/>
                <a:ea typeface="Yu Mincho" panose="02020400000000000000" pitchFamily="18" charset="-128"/>
                <a:cs typeface="Calibri Light" panose="020F0302020204030204" pitchFamily="34" charset="0"/>
              </a:rPr>
              <a:t>Что я хочу узнать в рамках темы?</a:t>
            </a:r>
            <a:endParaRPr lang="en-RU" sz="1200" dirty="0">
              <a:solidFill>
                <a:schemeClr val="bg1"/>
              </a:solidFill>
              <a:effectLst/>
              <a:latin typeface="Montserrat" pitchFamily="2" charset="77"/>
              <a:ea typeface="Yu Mincho" panose="02020400000000000000" pitchFamily="18" charset="-128"/>
              <a:cs typeface="Calibri Light" panose="020F0302020204030204" pitchFamily="34" charset="0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E9494CD-9838-C9C6-FFEB-F3D3D6A87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573" y="1518741"/>
            <a:ext cx="8382149" cy="2782155"/>
          </a:xfrm>
        </p:spPr>
        <p:txBody>
          <a:bodyPr anchor="t"/>
          <a:lstStyle/>
          <a:p>
            <a:pPr marL="127000" indent="0">
              <a:buNone/>
            </a:pPr>
            <a:r>
              <a:rPr lang="ru-RU" sz="1200" dirty="0"/>
              <a:t>Выдать ученикам лист А4/А3, попросить в середине листа написать название юнита. </a:t>
            </a:r>
          </a:p>
          <a:p>
            <a:pPr marL="127000" indent="0">
              <a:buNone/>
            </a:pPr>
            <a:endParaRPr lang="ru-RU" sz="1200" dirty="0"/>
          </a:p>
          <a:p>
            <a:pPr marL="127000" indent="0">
              <a:buNone/>
            </a:pPr>
            <a:r>
              <a:rPr lang="ru-RU" sz="1200" dirty="0"/>
              <a:t>Сколько слов ты сейчас можешь записать? Очерти зону, которую ты бы хотел заполнить новой лексикой к концу юнита. </a:t>
            </a:r>
            <a:endParaRPr lang="en-RU" sz="1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C15252-5FBA-AE21-B063-5B55539FBBCE}"/>
              </a:ext>
            </a:extLst>
          </p:cNvPr>
          <p:cNvSpPr/>
          <p:nvPr/>
        </p:nvSpPr>
        <p:spPr>
          <a:xfrm>
            <a:off x="3923414" y="2850826"/>
            <a:ext cx="1297172" cy="38570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RU" dirty="0">
                <a:solidFill>
                  <a:schemeClr val="bg1"/>
                </a:solidFill>
              </a:rPr>
              <a:t>Food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&amp; Ethics</a:t>
            </a:r>
            <a:endParaRPr lang="en-RU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756B80A-5252-5207-3DE7-3CE81355DE21}"/>
              </a:ext>
            </a:extLst>
          </p:cNvPr>
          <p:cNvCxnSpPr/>
          <p:nvPr/>
        </p:nvCxnSpPr>
        <p:spPr>
          <a:xfrm>
            <a:off x="4572000" y="3374751"/>
            <a:ext cx="0" cy="51036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472BA50-E173-1D57-49E6-1B22E7711EF6}"/>
              </a:ext>
            </a:extLst>
          </p:cNvPr>
          <p:cNvCxnSpPr>
            <a:cxnSpLocks/>
          </p:cNvCxnSpPr>
          <p:nvPr/>
        </p:nvCxnSpPr>
        <p:spPr>
          <a:xfrm>
            <a:off x="5039832" y="3422596"/>
            <a:ext cx="361507" cy="41467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E7AA6B-874A-D9DD-98A9-0A6BCA3E6A72}"/>
              </a:ext>
            </a:extLst>
          </p:cNvPr>
          <p:cNvCxnSpPr>
            <a:cxnSpLocks/>
          </p:cNvCxnSpPr>
          <p:nvPr/>
        </p:nvCxnSpPr>
        <p:spPr>
          <a:xfrm flipH="1">
            <a:off x="3615070" y="3398447"/>
            <a:ext cx="417741" cy="3546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4D0E7CC-7311-B846-2F5D-4B0038890B2E}"/>
              </a:ext>
            </a:extLst>
          </p:cNvPr>
          <p:cNvCxnSpPr>
            <a:cxnSpLocks/>
          </p:cNvCxnSpPr>
          <p:nvPr/>
        </p:nvCxnSpPr>
        <p:spPr>
          <a:xfrm flipH="1">
            <a:off x="3105750" y="3059214"/>
            <a:ext cx="627321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09C8FC8-115F-1E95-DD3B-2B33A97310F6}"/>
              </a:ext>
            </a:extLst>
          </p:cNvPr>
          <p:cNvCxnSpPr>
            <a:cxnSpLocks/>
          </p:cNvCxnSpPr>
          <p:nvPr/>
        </p:nvCxnSpPr>
        <p:spPr>
          <a:xfrm>
            <a:off x="5401339" y="3043677"/>
            <a:ext cx="691117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oogle Shape;1596;p116">
            <a:extLst>
              <a:ext uri="{FF2B5EF4-FFF2-40B4-BE49-F238E27FC236}">
                <a16:creationId xmlns:a16="http://schemas.microsoft.com/office/drawing/2014/main" id="{58F532A4-9C55-7DD4-E803-DE8797CF30BB}"/>
              </a:ext>
            </a:extLst>
          </p:cNvPr>
          <p:cNvGrpSpPr/>
          <p:nvPr/>
        </p:nvGrpSpPr>
        <p:grpSpPr>
          <a:xfrm>
            <a:off x="280878" y="608951"/>
            <a:ext cx="308769" cy="354964"/>
            <a:chOff x="4750188" y="3253475"/>
            <a:chExt cx="349400" cy="401675"/>
          </a:xfrm>
          <a:solidFill>
            <a:schemeClr val="bg1"/>
          </a:solidFill>
        </p:grpSpPr>
        <p:sp>
          <p:nvSpPr>
            <p:cNvPr id="23" name="Google Shape;1597;p116">
              <a:extLst>
                <a:ext uri="{FF2B5EF4-FFF2-40B4-BE49-F238E27FC236}">
                  <a16:creationId xmlns:a16="http://schemas.microsoft.com/office/drawing/2014/main" id="{4220B590-7DAE-7941-C6AE-CAE5CBA631C0}"/>
                </a:ext>
              </a:extLst>
            </p:cNvPr>
            <p:cNvSpPr/>
            <p:nvPr/>
          </p:nvSpPr>
          <p:spPr>
            <a:xfrm>
              <a:off x="4750313" y="3253475"/>
              <a:ext cx="293475" cy="112400"/>
            </a:xfrm>
            <a:custGeom>
              <a:avLst/>
              <a:gdLst/>
              <a:ahLst/>
              <a:cxnLst/>
              <a:rect l="l" t="t" r="r" b="b"/>
              <a:pathLst>
                <a:path w="11739" h="4496" extrusionOk="0">
                  <a:moveTo>
                    <a:pt x="9147" y="794"/>
                  </a:moveTo>
                  <a:lnTo>
                    <a:pt x="10925" y="2572"/>
                  </a:lnTo>
                  <a:lnTo>
                    <a:pt x="9157" y="2572"/>
                  </a:lnTo>
                  <a:cubicBezTo>
                    <a:pt x="9155" y="2572"/>
                    <a:pt x="9147" y="2569"/>
                    <a:pt x="9147" y="2562"/>
                  </a:cubicBezTo>
                  <a:lnTo>
                    <a:pt x="9147" y="794"/>
                  </a:lnTo>
                  <a:close/>
                  <a:moveTo>
                    <a:pt x="428" y="1"/>
                  </a:moveTo>
                  <a:cubicBezTo>
                    <a:pt x="192" y="1"/>
                    <a:pt x="1" y="192"/>
                    <a:pt x="1" y="428"/>
                  </a:cubicBezTo>
                  <a:lnTo>
                    <a:pt x="1" y="4259"/>
                  </a:lnTo>
                  <a:cubicBezTo>
                    <a:pt x="1" y="4390"/>
                    <a:pt x="104" y="4495"/>
                    <a:pt x="234" y="4495"/>
                  </a:cubicBezTo>
                  <a:cubicBezTo>
                    <a:pt x="365" y="4495"/>
                    <a:pt x="470" y="4387"/>
                    <a:pt x="470" y="4259"/>
                  </a:cubicBezTo>
                  <a:lnTo>
                    <a:pt x="470" y="468"/>
                  </a:lnTo>
                  <a:lnTo>
                    <a:pt x="8680" y="468"/>
                  </a:lnTo>
                  <a:lnTo>
                    <a:pt x="8680" y="2562"/>
                  </a:lnTo>
                  <a:cubicBezTo>
                    <a:pt x="8680" y="2825"/>
                    <a:pt x="8896" y="3041"/>
                    <a:pt x="9160" y="3041"/>
                  </a:cubicBezTo>
                  <a:lnTo>
                    <a:pt x="11266" y="3041"/>
                  </a:lnTo>
                  <a:lnTo>
                    <a:pt x="11266" y="4211"/>
                  </a:lnTo>
                  <a:cubicBezTo>
                    <a:pt x="11266" y="4342"/>
                    <a:pt x="11374" y="4447"/>
                    <a:pt x="11502" y="4447"/>
                  </a:cubicBezTo>
                  <a:cubicBezTo>
                    <a:pt x="11630" y="4447"/>
                    <a:pt x="11738" y="4342"/>
                    <a:pt x="11738" y="4211"/>
                  </a:cubicBezTo>
                  <a:lnTo>
                    <a:pt x="11738" y="2893"/>
                  </a:lnTo>
                  <a:cubicBezTo>
                    <a:pt x="11738" y="2783"/>
                    <a:pt x="11693" y="2672"/>
                    <a:pt x="11613" y="2594"/>
                  </a:cubicBezTo>
                  <a:lnTo>
                    <a:pt x="9145" y="126"/>
                  </a:lnTo>
                  <a:cubicBezTo>
                    <a:pt x="9064" y="46"/>
                    <a:pt x="8957" y="1"/>
                    <a:pt x="88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598;p116">
              <a:extLst>
                <a:ext uri="{FF2B5EF4-FFF2-40B4-BE49-F238E27FC236}">
                  <a16:creationId xmlns:a16="http://schemas.microsoft.com/office/drawing/2014/main" id="{99500D5C-A0D1-7117-E42A-3CBE0885A622}"/>
                </a:ext>
              </a:extLst>
            </p:cNvPr>
            <p:cNvSpPr/>
            <p:nvPr/>
          </p:nvSpPr>
          <p:spPr>
            <a:xfrm>
              <a:off x="4750188" y="3379075"/>
              <a:ext cx="293600" cy="276075"/>
            </a:xfrm>
            <a:custGeom>
              <a:avLst/>
              <a:gdLst/>
              <a:ahLst/>
              <a:cxnLst/>
              <a:rect l="l" t="t" r="r" b="b"/>
              <a:pathLst>
                <a:path w="11744" h="11043" extrusionOk="0">
                  <a:moveTo>
                    <a:pt x="237" y="1"/>
                  </a:moveTo>
                  <a:cubicBezTo>
                    <a:pt x="109" y="1"/>
                    <a:pt x="1" y="109"/>
                    <a:pt x="1" y="237"/>
                  </a:cubicBezTo>
                  <a:lnTo>
                    <a:pt x="1" y="10616"/>
                  </a:lnTo>
                  <a:cubicBezTo>
                    <a:pt x="1" y="10852"/>
                    <a:pt x="194" y="11043"/>
                    <a:pt x="428" y="11043"/>
                  </a:cubicBezTo>
                  <a:lnTo>
                    <a:pt x="11309" y="11043"/>
                  </a:lnTo>
                  <a:cubicBezTo>
                    <a:pt x="11545" y="11043"/>
                    <a:pt x="11736" y="10852"/>
                    <a:pt x="11736" y="10616"/>
                  </a:cubicBezTo>
                  <a:lnTo>
                    <a:pt x="11736" y="6052"/>
                  </a:lnTo>
                  <a:cubicBezTo>
                    <a:pt x="11743" y="5924"/>
                    <a:pt x="11635" y="5818"/>
                    <a:pt x="11507" y="5818"/>
                  </a:cubicBezTo>
                  <a:cubicBezTo>
                    <a:pt x="11377" y="5818"/>
                    <a:pt x="11271" y="5924"/>
                    <a:pt x="11271" y="6052"/>
                  </a:cubicBezTo>
                  <a:lnTo>
                    <a:pt x="11271" y="10576"/>
                  </a:lnTo>
                  <a:lnTo>
                    <a:pt x="473" y="10576"/>
                  </a:lnTo>
                  <a:lnTo>
                    <a:pt x="473" y="237"/>
                  </a:lnTo>
                  <a:cubicBezTo>
                    <a:pt x="473" y="109"/>
                    <a:pt x="365" y="1"/>
                    <a:pt x="2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599;p116">
              <a:extLst>
                <a:ext uri="{FF2B5EF4-FFF2-40B4-BE49-F238E27FC236}">
                  <a16:creationId xmlns:a16="http://schemas.microsoft.com/office/drawing/2014/main" id="{C100185E-68B3-85DE-1931-71D6C9BD1194}"/>
                </a:ext>
              </a:extLst>
            </p:cNvPr>
            <p:cNvSpPr/>
            <p:nvPr/>
          </p:nvSpPr>
          <p:spPr>
            <a:xfrm>
              <a:off x="4778388" y="3313050"/>
              <a:ext cx="54375" cy="54375"/>
            </a:xfrm>
            <a:custGeom>
              <a:avLst/>
              <a:gdLst/>
              <a:ahLst/>
              <a:cxnLst/>
              <a:rect l="l" t="t" r="r" b="b"/>
              <a:pathLst>
                <a:path w="2175" h="2175" extrusionOk="0">
                  <a:moveTo>
                    <a:pt x="1705" y="470"/>
                  </a:moveTo>
                  <a:lnTo>
                    <a:pt x="1705" y="1703"/>
                  </a:lnTo>
                  <a:lnTo>
                    <a:pt x="472" y="1703"/>
                  </a:lnTo>
                  <a:lnTo>
                    <a:pt x="472" y="470"/>
                  </a:lnTo>
                  <a:close/>
                  <a:moveTo>
                    <a:pt x="457" y="1"/>
                  </a:moveTo>
                  <a:cubicBezTo>
                    <a:pt x="206" y="1"/>
                    <a:pt x="0" y="204"/>
                    <a:pt x="0" y="458"/>
                  </a:cubicBezTo>
                  <a:lnTo>
                    <a:pt x="0" y="1718"/>
                  </a:lnTo>
                  <a:cubicBezTo>
                    <a:pt x="0" y="1969"/>
                    <a:pt x="203" y="2175"/>
                    <a:pt x="457" y="2175"/>
                  </a:cubicBezTo>
                  <a:lnTo>
                    <a:pt x="1717" y="2175"/>
                  </a:lnTo>
                  <a:cubicBezTo>
                    <a:pt x="1969" y="2175"/>
                    <a:pt x="2174" y="1971"/>
                    <a:pt x="2174" y="1718"/>
                  </a:cubicBezTo>
                  <a:lnTo>
                    <a:pt x="2174" y="458"/>
                  </a:lnTo>
                  <a:cubicBezTo>
                    <a:pt x="2174" y="206"/>
                    <a:pt x="1971" y="1"/>
                    <a:pt x="17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600;p116">
              <a:extLst>
                <a:ext uri="{FF2B5EF4-FFF2-40B4-BE49-F238E27FC236}">
                  <a16:creationId xmlns:a16="http://schemas.microsoft.com/office/drawing/2014/main" id="{8C66BC1A-C4E6-299C-821F-00B2153AE82F}"/>
                </a:ext>
              </a:extLst>
            </p:cNvPr>
            <p:cNvSpPr/>
            <p:nvPr/>
          </p:nvSpPr>
          <p:spPr>
            <a:xfrm>
              <a:off x="4841463" y="3321200"/>
              <a:ext cx="105725" cy="11775"/>
            </a:xfrm>
            <a:custGeom>
              <a:avLst/>
              <a:gdLst/>
              <a:ahLst/>
              <a:cxnLst/>
              <a:rect l="l" t="t" r="r" b="b"/>
              <a:pathLst>
                <a:path w="4229" h="471" extrusionOk="0">
                  <a:moveTo>
                    <a:pt x="236" y="1"/>
                  </a:moveTo>
                  <a:cubicBezTo>
                    <a:pt x="106" y="1"/>
                    <a:pt x="0" y="106"/>
                    <a:pt x="0" y="237"/>
                  </a:cubicBezTo>
                  <a:cubicBezTo>
                    <a:pt x="0" y="365"/>
                    <a:pt x="108" y="470"/>
                    <a:pt x="236" y="470"/>
                  </a:cubicBezTo>
                  <a:lnTo>
                    <a:pt x="3992" y="470"/>
                  </a:lnTo>
                  <a:cubicBezTo>
                    <a:pt x="4120" y="470"/>
                    <a:pt x="4228" y="365"/>
                    <a:pt x="4228" y="237"/>
                  </a:cubicBezTo>
                  <a:cubicBezTo>
                    <a:pt x="4228" y="106"/>
                    <a:pt x="4120" y="1"/>
                    <a:pt x="3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601;p116">
              <a:extLst>
                <a:ext uri="{FF2B5EF4-FFF2-40B4-BE49-F238E27FC236}">
                  <a16:creationId xmlns:a16="http://schemas.microsoft.com/office/drawing/2014/main" id="{62BF51C8-D46C-EF02-1861-211B77FD02D0}"/>
                </a:ext>
              </a:extLst>
            </p:cNvPr>
            <p:cNvSpPr/>
            <p:nvPr/>
          </p:nvSpPr>
          <p:spPr>
            <a:xfrm>
              <a:off x="4841463" y="3347500"/>
              <a:ext cx="105725" cy="11775"/>
            </a:xfrm>
            <a:custGeom>
              <a:avLst/>
              <a:gdLst/>
              <a:ahLst/>
              <a:cxnLst/>
              <a:rect l="l" t="t" r="r" b="b"/>
              <a:pathLst>
                <a:path w="4229" h="471" extrusionOk="0">
                  <a:moveTo>
                    <a:pt x="236" y="1"/>
                  </a:moveTo>
                  <a:cubicBezTo>
                    <a:pt x="106" y="1"/>
                    <a:pt x="0" y="106"/>
                    <a:pt x="0" y="234"/>
                  </a:cubicBezTo>
                  <a:cubicBezTo>
                    <a:pt x="0" y="365"/>
                    <a:pt x="108" y="470"/>
                    <a:pt x="236" y="470"/>
                  </a:cubicBezTo>
                  <a:lnTo>
                    <a:pt x="3992" y="470"/>
                  </a:lnTo>
                  <a:cubicBezTo>
                    <a:pt x="4120" y="470"/>
                    <a:pt x="4228" y="365"/>
                    <a:pt x="4228" y="234"/>
                  </a:cubicBezTo>
                  <a:cubicBezTo>
                    <a:pt x="4228" y="106"/>
                    <a:pt x="4120" y="1"/>
                    <a:pt x="3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602;p116">
              <a:extLst>
                <a:ext uri="{FF2B5EF4-FFF2-40B4-BE49-F238E27FC236}">
                  <a16:creationId xmlns:a16="http://schemas.microsoft.com/office/drawing/2014/main" id="{684445AA-1190-6236-A483-D85168973087}"/>
                </a:ext>
              </a:extLst>
            </p:cNvPr>
            <p:cNvSpPr/>
            <p:nvPr/>
          </p:nvSpPr>
          <p:spPr>
            <a:xfrm>
              <a:off x="4778388" y="3383925"/>
              <a:ext cx="54375" cy="54375"/>
            </a:xfrm>
            <a:custGeom>
              <a:avLst/>
              <a:gdLst/>
              <a:ahLst/>
              <a:cxnLst/>
              <a:rect l="l" t="t" r="r" b="b"/>
              <a:pathLst>
                <a:path w="2175" h="2175" extrusionOk="0">
                  <a:moveTo>
                    <a:pt x="1705" y="470"/>
                  </a:moveTo>
                  <a:lnTo>
                    <a:pt x="1705" y="1702"/>
                  </a:lnTo>
                  <a:lnTo>
                    <a:pt x="472" y="1702"/>
                  </a:lnTo>
                  <a:lnTo>
                    <a:pt x="472" y="470"/>
                  </a:lnTo>
                  <a:close/>
                  <a:moveTo>
                    <a:pt x="457" y="0"/>
                  </a:moveTo>
                  <a:cubicBezTo>
                    <a:pt x="206" y="0"/>
                    <a:pt x="0" y="204"/>
                    <a:pt x="0" y="457"/>
                  </a:cubicBezTo>
                  <a:lnTo>
                    <a:pt x="0" y="1715"/>
                  </a:lnTo>
                  <a:cubicBezTo>
                    <a:pt x="0" y="1966"/>
                    <a:pt x="203" y="2174"/>
                    <a:pt x="457" y="2174"/>
                  </a:cubicBezTo>
                  <a:lnTo>
                    <a:pt x="1717" y="2174"/>
                  </a:lnTo>
                  <a:cubicBezTo>
                    <a:pt x="1969" y="2174"/>
                    <a:pt x="2174" y="1971"/>
                    <a:pt x="2174" y="1715"/>
                  </a:cubicBezTo>
                  <a:lnTo>
                    <a:pt x="2174" y="457"/>
                  </a:lnTo>
                  <a:cubicBezTo>
                    <a:pt x="2174" y="206"/>
                    <a:pt x="1971" y="0"/>
                    <a:pt x="17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603;p116">
              <a:extLst>
                <a:ext uri="{FF2B5EF4-FFF2-40B4-BE49-F238E27FC236}">
                  <a16:creationId xmlns:a16="http://schemas.microsoft.com/office/drawing/2014/main" id="{8F9CB5DB-00D0-7B18-EE16-7AEEDEDBA204}"/>
                </a:ext>
              </a:extLst>
            </p:cNvPr>
            <p:cNvSpPr/>
            <p:nvPr/>
          </p:nvSpPr>
          <p:spPr>
            <a:xfrm>
              <a:off x="4841388" y="3391950"/>
              <a:ext cx="137625" cy="11825"/>
            </a:xfrm>
            <a:custGeom>
              <a:avLst/>
              <a:gdLst/>
              <a:ahLst/>
              <a:cxnLst/>
              <a:rect l="l" t="t" r="r" b="b"/>
              <a:pathLst>
                <a:path w="5505" h="473" extrusionOk="0">
                  <a:moveTo>
                    <a:pt x="237" y="1"/>
                  </a:moveTo>
                  <a:cubicBezTo>
                    <a:pt x="106" y="1"/>
                    <a:pt x="1" y="108"/>
                    <a:pt x="1" y="237"/>
                  </a:cubicBezTo>
                  <a:cubicBezTo>
                    <a:pt x="1" y="365"/>
                    <a:pt x="106" y="473"/>
                    <a:pt x="237" y="473"/>
                  </a:cubicBezTo>
                  <a:lnTo>
                    <a:pt x="5271" y="473"/>
                  </a:lnTo>
                  <a:cubicBezTo>
                    <a:pt x="5399" y="473"/>
                    <a:pt x="5504" y="365"/>
                    <a:pt x="5504" y="237"/>
                  </a:cubicBezTo>
                  <a:cubicBezTo>
                    <a:pt x="5504" y="108"/>
                    <a:pt x="5401" y="1"/>
                    <a:pt x="52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604;p116">
              <a:extLst>
                <a:ext uri="{FF2B5EF4-FFF2-40B4-BE49-F238E27FC236}">
                  <a16:creationId xmlns:a16="http://schemas.microsoft.com/office/drawing/2014/main" id="{6035D06C-C781-7699-B903-05B297C74010}"/>
                </a:ext>
              </a:extLst>
            </p:cNvPr>
            <p:cNvSpPr/>
            <p:nvPr/>
          </p:nvSpPr>
          <p:spPr>
            <a:xfrm>
              <a:off x="4841388" y="3418325"/>
              <a:ext cx="137625" cy="11825"/>
            </a:xfrm>
            <a:custGeom>
              <a:avLst/>
              <a:gdLst/>
              <a:ahLst/>
              <a:cxnLst/>
              <a:rect l="l" t="t" r="r" b="b"/>
              <a:pathLst>
                <a:path w="5505" h="473" extrusionOk="0">
                  <a:moveTo>
                    <a:pt x="237" y="0"/>
                  </a:moveTo>
                  <a:cubicBezTo>
                    <a:pt x="106" y="0"/>
                    <a:pt x="1" y="108"/>
                    <a:pt x="1" y="236"/>
                  </a:cubicBezTo>
                  <a:cubicBezTo>
                    <a:pt x="1" y="364"/>
                    <a:pt x="106" y="472"/>
                    <a:pt x="237" y="472"/>
                  </a:cubicBezTo>
                  <a:lnTo>
                    <a:pt x="5271" y="472"/>
                  </a:lnTo>
                  <a:cubicBezTo>
                    <a:pt x="5401" y="472"/>
                    <a:pt x="5504" y="364"/>
                    <a:pt x="5504" y="236"/>
                  </a:cubicBezTo>
                  <a:cubicBezTo>
                    <a:pt x="5504" y="108"/>
                    <a:pt x="5399" y="0"/>
                    <a:pt x="52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605;p116">
              <a:extLst>
                <a:ext uri="{FF2B5EF4-FFF2-40B4-BE49-F238E27FC236}">
                  <a16:creationId xmlns:a16="http://schemas.microsoft.com/office/drawing/2014/main" id="{725BE2BE-19AA-150D-0BC1-E891CDF8EDDA}"/>
                </a:ext>
              </a:extLst>
            </p:cNvPr>
            <p:cNvSpPr/>
            <p:nvPr/>
          </p:nvSpPr>
          <p:spPr>
            <a:xfrm>
              <a:off x="4778388" y="3454650"/>
              <a:ext cx="54375" cy="54375"/>
            </a:xfrm>
            <a:custGeom>
              <a:avLst/>
              <a:gdLst/>
              <a:ahLst/>
              <a:cxnLst/>
              <a:rect l="l" t="t" r="r" b="b"/>
              <a:pathLst>
                <a:path w="2175" h="2175" extrusionOk="0">
                  <a:moveTo>
                    <a:pt x="1705" y="470"/>
                  </a:moveTo>
                  <a:lnTo>
                    <a:pt x="1705" y="1705"/>
                  </a:lnTo>
                  <a:lnTo>
                    <a:pt x="472" y="1705"/>
                  </a:lnTo>
                  <a:lnTo>
                    <a:pt x="472" y="470"/>
                  </a:lnTo>
                  <a:close/>
                  <a:moveTo>
                    <a:pt x="457" y="1"/>
                  </a:moveTo>
                  <a:cubicBezTo>
                    <a:pt x="206" y="1"/>
                    <a:pt x="0" y="204"/>
                    <a:pt x="0" y="460"/>
                  </a:cubicBezTo>
                  <a:lnTo>
                    <a:pt x="0" y="1718"/>
                  </a:lnTo>
                  <a:cubicBezTo>
                    <a:pt x="0" y="1969"/>
                    <a:pt x="203" y="2175"/>
                    <a:pt x="457" y="2175"/>
                  </a:cubicBezTo>
                  <a:lnTo>
                    <a:pt x="1717" y="2175"/>
                  </a:lnTo>
                  <a:cubicBezTo>
                    <a:pt x="1969" y="2175"/>
                    <a:pt x="2174" y="1972"/>
                    <a:pt x="2174" y="1718"/>
                  </a:cubicBezTo>
                  <a:lnTo>
                    <a:pt x="2174" y="460"/>
                  </a:lnTo>
                  <a:cubicBezTo>
                    <a:pt x="2174" y="209"/>
                    <a:pt x="1971" y="1"/>
                    <a:pt x="17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606;p116">
              <a:extLst>
                <a:ext uri="{FF2B5EF4-FFF2-40B4-BE49-F238E27FC236}">
                  <a16:creationId xmlns:a16="http://schemas.microsoft.com/office/drawing/2014/main" id="{C9E300B6-BBA3-8C56-3508-D13674789F6E}"/>
                </a:ext>
              </a:extLst>
            </p:cNvPr>
            <p:cNvSpPr/>
            <p:nvPr/>
          </p:nvSpPr>
          <p:spPr>
            <a:xfrm>
              <a:off x="4841463" y="3462750"/>
              <a:ext cx="123975" cy="11775"/>
            </a:xfrm>
            <a:custGeom>
              <a:avLst/>
              <a:gdLst/>
              <a:ahLst/>
              <a:cxnLst/>
              <a:rect l="l" t="t" r="r" b="b"/>
              <a:pathLst>
                <a:path w="4959" h="471" extrusionOk="0">
                  <a:moveTo>
                    <a:pt x="236" y="1"/>
                  </a:moveTo>
                  <a:cubicBezTo>
                    <a:pt x="106" y="1"/>
                    <a:pt x="0" y="106"/>
                    <a:pt x="0" y="237"/>
                  </a:cubicBezTo>
                  <a:cubicBezTo>
                    <a:pt x="0" y="365"/>
                    <a:pt x="108" y="470"/>
                    <a:pt x="236" y="470"/>
                  </a:cubicBezTo>
                  <a:lnTo>
                    <a:pt x="4723" y="470"/>
                  </a:lnTo>
                  <a:cubicBezTo>
                    <a:pt x="4854" y="470"/>
                    <a:pt x="4959" y="365"/>
                    <a:pt x="4959" y="237"/>
                  </a:cubicBezTo>
                  <a:cubicBezTo>
                    <a:pt x="4959" y="106"/>
                    <a:pt x="4854" y="1"/>
                    <a:pt x="47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607;p116">
              <a:extLst>
                <a:ext uri="{FF2B5EF4-FFF2-40B4-BE49-F238E27FC236}">
                  <a16:creationId xmlns:a16="http://schemas.microsoft.com/office/drawing/2014/main" id="{1FB48EDE-182F-CE95-7F28-17B2842AEAF5}"/>
                </a:ext>
              </a:extLst>
            </p:cNvPr>
            <p:cNvSpPr/>
            <p:nvPr/>
          </p:nvSpPr>
          <p:spPr>
            <a:xfrm>
              <a:off x="4841463" y="3489125"/>
              <a:ext cx="132075" cy="11750"/>
            </a:xfrm>
            <a:custGeom>
              <a:avLst/>
              <a:gdLst/>
              <a:ahLst/>
              <a:cxnLst/>
              <a:rect l="l" t="t" r="r" b="b"/>
              <a:pathLst>
                <a:path w="5283" h="470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cubicBezTo>
                    <a:pt x="0" y="364"/>
                    <a:pt x="106" y="470"/>
                    <a:pt x="236" y="470"/>
                  </a:cubicBezTo>
                  <a:lnTo>
                    <a:pt x="5047" y="470"/>
                  </a:lnTo>
                  <a:cubicBezTo>
                    <a:pt x="5175" y="470"/>
                    <a:pt x="5283" y="367"/>
                    <a:pt x="5283" y="236"/>
                  </a:cubicBezTo>
                  <a:cubicBezTo>
                    <a:pt x="5283" y="106"/>
                    <a:pt x="5175" y="0"/>
                    <a:pt x="50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608;p116">
              <a:extLst>
                <a:ext uri="{FF2B5EF4-FFF2-40B4-BE49-F238E27FC236}">
                  <a16:creationId xmlns:a16="http://schemas.microsoft.com/office/drawing/2014/main" id="{3AEC6674-7F62-0C58-5D3F-B154D55E0268}"/>
                </a:ext>
              </a:extLst>
            </p:cNvPr>
            <p:cNvSpPr/>
            <p:nvPr/>
          </p:nvSpPr>
          <p:spPr>
            <a:xfrm>
              <a:off x="4778388" y="3525450"/>
              <a:ext cx="54375" cy="54375"/>
            </a:xfrm>
            <a:custGeom>
              <a:avLst/>
              <a:gdLst/>
              <a:ahLst/>
              <a:cxnLst/>
              <a:rect l="l" t="t" r="r" b="b"/>
              <a:pathLst>
                <a:path w="2175" h="2175" extrusionOk="0">
                  <a:moveTo>
                    <a:pt x="1705" y="470"/>
                  </a:moveTo>
                  <a:lnTo>
                    <a:pt x="1705" y="1703"/>
                  </a:lnTo>
                  <a:lnTo>
                    <a:pt x="472" y="1703"/>
                  </a:lnTo>
                  <a:lnTo>
                    <a:pt x="472" y="470"/>
                  </a:lnTo>
                  <a:close/>
                  <a:moveTo>
                    <a:pt x="457" y="1"/>
                  </a:moveTo>
                  <a:cubicBezTo>
                    <a:pt x="206" y="1"/>
                    <a:pt x="0" y="204"/>
                    <a:pt x="0" y="458"/>
                  </a:cubicBezTo>
                  <a:lnTo>
                    <a:pt x="0" y="1716"/>
                  </a:lnTo>
                  <a:cubicBezTo>
                    <a:pt x="0" y="1967"/>
                    <a:pt x="203" y="2175"/>
                    <a:pt x="457" y="2175"/>
                  </a:cubicBezTo>
                  <a:lnTo>
                    <a:pt x="1717" y="2175"/>
                  </a:lnTo>
                  <a:cubicBezTo>
                    <a:pt x="1969" y="2175"/>
                    <a:pt x="2174" y="1969"/>
                    <a:pt x="2174" y="1716"/>
                  </a:cubicBezTo>
                  <a:lnTo>
                    <a:pt x="2174" y="458"/>
                  </a:lnTo>
                  <a:cubicBezTo>
                    <a:pt x="2174" y="207"/>
                    <a:pt x="1971" y="1"/>
                    <a:pt x="17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609;p116">
              <a:extLst>
                <a:ext uri="{FF2B5EF4-FFF2-40B4-BE49-F238E27FC236}">
                  <a16:creationId xmlns:a16="http://schemas.microsoft.com/office/drawing/2014/main" id="{C530BE58-DDFE-2B1C-EE66-0C3A19646B26}"/>
                </a:ext>
              </a:extLst>
            </p:cNvPr>
            <p:cNvSpPr/>
            <p:nvPr/>
          </p:nvSpPr>
          <p:spPr>
            <a:xfrm>
              <a:off x="4841388" y="3533625"/>
              <a:ext cx="110625" cy="11750"/>
            </a:xfrm>
            <a:custGeom>
              <a:avLst/>
              <a:gdLst/>
              <a:ahLst/>
              <a:cxnLst/>
              <a:rect l="l" t="t" r="r" b="b"/>
              <a:pathLst>
                <a:path w="4425" h="470" extrusionOk="0">
                  <a:moveTo>
                    <a:pt x="237" y="0"/>
                  </a:moveTo>
                  <a:cubicBezTo>
                    <a:pt x="106" y="0"/>
                    <a:pt x="1" y="106"/>
                    <a:pt x="1" y="234"/>
                  </a:cubicBezTo>
                  <a:cubicBezTo>
                    <a:pt x="1" y="364"/>
                    <a:pt x="106" y="470"/>
                    <a:pt x="237" y="470"/>
                  </a:cubicBezTo>
                  <a:lnTo>
                    <a:pt x="4191" y="470"/>
                  </a:lnTo>
                  <a:cubicBezTo>
                    <a:pt x="4322" y="470"/>
                    <a:pt x="4425" y="364"/>
                    <a:pt x="4425" y="234"/>
                  </a:cubicBezTo>
                  <a:cubicBezTo>
                    <a:pt x="4425" y="106"/>
                    <a:pt x="4319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610;p116">
              <a:extLst>
                <a:ext uri="{FF2B5EF4-FFF2-40B4-BE49-F238E27FC236}">
                  <a16:creationId xmlns:a16="http://schemas.microsoft.com/office/drawing/2014/main" id="{AAD9631F-1836-243D-70EA-E7C39AD1DEF3}"/>
                </a:ext>
              </a:extLst>
            </p:cNvPr>
            <p:cNvSpPr/>
            <p:nvPr/>
          </p:nvSpPr>
          <p:spPr>
            <a:xfrm>
              <a:off x="4841463" y="3559975"/>
              <a:ext cx="92600" cy="11775"/>
            </a:xfrm>
            <a:custGeom>
              <a:avLst/>
              <a:gdLst/>
              <a:ahLst/>
              <a:cxnLst/>
              <a:rect l="l" t="t" r="r" b="b"/>
              <a:pathLst>
                <a:path w="3704" h="471" extrusionOk="0">
                  <a:moveTo>
                    <a:pt x="236" y="1"/>
                  </a:moveTo>
                  <a:cubicBezTo>
                    <a:pt x="106" y="1"/>
                    <a:pt x="0" y="106"/>
                    <a:pt x="0" y="234"/>
                  </a:cubicBezTo>
                  <a:cubicBezTo>
                    <a:pt x="0" y="365"/>
                    <a:pt x="106" y="470"/>
                    <a:pt x="236" y="470"/>
                  </a:cubicBezTo>
                  <a:lnTo>
                    <a:pt x="3468" y="470"/>
                  </a:lnTo>
                  <a:cubicBezTo>
                    <a:pt x="3598" y="470"/>
                    <a:pt x="3704" y="365"/>
                    <a:pt x="3704" y="234"/>
                  </a:cubicBezTo>
                  <a:cubicBezTo>
                    <a:pt x="3704" y="106"/>
                    <a:pt x="3598" y="1"/>
                    <a:pt x="34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611;p116">
              <a:extLst>
                <a:ext uri="{FF2B5EF4-FFF2-40B4-BE49-F238E27FC236}">
                  <a16:creationId xmlns:a16="http://schemas.microsoft.com/office/drawing/2014/main" id="{85117843-FB6A-7AC9-DE2B-C1CC20D44217}"/>
                </a:ext>
              </a:extLst>
            </p:cNvPr>
            <p:cNvSpPr/>
            <p:nvPr/>
          </p:nvSpPr>
          <p:spPr>
            <a:xfrm>
              <a:off x="4942263" y="3346075"/>
              <a:ext cx="157325" cy="281975"/>
            </a:xfrm>
            <a:custGeom>
              <a:avLst/>
              <a:gdLst/>
              <a:ahLst/>
              <a:cxnLst/>
              <a:rect l="l" t="t" r="r" b="b"/>
              <a:pathLst>
                <a:path w="6293" h="11279" extrusionOk="0">
                  <a:moveTo>
                    <a:pt x="5253" y="473"/>
                  </a:moveTo>
                  <a:cubicBezTo>
                    <a:pt x="5276" y="473"/>
                    <a:pt x="5300" y="478"/>
                    <a:pt x="5323" y="490"/>
                  </a:cubicBezTo>
                  <a:lnTo>
                    <a:pt x="5647" y="650"/>
                  </a:lnTo>
                  <a:cubicBezTo>
                    <a:pt x="5725" y="688"/>
                    <a:pt x="5758" y="786"/>
                    <a:pt x="5720" y="864"/>
                  </a:cubicBezTo>
                  <a:lnTo>
                    <a:pt x="5394" y="1529"/>
                  </a:lnTo>
                  <a:lnTo>
                    <a:pt x="4781" y="1228"/>
                  </a:lnTo>
                  <a:lnTo>
                    <a:pt x="5107" y="563"/>
                  </a:lnTo>
                  <a:cubicBezTo>
                    <a:pt x="5136" y="507"/>
                    <a:pt x="5193" y="473"/>
                    <a:pt x="5253" y="473"/>
                  </a:cubicBezTo>
                  <a:close/>
                  <a:moveTo>
                    <a:pt x="4575" y="1647"/>
                  </a:moveTo>
                  <a:lnTo>
                    <a:pt x="5185" y="1948"/>
                  </a:lnTo>
                  <a:lnTo>
                    <a:pt x="5019" y="2285"/>
                  </a:lnTo>
                  <a:lnTo>
                    <a:pt x="4407" y="1984"/>
                  </a:lnTo>
                  <a:lnTo>
                    <a:pt x="4575" y="1647"/>
                  </a:lnTo>
                  <a:close/>
                  <a:moveTo>
                    <a:pt x="801" y="9310"/>
                  </a:moveTo>
                  <a:lnTo>
                    <a:pt x="1414" y="9611"/>
                  </a:lnTo>
                  <a:lnTo>
                    <a:pt x="1246" y="9945"/>
                  </a:lnTo>
                  <a:lnTo>
                    <a:pt x="636" y="9644"/>
                  </a:lnTo>
                  <a:lnTo>
                    <a:pt x="801" y="9310"/>
                  </a:lnTo>
                  <a:close/>
                  <a:moveTo>
                    <a:pt x="475" y="10091"/>
                  </a:moveTo>
                  <a:lnTo>
                    <a:pt x="990" y="10344"/>
                  </a:lnTo>
                  <a:lnTo>
                    <a:pt x="503" y="10686"/>
                  </a:lnTo>
                  <a:lnTo>
                    <a:pt x="475" y="10091"/>
                  </a:lnTo>
                  <a:close/>
                  <a:moveTo>
                    <a:pt x="5255" y="1"/>
                  </a:moveTo>
                  <a:cubicBezTo>
                    <a:pt x="5022" y="1"/>
                    <a:pt x="4797" y="130"/>
                    <a:pt x="4688" y="354"/>
                  </a:cubicBezTo>
                  <a:lnTo>
                    <a:pt x="36" y="9804"/>
                  </a:lnTo>
                  <a:cubicBezTo>
                    <a:pt x="11" y="9855"/>
                    <a:pt x="1" y="9907"/>
                    <a:pt x="1" y="9965"/>
                  </a:cubicBezTo>
                  <a:lnTo>
                    <a:pt x="46" y="10964"/>
                  </a:lnTo>
                  <a:cubicBezTo>
                    <a:pt x="51" y="11085"/>
                    <a:pt x="121" y="11190"/>
                    <a:pt x="227" y="11246"/>
                  </a:cubicBezTo>
                  <a:cubicBezTo>
                    <a:pt x="274" y="11266"/>
                    <a:pt x="322" y="11278"/>
                    <a:pt x="372" y="11278"/>
                  </a:cubicBezTo>
                  <a:cubicBezTo>
                    <a:pt x="437" y="11278"/>
                    <a:pt x="503" y="11261"/>
                    <a:pt x="560" y="11220"/>
                  </a:cubicBezTo>
                  <a:lnTo>
                    <a:pt x="1381" y="10646"/>
                  </a:lnTo>
                  <a:cubicBezTo>
                    <a:pt x="1427" y="10613"/>
                    <a:pt x="1464" y="10570"/>
                    <a:pt x="1489" y="10522"/>
                  </a:cubicBezTo>
                  <a:lnTo>
                    <a:pt x="2782" y="7899"/>
                  </a:lnTo>
                  <a:cubicBezTo>
                    <a:pt x="2838" y="7783"/>
                    <a:pt x="2790" y="7643"/>
                    <a:pt x="2674" y="7585"/>
                  </a:cubicBezTo>
                  <a:cubicBezTo>
                    <a:pt x="2641" y="7569"/>
                    <a:pt x="2606" y="7562"/>
                    <a:pt x="2572" y="7562"/>
                  </a:cubicBezTo>
                  <a:cubicBezTo>
                    <a:pt x="2485" y="7562"/>
                    <a:pt x="2402" y="7609"/>
                    <a:pt x="2361" y="7693"/>
                  </a:cubicBezTo>
                  <a:lnTo>
                    <a:pt x="1622" y="9192"/>
                  </a:lnTo>
                  <a:lnTo>
                    <a:pt x="1012" y="8891"/>
                  </a:lnTo>
                  <a:lnTo>
                    <a:pt x="4203" y="2410"/>
                  </a:lnTo>
                  <a:lnTo>
                    <a:pt x="4816" y="2712"/>
                  </a:lnTo>
                  <a:lnTo>
                    <a:pt x="2808" y="6792"/>
                  </a:lnTo>
                  <a:cubicBezTo>
                    <a:pt x="2750" y="6907"/>
                    <a:pt x="2797" y="7048"/>
                    <a:pt x="2913" y="7105"/>
                  </a:cubicBezTo>
                  <a:cubicBezTo>
                    <a:pt x="2946" y="7122"/>
                    <a:pt x="2982" y="7130"/>
                    <a:pt x="3017" y="7130"/>
                  </a:cubicBezTo>
                  <a:cubicBezTo>
                    <a:pt x="3104" y="7130"/>
                    <a:pt x="3187" y="7082"/>
                    <a:pt x="3227" y="6997"/>
                  </a:cubicBezTo>
                  <a:lnTo>
                    <a:pt x="6147" y="1072"/>
                  </a:lnTo>
                  <a:cubicBezTo>
                    <a:pt x="6292" y="758"/>
                    <a:pt x="6164" y="379"/>
                    <a:pt x="5853" y="226"/>
                  </a:cubicBezTo>
                  <a:lnTo>
                    <a:pt x="5532" y="65"/>
                  </a:lnTo>
                  <a:cubicBezTo>
                    <a:pt x="5443" y="22"/>
                    <a:pt x="5348" y="1"/>
                    <a:pt x="5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79589204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Green Slides XL by Slidesgo">
  <a:themeElements>
    <a:clrScheme name="Simple Light">
      <a:dk1>
        <a:srgbClr val="000000"/>
      </a:dk1>
      <a:lt1>
        <a:srgbClr val="FFFFFF"/>
      </a:lt1>
      <a:dk2>
        <a:srgbClr val="A6BFA5"/>
      </a:dk2>
      <a:lt2>
        <a:srgbClr val="C9D8C8"/>
      </a:lt2>
      <a:accent1>
        <a:srgbClr val="161922"/>
      </a:accent1>
      <a:accent2>
        <a:srgbClr val="FFFFFF"/>
      </a:accent2>
      <a:accent3>
        <a:srgbClr val="A6BFA5"/>
      </a:accent3>
      <a:accent4>
        <a:srgbClr val="C9D8C8"/>
      </a:accent4>
      <a:accent5>
        <a:srgbClr val="000000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1308</Words>
  <Application>Microsoft Macintosh PowerPoint</Application>
  <PresentationFormat>On-screen Show (16:9)</PresentationFormat>
  <Paragraphs>232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Playfair Display SemiBold</vt:lpstr>
      <vt:lpstr>Times New Roman</vt:lpstr>
      <vt:lpstr>Playfair Display</vt:lpstr>
      <vt:lpstr>Montserrat</vt:lpstr>
      <vt:lpstr>Calibri</vt:lpstr>
      <vt:lpstr>Calibri Light</vt:lpstr>
      <vt:lpstr>Minimalist Green Slides XL by Slidesgo</vt:lpstr>
      <vt:lpstr>Рефлексия на уроке: как сделать работу учеников более осознанной</vt:lpstr>
      <vt:lpstr>01</vt:lpstr>
      <vt:lpstr>Зачем развивать рефлексию?</vt:lpstr>
      <vt:lpstr>Что такое рефлексия?</vt:lpstr>
      <vt:lpstr>Процесс рефлексии:</vt:lpstr>
      <vt:lpstr>Немного теории</vt:lpstr>
      <vt:lpstr>Виды рефлексии и активные вопросы</vt:lpstr>
      <vt:lpstr>Рефлексия: два уровня</vt:lpstr>
      <vt:lpstr>Определение целей на юнит (РСУМ)</vt:lpstr>
      <vt:lpstr>Описание учебного опыта (РСУМ)</vt:lpstr>
      <vt:lpstr>PowerPoint Presentation</vt:lpstr>
      <vt:lpstr>PowerPoint Presentation</vt:lpstr>
      <vt:lpstr>Анализ учебного опыта и выводы (ИР)</vt:lpstr>
      <vt:lpstr>Оценка учебного опыта (ИР)</vt:lpstr>
      <vt:lpstr>Сохраняйте работы учеников!</vt:lpstr>
      <vt:lpstr>Сохраняйте работы учеников!</vt:lpstr>
      <vt:lpstr>Резюмируем:</vt:lpstr>
      <vt:lpstr>Classdojo</vt:lpstr>
      <vt:lpstr>Как сохранить события класса?</vt:lpstr>
      <vt:lpstr>Рефлексия на уроке: как сделать работу учеников более осознанной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Рефлексия на уроке: как сделать работу учеников более осознанной</dc:title>
  <cp:lastModifiedBy>Кучкова Софья Антоновна</cp:lastModifiedBy>
  <cp:revision>21</cp:revision>
  <dcterms:modified xsi:type="dcterms:W3CDTF">2023-02-26T11:27:32Z</dcterms:modified>
</cp:coreProperties>
</file>