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71" r:id="rId5"/>
    <p:sldId id="286" r:id="rId6"/>
    <p:sldId id="308" r:id="rId7"/>
    <p:sldId id="299" r:id="rId8"/>
    <p:sldId id="307" r:id="rId9"/>
    <p:sldId id="301" r:id="rId10"/>
    <p:sldId id="309" r:id="rId11"/>
    <p:sldId id="292" r:id="rId12"/>
    <p:sldId id="310" r:id="rId1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4A9B"/>
    <a:srgbClr val="029C63"/>
    <a:srgbClr val="96628C"/>
    <a:srgbClr val="11A0D7"/>
    <a:srgbClr val="E61F3D"/>
    <a:srgbClr val="CD5A5A"/>
    <a:srgbClr val="FFD746"/>
    <a:srgbClr val="0E2D69"/>
    <a:srgbClr val="D9D9D9"/>
    <a:srgbClr val="EB68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1B8C3C-DD8D-9D46-8336-4B33F0255EAE}" v="284" dt="2022-02-04T17:40:31.4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5"/>
    <p:restoredTop sz="90634"/>
  </p:normalViewPr>
  <p:slideViewPr>
    <p:cSldViewPr snapToGrid="0" snapToObjects="1">
      <p:cViewPr varScale="1">
        <p:scale>
          <a:sx n="72" d="100"/>
          <a:sy n="72" d="100"/>
        </p:scale>
        <p:origin x="324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x-none" smtClean="0"/>
              <a:t>13.05.2024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72324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62305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x-none" smtClean="0"/>
              <a:t>9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62512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x-none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x-none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x-none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x-none" smtClean="0"/>
              <a:t>13.05.2024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472" y="2456429"/>
            <a:ext cx="8997776" cy="1684251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НАЗВАНИЕ ТЕМЫ ВКР</a:t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Фамилия Имя Отчество автора</a:t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Факультет биологии и биотехнологии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dirty="0"/>
              <a:t>ОП </a:t>
            </a:r>
            <a:r>
              <a:rPr lang="ru-RU" dirty="0" smtClean="0"/>
              <a:t>магистратуры </a:t>
            </a:r>
            <a:r>
              <a:rPr lang="ru-RU" dirty="0"/>
              <a:t>«Клеточная и молекулярная биотехнология»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ru-RU" dirty="0" smtClean="0"/>
              <a:t>Москва</a:t>
            </a:r>
            <a:endParaRPr lang="ru-RU" dirty="0"/>
          </a:p>
          <a:p>
            <a:r>
              <a:rPr lang="ru-RU" dirty="0"/>
              <a:t>…</a:t>
            </a:r>
            <a:r>
              <a:rPr lang="ru-RU" dirty="0" smtClean="0"/>
              <a:t>  июня 2024 </a:t>
            </a:r>
            <a:r>
              <a:rPr lang="ru-RU" dirty="0"/>
              <a:t>г.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672771"/>
              </p:ext>
            </p:extLst>
          </p:nvPr>
        </p:nvGraphicFramePr>
        <p:xfrm>
          <a:off x="3793353" y="4371825"/>
          <a:ext cx="7384002" cy="1467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2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2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070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Научный руководитель: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степень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, звание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,  И.О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. Фамилия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Научный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соруководитель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степень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, звание, место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работы И.О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. Фамилия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18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Консультант: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степень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, звание, место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работы И.О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. Фамилия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42F0FCE-6410-3045-B059-B0897BA235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биологии и </a:t>
            </a:r>
            <a:r>
              <a:rPr lang="ru-RU" dirty="0" smtClean="0"/>
              <a:t>биотехнологии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4B2CF-FC16-344F-B39A-5AB92F7873F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ru-RU" dirty="0"/>
              <a:t>ОП магистратуры «Клеточная и молекулярная биотехнология»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A86E0C3-5191-3A45-ABE8-A45A6821E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АКТУАЛЬНОСТЬ ИССЛЕДОВАНИЯ </a:t>
            </a:r>
            <a:endParaRPr lang="x-none" sz="2800" b="1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9B8B9C86-43FA-3FDF-2F1C-72F24ADB51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13715"/>
            <a:ext cx="11057955" cy="3548082"/>
          </a:xfrm>
        </p:spPr>
        <p:txBody>
          <a:bodyPr numCol="1"/>
          <a:lstStyle/>
          <a:p>
            <a:r>
              <a:rPr lang="ru-RU" sz="2400" dirty="0"/>
              <a:t>Обычно 1-3 слайда с анализом научной </a:t>
            </a:r>
            <a:r>
              <a:rPr lang="ru-RU" sz="2400" dirty="0" smtClean="0"/>
              <a:t>литературы</a:t>
            </a:r>
          </a:p>
          <a:p>
            <a:r>
              <a:rPr lang="ru-RU" sz="2400" dirty="0"/>
              <a:t>Шрифт </a:t>
            </a:r>
            <a:r>
              <a:rPr lang="ru-RU" sz="2400" dirty="0" smtClean="0"/>
              <a:t>здесь и далее лучше </a:t>
            </a:r>
            <a:r>
              <a:rPr lang="ru-RU" sz="2400" dirty="0"/>
              <a:t>использовать 20+, рекомендуется 24.</a:t>
            </a:r>
          </a:p>
          <a:p>
            <a:endParaRPr lang="ru-RU" sz="2400" dirty="0"/>
          </a:p>
          <a:p>
            <a:endParaRPr lang="x-none" sz="2400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B18DAEC7-C6F8-F418-41FB-05A66EC7A5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2" y="548720"/>
            <a:ext cx="2070100" cy="408109"/>
          </a:xfrm>
        </p:spPr>
        <p:txBody>
          <a:bodyPr/>
          <a:lstStyle/>
          <a:p>
            <a:r>
              <a:rPr lang="ru-RU" dirty="0"/>
              <a:t>Москва</a:t>
            </a:r>
          </a:p>
          <a:p>
            <a:r>
              <a:rPr lang="ru-RU" dirty="0"/>
              <a:t>…  июня </a:t>
            </a:r>
            <a:r>
              <a:rPr lang="ru-RU" dirty="0" smtClean="0"/>
              <a:t>2024 </a:t>
            </a:r>
            <a:r>
              <a:rPr lang="ru-RU" dirty="0"/>
              <a:t>г.</a:t>
            </a:r>
          </a:p>
          <a:p>
            <a:endParaRPr lang="x-none" dirty="0"/>
          </a:p>
        </p:txBody>
      </p:sp>
      <p:sp>
        <p:nvSpPr>
          <p:cNvPr id="6" name="TextBox 5"/>
          <p:cNvSpPr txBox="1"/>
          <p:nvPr/>
        </p:nvSpPr>
        <p:spPr>
          <a:xfrm>
            <a:off x="6842760" y="5861796"/>
            <a:ext cx="4920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200" dirty="0" smtClean="0">
                <a:latin typeface="HSE Sans" panose="02000000000000000000" pitchFamily="2" charset="0"/>
              </a:rPr>
              <a:t>Даются ссылки на использованную литературу,</a:t>
            </a:r>
            <a:r>
              <a:rPr lang="en-US" sz="1200" dirty="0" smtClean="0">
                <a:latin typeface="HSE Sans" panose="02000000000000000000" pitchFamily="2" charset="0"/>
              </a:rPr>
              <a:t> </a:t>
            </a:r>
            <a:r>
              <a:rPr lang="ru-RU" sz="1200" dirty="0" smtClean="0">
                <a:latin typeface="HSE Sans" panose="02000000000000000000" pitchFamily="2" charset="0"/>
              </a:rPr>
              <a:t>например:</a:t>
            </a:r>
          </a:p>
          <a:p>
            <a:pPr algn="r"/>
            <a:endParaRPr lang="en-US" sz="1200" dirty="0" smtClean="0">
              <a:latin typeface="HSE Sans" panose="02000000000000000000" pitchFamily="2" charset="0"/>
            </a:endParaRPr>
          </a:p>
          <a:p>
            <a:pPr algn="r"/>
            <a:r>
              <a:rPr lang="en-US" sz="1200" dirty="0" smtClean="0">
                <a:latin typeface="HSE Sans" panose="02000000000000000000" pitchFamily="2" charset="0"/>
              </a:rPr>
              <a:t>Luo Y, 2021</a:t>
            </a:r>
            <a:endParaRPr lang="ru-RU" sz="12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02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81DD24-DCE3-B15A-792D-5E9A26C058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биологии и биотехнологии</a:t>
            </a:r>
          </a:p>
          <a:p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D2EAC-1B0B-1AAC-CCA0-CF9C04AD63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ОП магистратуры «Клеточная и молекулярная биотехнология»</a:t>
            </a:r>
          </a:p>
          <a:p>
            <a:endParaRPr lang="x-none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2D31EB-38CD-AD60-E551-7FB5A5467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….</a:t>
            </a:r>
            <a:endParaRPr lang="x-none" sz="28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DFF68B-FE60-D91F-D5A8-B179C068FF9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2"/>
          <a:lstStyle/>
          <a:p>
            <a:endParaRPr lang="x-none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28AD596-3C61-8067-B53A-4134411696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Москва</a:t>
            </a:r>
          </a:p>
          <a:p>
            <a:r>
              <a:rPr lang="ru-RU" dirty="0"/>
              <a:t>…  июня </a:t>
            </a:r>
            <a:r>
              <a:rPr lang="ru-RU" dirty="0" smtClean="0"/>
              <a:t>2024 </a:t>
            </a:r>
            <a:r>
              <a:rPr lang="ru-RU" dirty="0"/>
              <a:t>г.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68099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D2DCDB-FF8C-6BD7-265E-38E1AC20DF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биологии и биотехнологии</a:t>
            </a:r>
          </a:p>
          <a:p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AE779-5478-75C5-A42D-90AB29858D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ОП магистратуры «Клеточная и молекулярная биотехнология»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B0984D2-89A1-BCC9-A603-E25F0C31E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ЦЕЛЬ И ЗАДАЧИ РАБОТЫ</a:t>
            </a:r>
            <a:endParaRPr lang="x-none" sz="28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FE0C49-9120-E78F-02F9-46590CDA96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5522" y="2379663"/>
            <a:ext cx="11057971" cy="3745092"/>
          </a:xfrm>
        </p:spPr>
        <p:txBody>
          <a:bodyPr numCol="1"/>
          <a:lstStyle/>
          <a:p>
            <a:r>
              <a:rPr lang="ru-RU" sz="2400" b="1" dirty="0"/>
              <a:t>Цель </a:t>
            </a:r>
            <a:r>
              <a:rPr lang="ru-RU" sz="2400" b="1" dirty="0" smtClean="0"/>
              <a:t>работы</a:t>
            </a:r>
            <a:r>
              <a:rPr lang="ru-RU" sz="2400" dirty="0" smtClean="0"/>
              <a:t>:</a:t>
            </a:r>
            <a:endParaRPr lang="ru-RU" sz="2400" dirty="0"/>
          </a:p>
          <a:p>
            <a:endParaRPr lang="ru-RU" sz="2400" dirty="0"/>
          </a:p>
          <a:p>
            <a:r>
              <a:rPr lang="ru-RU" sz="2400" b="1" dirty="0"/>
              <a:t>Задачи работы</a:t>
            </a:r>
            <a:r>
              <a:rPr lang="ru-RU" sz="2400" dirty="0"/>
              <a:t>:</a:t>
            </a:r>
          </a:p>
          <a:p>
            <a:pPr lvl="1"/>
            <a:r>
              <a:rPr lang="ru-RU" sz="2000" dirty="0"/>
              <a:t>…</a:t>
            </a:r>
          </a:p>
          <a:p>
            <a:pPr lvl="1"/>
            <a:r>
              <a:rPr lang="ru-RU" sz="2000" dirty="0"/>
              <a:t>…</a:t>
            </a:r>
          </a:p>
          <a:p>
            <a:pPr lvl="1"/>
            <a:r>
              <a:rPr lang="ru-RU" sz="2000" dirty="0"/>
              <a:t>…</a:t>
            </a:r>
          </a:p>
          <a:p>
            <a:endParaRPr lang="x-none" sz="12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DF255AA-0496-815C-4FE7-48723CF25C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Москва</a:t>
            </a:r>
          </a:p>
          <a:p>
            <a:r>
              <a:rPr lang="ru-RU" dirty="0"/>
              <a:t>…  июня </a:t>
            </a:r>
            <a:r>
              <a:rPr lang="ru-RU" dirty="0" smtClean="0"/>
              <a:t>2024 </a:t>
            </a:r>
            <a:r>
              <a:rPr lang="ru-RU" dirty="0"/>
              <a:t>г.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88480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3BFB748-58F3-5BE9-4351-FDAF1A284D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биологии и биотехнологии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47AC4-A3E2-DD7C-1FB9-38C62A37CD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ОП магистратуры «Клеточная и молекулярная биотехнология»</a:t>
            </a:r>
          </a:p>
          <a:p>
            <a:endParaRPr lang="x-none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10A1179-CC9D-B22A-DBFA-7F98C0B32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МАТЕРИАЛЫ И МЕТОДЫ</a:t>
            </a:r>
            <a:endParaRPr lang="x-none" sz="28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83BFAC-2E38-01BB-5E2D-B25D852A84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025570"/>
            <a:ext cx="11057971" cy="4099185"/>
          </a:xfrm>
        </p:spPr>
        <p:txBody>
          <a:bodyPr numCol="2"/>
          <a:lstStyle/>
          <a:p>
            <a:r>
              <a:rPr lang="ru-RU" sz="1700" dirty="0"/>
              <a:t>1</a:t>
            </a:r>
            <a:r>
              <a:rPr lang="ru-RU" sz="1700" dirty="0" smtClean="0"/>
              <a:t>)</a:t>
            </a:r>
            <a:r>
              <a:rPr lang="ru-RU" sz="1800" dirty="0"/>
              <a:t> Обычно 1-3 слайда с кратким описанием </a:t>
            </a:r>
            <a:r>
              <a:rPr lang="ru-RU" sz="1800" dirty="0" smtClean="0"/>
              <a:t>методов</a:t>
            </a:r>
            <a:endParaRPr lang="ru-RU" sz="1800" dirty="0"/>
          </a:p>
          <a:p>
            <a:endParaRPr lang="ru-RU" sz="1700" dirty="0"/>
          </a:p>
          <a:p>
            <a:endParaRPr lang="x-none" sz="17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0F511AF-7A94-544E-5137-C4051222B4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Москва</a:t>
            </a:r>
          </a:p>
          <a:p>
            <a:r>
              <a:rPr lang="ru-RU" dirty="0"/>
              <a:t>…  июня </a:t>
            </a:r>
            <a:r>
              <a:rPr lang="ru-RU" dirty="0" smtClean="0"/>
              <a:t>2024 </a:t>
            </a:r>
            <a:r>
              <a:rPr lang="ru-RU" dirty="0"/>
              <a:t>г.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9839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81DD24-DCE3-B15A-792D-5E9A26C058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биологии и биотехнологии</a:t>
            </a:r>
          </a:p>
          <a:p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D2EAC-1B0B-1AAC-CCA0-CF9C04AD63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ОП магистратуры «Клеточная и молекулярная биотехнология»</a:t>
            </a:r>
          </a:p>
          <a:p>
            <a:endParaRPr lang="x-none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2D31EB-38CD-AD60-E551-7FB5A5467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РЕЗУЛЬТАТЫ</a:t>
            </a:r>
            <a:endParaRPr lang="x-none" sz="28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DFF68B-FE60-D91F-D5A8-B179C068FF9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2"/>
          <a:lstStyle/>
          <a:p>
            <a:r>
              <a:rPr lang="ru-RU" sz="1600" dirty="0"/>
              <a:t>До 10 слайдов собственных результатов исследований с картинками и таблицами</a:t>
            </a:r>
          </a:p>
          <a:p>
            <a:endParaRPr lang="ru-RU" dirty="0"/>
          </a:p>
          <a:p>
            <a:endParaRPr lang="x-none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28AD596-3C61-8067-B53A-4134411696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Москва</a:t>
            </a:r>
          </a:p>
          <a:p>
            <a:r>
              <a:rPr lang="ru-RU" dirty="0"/>
              <a:t>…  июня </a:t>
            </a:r>
            <a:r>
              <a:rPr lang="ru-RU" dirty="0" smtClean="0"/>
              <a:t>2024 </a:t>
            </a:r>
            <a:r>
              <a:rPr lang="ru-RU" dirty="0"/>
              <a:t>г.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94077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D2DCDB-FF8C-6BD7-265E-38E1AC20DF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биологии и биотехнологии</a:t>
            </a:r>
          </a:p>
          <a:p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AE779-5478-75C5-A42D-90AB29858D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ОП магистратуры «Клеточная и молекулярная биотехнология»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FE0C49-9120-E78F-02F9-46590CDA96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r>
              <a:rPr lang="ru-RU" sz="2400" b="1" dirty="0" smtClean="0"/>
              <a:t>Выводы</a:t>
            </a:r>
            <a:r>
              <a:rPr lang="ru-RU" sz="2400" b="1" dirty="0"/>
              <a:t>:</a:t>
            </a:r>
          </a:p>
          <a:p>
            <a:pPr lvl="1"/>
            <a:r>
              <a:rPr lang="ru-RU" sz="2000" dirty="0" smtClean="0"/>
              <a:t>…</a:t>
            </a:r>
            <a:endParaRPr lang="ru-RU" sz="2000" dirty="0"/>
          </a:p>
          <a:p>
            <a:pPr lvl="1"/>
            <a:r>
              <a:rPr lang="ru-RU" sz="2000" dirty="0"/>
              <a:t>…</a:t>
            </a:r>
          </a:p>
          <a:p>
            <a:pPr lvl="1"/>
            <a:r>
              <a:rPr lang="ru-RU" sz="2000" dirty="0"/>
              <a:t>…</a:t>
            </a:r>
          </a:p>
          <a:p>
            <a:endParaRPr lang="en-US" sz="2400" b="1" dirty="0" smtClean="0"/>
          </a:p>
          <a:p>
            <a:r>
              <a:rPr lang="ru-RU" sz="2400" b="1" dirty="0"/>
              <a:t>Научно-практическая значимость</a:t>
            </a:r>
            <a:r>
              <a:rPr lang="en-US" sz="2400" b="1" dirty="0"/>
              <a:t> </a:t>
            </a:r>
            <a:r>
              <a:rPr lang="ru-RU" sz="2400" b="1" dirty="0" smtClean="0"/>
              <a:t>полученных результатов: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DF255AA-0496-815C-4FE7-48723CF25C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Москва</a:t>
            </a:r>
          </a:p>
          <a:p>
            <a:r>
              <a:rPr lang="ru-RU" dirty="0"/>
              <a:t>…  июня </a:t>
            </a:r>
            <a:r>
              <a:rPr lang="ru-RU" dirty="0" smtClean="0"/>
              <a:t>2024 </a:t>
            </a:r>
            <a:r>
              <a:rPr lang="ru-RU" dirty="0"/>
              <a:t>г.</a:t>
            </a:r>
          </a:p>
          <a:p>
            <a:endParaRPr lang="x-none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B2D31EB-38CD-AD60-E551-7FB5A54674D6}"/>
              </a:ext>
            </a:extLst>
          </p:cNvPr>
          <p:cNvSpPr txBox="1">
            <a:spLocks/>
          </p:cNvSpPr>
          <p:nvPr/>
        </p:nvSpPr>
        <p:spPr>
          <a:xfrm>
            <a:off x="585897" y="1302739"/>
            <a:ext cx="11057955" cy="77702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ЗАКЛЮЧЕНИЕ </a:t>
            </a:r>
            <a:endParaRPr lang="x-none" sz="2800" b="1" dirty="0"/>
          </a:p>
        </p:txBody>
      </p:sp>
    </p:spTree>
    <p:extLst>
      <p:ext uri="{BB962C8B-B14F-4D97-AF65-F5344CB8AC3E}">
        <p14:creationId xmlns:p14="http://schemas.microsoft.com/office/powerpoint/2010/main" val="365936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42F0FCE-6410-3045-B059-B0897BA235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биологии и биотехнологии</a:t>
            </a:r>
          </a:p>
          <a:p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4B2CF-FC16-344F-B39A-5AB92F7873F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ОП магистратуры </a:t>
            </a:r>
            <a:r>
              <a:rPr lang="ru-RU" dirty="0" err="1"/>
              <a:t>бакалавриата</a:t>
            </a:r>
            <a:r>
              <a:rPr lang="ru-RU" dirty="0"/>
              <a:t> «Клеточная и молекулярная биотехнология»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702B1-17AB-D2C6-DF23-A424347B463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11057971" cy="3745092"/>
          </a:xfrm>
        </p:spPr>
        <p:txBody>
          <a:bodyPr numCol="1"/>
          <a:lstStyle/>
          <a:p>
            <a:pPr algn="ctr"/>
            <a:endParaRPr lang="ru-RU" sz="3600" dirty="0"/>
          </a:p>
          <a:p>
            <a:pPr algn="ctr"/>
            <a:r>
              <a:rPr lang="ru-RU" sz="6000" dirty="0"/>
              <a:t>Благодарю </a:t>
            </a:r>
            <a:br>
              <a:rPr lang="ru-RU" sz="6000" dirty="0"/>
            </a:br>
            <a:r>
              <a:rPr lang="ru-RU" sz="6000" dirty="0"/>
              <a:t>за внимание!</a:t>
            </a:r>
            <a:endParaRPr lang="x-none" sz="10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AF33401-C665-0AB9-C051-21ADF452DE5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Москва</a:t>
            </a:r>
          </a:p>
          <a:p>
            <a:r>
              <a:rPr lang="ru-RU" dirty="0"/>
              <a:t>…  июня </a:t>
            </a:r>
            <a:r>
              <a:rPr lang="ru-RU" dirty="0" smtClean="0"/>
              <a:t>2024 </a:t>
            </a:r>
            <a:r>
              <a:rPr lang="ru-RU" dirty="0"/>
              <a:t>г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79556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472" y="2456429"/>
            <a:ext cx="8997776" cy="1684251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НАЗВАНИЕ ТЕМЫ ВКР</a:t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Фамилия Имя Отчество автора</a:t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Факультет биологии и биотехнологии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dirty="0"/>
              <a:t>ОП </a:t>
            </a:r>
            <a:r>
              <a:rPr lang="ru-RU" dirty="0" smtClean="0"/>
              <a:t>магистратуры </a:t>
            </a:r>
            <a:r>
              <a:rPr lang="ru-RU" dirty="0"/>
              <a:t>«Клеточная и молекулярная биотехнология»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ru-RU" dirty="0" smtClean="0"/>
              <a:t>Москва</a:t>
            </a:r>
            <a:endParaRPr lang="ru-RU" dirty="0"/>
          </a:p>
          <a:p>
            <a:r>
              <a:rPr lang="ru-RU" dirty="0"/>
              <a:t>…</a:t>
            </a:r>
            <a:r>
              <a:rPr lang="ru-RU" dirty="0" smtClean="0"/>
              <a:t>  июня 2024 </a:t>
            </a:r>
            <a:r>
              <a:rPr lang="ru-RU" dirty="0"/>
              <a:t>г.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3793353" y="4371825"/>
          <a:ext cx="7384002" cy="1467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2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2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070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Научный руководитель: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степень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, звание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,  И.О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. Фамилия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Научный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соруководитель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степень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, звание, место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работы И.О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. Фамилия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18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Консультант: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степень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, звание, место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работы И.О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. Фамилия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94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3DAF31-D8A6-49A0-9A5D-8B2EA5B1C511}">
  <ds:schemaRefs>
    <ds:schemaRef ds:uri="http://schemas.microsoft.com/office/2006/metadata/properties"/>
    <ds:schemaRef ds:uri="http://www.w3.org/XML/1998/namespace"/>
    <ds:schemaRef ds:uri="http://purl.org/dc/terms/"/>
    <ds:schemaRef ds:uri="9875bd71-cde8-496c-a136-433f55d5e6d0"/>
    <ds:schemaRef ds:uri="http://purl.org/dc/dcmitype/"/>
    <ds:schemaRef ds:uri="http://schemas.microsoft.com/office/2006/documentManagement/types"/>
    <ds:schemaRef ds:uri="e96afe77-3acb-4328-97fc-408e1bde3ecd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4461</TotalTime>
  <Words>338</Words>
  <Application>Microsoft Office PowerPoint</Application>
  <PresentationFormat>Широкоэкранный</PresentationFormat>
  <Paragraphs>80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HSE Sans</vt:lpstr>
      <vt:lpstr>Times New Roman</vt:lpstr>
      <vt:lpstr>Office Theme</vt:lpstr>
      <vt:lpstr>НАЗВАНИЕ ТЕМЫ ВКР  Фамилия Имя Отчество автора  </vt:lpstr>
      <vt:lpstr>АКТУАЛЬНОСТЬ ИССЛЕДОВАНИЯ </vt:lpstr>
      <vt:lpstr>….</vt:lpstr>
      <vt:lpstr>ЦЕЛЬ И ЗАДАЧИ РАБОТЫ</vt:lpstr>
      <vt:lpstr>МАТЕРИАЛЫ И МЕТОДЫ</vt:lpstr>
      <vt:lpstr>РЕЗУЛЬТАТЫ</vt:lpstr>
      <vt:lpstr>Презентация PowerPoint</vt:lpstr>
      <vt:lpstr>Презентация PowerPoint</vt:lpstr>
      <vt:lpstr>НАЗВАНИЕ ТЕМЫ ВКР  Фамилия Имя Отчество автора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Степанова Евгения Владиславовна</cp:lastModifiedBy>
  <cp:revision>41</cp:revision>
  <cp:lastPrinted>2021-11-11T13:08:42Z</cp:lastPrinted>
  <dcterms:created xsi:type="dcterms:W3CDTF">2021-11-11T08:52:47Z</dcterms:created>
  <dcterms:modified xsi:type="dcterms:W3CDTF">2024-05-13T14:10:50Z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