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86" r:id="rId5"/>
    <p:sldId id="287" r:id="rId6"/>
    <p:sldId id="288" r:id="rId7"/>
    <p:sldId id="289" r:id="rId8"/>
    <p:sldId id="290" r:id="rId9"/>
    <p:sldId id="298" r:id="rId10"/>
    <p:sldId id="299" r:id="rId11"/>
    <p:sldId id="293" r:id="rId12"/>
    <p:sldId id="294" r:id="rId13"/>
    <p:sldId id="295" r:id="rId14"/>
    <p:sldId id="296" r:id="rId15"/>
    <p:sldId id="297" r:id="rId16"/>
    <p:sldId id="285" r:id="rId17"/>
  </p:sldIdLst>
  <p:sldSz cx="12192000" cy="6858000"/>
  <p:notesSz cx="6858000" cy="9144000"/>
  <p:defaultText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25" userDrawn="1">
          <p15:clr>
            <a:srgbClr val="A4A3A4"/>
          </p15:clr>
        </p15:guide>
        <p15:guide id="4" pos="1209" userDrawn="1">
          <p15:clr>
            <a:srgbClr val="A4A3A4"/>
          </p15:clr>
        </p15:guide>
        <p15:guide id="5" pos="2955" userDrawn="1">
          <p15:clr>
            <a:srgbClr val="A4A3A4"/>
          </p15:clr>
        </p15:guide>
        <p15:guide id="6" pos="2071" userDrawn="1">
          <p15:clr>
            <a:srgbClr val="A4A3A4"/>
          </p15:clr>
        </p15:guide>
        <p15:guide id="9" pos="3840" userDrawn="1">
          <p15:clr>
            <a:srgbClr val="A4A3A4"/>
          </p15:clr>
        </p15:guide>
        <p15:guide id="10" pos="4702" userDrawn="1">
          <p15:clr>
            <a:srgbClr val="A4A3A4"/>
          </p15:clr>
        </p15:guide>
        <p15:guide id="11" pos="5586" userDrawn="1">
          <p15:clr>
            <a:srgbClr val="A4A3A4"/>
          </p15:clr>
        </p15:guide>
        <p15:guide id="12" pos="7333" userDrawn="1">
          <p15:clr>
            <a:srgbClr val="A4A3A4"/>
          </p15:clr>
        </p15:guide>
        <p15:guide id="13" orient="horz" pos="3952" userDrawn="1">
          <p15:clr>
            <a:srgbClr val="A4A3A4"/>
          </p15:clr>
        </p15:guide>
        <p15:guide id="15" pos="6471" userDrawn="1">
          <p15:clr>
            <a:srgbClr val="A4A3A4"/>
          </p15:clr>
        </p15:guide>
        <p15:guide id="16" orient="horz" pos="913"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утьков Юрий Юрьевич" initials="КЮЮ" lastIdx="4" clrIdx="0">
    <p:extLst>
      <p:ext uri="{19B8F6BF-5375-455C-9EA6-DF929625EA0E}">
        <p15:presenceInfo xmlns:p15="http://schemas.microsoft.com/office/powerpoint/2012/main" userId="S::ykutkov@hse.ru::45dbd1ed-eea1-4925-9fa4-5001421b49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29C63"/>
    <a:srgbClr val="96628C"/>
    <a:srgbClr val="11A0D7"/>
    <a:srgbClr val="E61F3D"/>
    <a:srgbClr val="CD5A5A"/>
    <a:srgbClr val="FFD746"/>
    <a:srgbClr val="0E2D69"/>
    <a:srgbClr val="D9D9D9"/>
    <a:srgbClr val="EB681F"/>
    <a:srgbClr val="234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C21501-8AC7-D24B-9BD4-4AB280FA19DE}" v="6" dt="2021-11-26T18:08:21.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1"/>
    <p:restoredTop sz="94694"/>
  </p:normalViewPr>
  <p:slideViewPr>
    <p:cSldViewPr snapToGrid="0" snapToObjects="1">
      <p:cViewPr varScale="1">
        <p:scale>
          <a:sx n="121" d="100"/>
          <a:sy n="121" d="100"/>
        </p:scale>
        <p:origin x="952" y="176"/>
      </p:cViewPr>
      <p:guideLst>
        <p:guide pos="325"/>
        <p:guide pos="1209"/>
        <p:guide pos="2955"/>
        <p:guide pos="2071"/>
        <p:guide pos="3840"/>
        <p:guide pos="4702"/>
        <p:guide pos="5586"/>
        <p:guide pos="7333"/>
        <p:guide orient="horz" pos="3952"/>
        <p:guide pos="6471"/>
        <p:guide orient="horz" pos="913"/>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34" d="100"/>
          <a:sy n="134" d="100"/>
        </p:scale>
        <p:origin x="3648"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102D69"/>
                </a:solidFill>
                <a:latin typeface="HSE Sans" panose="02000000000000000000" pitchFamily="2" charset="0"/>
                <a:ea typeface="+mn-ea"/>
                <a:cs typeface="+mn-cs"/>
              </a:defRPr>
            </a:pPr>
            <a:r>
              <a:rPr lang="en-US" sz="1600" b="0" i="0" baseline="0" dirty="0">
                <a:effectLst/>
              </a:rPr>
              <a:t>Name of chart can be placed here</a:t>
            </a:r>
            <a:endParaRPr lang="ru-RU" sz="1600" dirty="0">
              <a:effectLst/>
            </a:endParaRPr>
          </a:p>
        </c:rich>
      </c:tx>
      <c:layout>
        <c:manualLayout>
          <c:xMode val="edge"/>
          <c:yMode val="edge"/>
          <c:x val="0.13063871409555111"/>
          <c:y val="7.897335468032167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102D69"/>
              </a:solidFill>
              <a:latin typeface="HSE Sans" panose="02000000000000000000" pitchFamily="2" charset="0"/>
              <a:ea typeface="+mn-ea"/>
              <a:cs typeface="+mn-cs"/>
            </a:defRPr>
          </a:pPr>
          <a:endParaRPr lang="en-RU"/>
        </a:p>
      </c:txPr>
    </c:title>
    <c:autoTitleDeleted val="0"/>
    <c:plotArea>
      <c:layout>
        <c:manualLayout>
          <c:layoutTarget val="inner"/>
          <c:xMode val="edge"/>
          <c:yMode val="edge"/>
          <c:x val="0.13376246841772368"/>
          <c:y val="0.10958869184472636"/>
          <c:w val="0.79262705246283227"/>
          <c:h val="0.73513663426755427"/>
        </c:manualLayout>
      </c:layout>
      <c:barChart>
        <c:barDir val="bar"/>
        <c:grouping val="clustered"/>
        <c:varyColors val="0"/>
        <c:ser>
          <c:idx val="0"/>
          <c:order val="0"/>
          <c:tx>
            <c:strRef>
              <c:f>Sheet1!$B$1</c:f>
              <c:strCache>
                <c:ptCount val="1"/>
                <c:pt idx="0">
                  <c:v>Series 1</c:v>
                </c:pt>
              </c:strCache>
            </c:strRef>
          </c:tx>
          <c:spPr>
            <a:solidFill>
              <a:schemeClr val="bg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9DA-A841-BC64-45C773905334}"/>
            </c:ext>
          </c:extLst>
        </c:ser>
        <c:ser>
          <c:idx val="1"/>
          <c:order val="1"/>
          <c:tx>
            <c:strRef>
              <c:f>Sheet1!$C$1</c:f>
              <c:strCache>
                <c:ptCount val="1"/>
                <c:pt idx="0">
                  <c:v>Series 2</c:v>
                </c:pt>
              </c:strCache>
            </c:strRef>
          </c:tx>
          <c:spPr>
            <a:solidFill>
              <a:srgbClr val="1656A6"/>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9DA-A841-BC64-45C773905334}"/>
            </c:ext>
          </c:extLst>
        </c:ser>
        <c:ser>
          <c:idx val="2"/>
          <c:order val="2"/>
          <c:tx>
            <c:strRef>
              <c:f>Sheet1!$D$1</c:f>
              <c:strCache>
                <c:ptCount val="1"/>
                <c:pt idx="0">
                  <c:v>Series 3</c:v>
                </c:pt>
              </c:strCache>
            </c:strRef>
          </c:tx>
          <c:spPr>
            <a:solidFill>
              <a:srgbClr val="102D69"/>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9DA-A841-BC64-45C773905334}"/>
            </c:ext>
          </c:extLst>
        </c:ser>
        <c:dLbls>
          <c:showLegendKey val="0"/>
          <c:showVal val="0"/>
          <c:showCatName val="0"/>
          <c:showSerName val="0"/>
          <c:showPercent val="0"/>
          <c:showBubbleSize val="0"/>
        </c:dLbls>
        <c:gapWidth val="182"/>
        <c:axId val="955724448"/>
        <c:axId val="955630256"/>
      </c:barChart>
      <c:catAx>
        <c:axId val="955724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102D69"/>
                </a:solidFill>
                <a:latin typeface="HSE Sans" panose="02000000000000000000" pitchFamily="2" charset="0"/>
                <a:ea typeface="+mn-ea"/>
                <a:cs typeface="+mn-cs"/>
              </a:defRPr>
            </a:pPr>
            <a:endParaRPr lang="en-RU"/>
          </a:p>
        </c:txPr>
        <c:crossAx val="955630256"/>
        <c:crosses val="autoZero"/>
        <c:auto val="1"/>
        <c:lblAlgn val="ctr"/>
        <c:lblOffset val="100"/>
        <c:noMultiLvlLbl val="0"/>
      </c:catAx>
      <c:valAx>
        <c:axId val="9556302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102D69"/>
                </a:solidFill>
                <a:latin typeface="HSE Sans" panose="02000000000000000000" pitchFamily="2" charset="0"/>
                <a:ea typeface="+mn-ea"/>
                <a:cs typeface="+mn-cs"/>
              </a:defRPr>
            </a:pPr>
            <a:endParaRPr lang="en-RU"/>
          </a:p>
        </c:txPr>
        <c:crossAx val="95572444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en-RU"/>
          </a:p>
        </c:txPr>
      </c:legendEntry>
      <c:legendEntry>
        <c:idx val="1"/>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en-RU"/>
          </a:p>
        </c:txPr>
      </c:legendEntry>
      <c:legendEntry>
        <c:idx val="2"/>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en-RU"/>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SE Sans" panose="02000000000000000000" pitchFamily="2" charset="0"/>
              <a:ea typeface="+mn-ea"/>
              <a:cs typeface="+mn-cs"/>
            </a:defRPr>
          </a:pPr>
          <a:endParaRPr lang="en-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102D69"/>
                </a:solidFill>
                <a:latin typeface="HSE Sans" panose="02000000000000000000" pitchFamily="2" charset="0"/>
                <a:ea typeface="+mn-ea"/>
                <a:cs typeface="+mn-cs"/>
              </a:defRPr>
            </a:pPr>
            <a:r>
              <a:rPr lang="en-US" sz="1600" b="0" i="0" baseline="0" dirty="0">
                <a:effectLst/>
              </a:rPr>
              <a:t>Name of chart can be placed here</a:t>
            </a:r>
            <a:endParaRPr lang="ru-RU" sz="1600" dirty="0">
              <a:effectLst/>
            </a:endParaRPr>
          </a:p>
        </c:rich>
      </c:tx>
      <c:layout>
        <c:manualLayout>
          <c:xMode val="edge"/>
          <c:yMode val="edge"/>
          <c:x val="0.13063871409555111"/>
          <c:y val="7.897335468032167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rgbClr val="102D69"/>
              </a:solidFill>
              <a:latin typeface="HSE Sans" panose="02000000000000000000" pitchFamily="2" charset="0"/>
              <a:ea typeface="+mn-ea"/>
              <a:cs typeface="+mn-cs"/>
            </a:defRPr>
          </a:pPr>
          <a:endParaRPr lang="en-RU"/>
        </a:p>
      </c:txPr>
    </c:title>
    <c:autoTitleDeleted val="0"/>
    <c:plotArea>
      <c:layout>
        <c:manualLayout>
          <c:layoutTarget val="inner"/>
          <c:xMode val="edge"/>
          <c:yMode val="edge"/>
          <c:x val="0.13376246841772368"/>
          <c:y val="0.10958869184472636"/>
          <c:w val="0.79262705246283227"/>
          <c:h val="0.73513663426755427"/>
        </c:manualLayout>
      </c:layout>
      <c:barChart>
        <c:barDir val="bar"/>
        <c:grouping val="clustered"/>
        <c:varyColors val="0"/>
        <c:ser>
          <c:idx val="0"/>
          <c:order val="0"/>
          <c:tx>
            <c:strRef>
              <c:f>Sheet1!$B$1</c:f>
              <c:strCache>
                <c:ptCount val="1"/>
                <c:pt idx="0">
                  <c:v>Series 1</c:v>
                </c:pt>
              </c:strCache>
            </c:strRef>
          </c:tx>
          <c:spPr>
            <a:solidFill>
              <a:schemeClr val="bg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15F-944E-8E04-459D60B79A26}"/>
            </c:ext>
          </c:extLst>
        </c:ser>
        <c:ser>
          <c:idx val="1"/>
          <c:order val="1"/>
          <c:tx>
            <c:strRef>
              <c:f>Sheet1!$C$1</c:f>
              <c:strCache>
                <c:ptCount val="1"/>
                <c:pt idx="0">
                  <c:v>Series 2</c:v>
                </c:pt>
              </c:strCache>
            </c:strRef>
          </c:tx>
          <c:spPr>
            <a:solidFill>
              <a:srgbClr val="1656A6"/>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15F-944E-8E04-459D60B79A26}"/>
            </c:ext>
          </c:extLst>
        </c:ser>
        <c:ser>
          <c:idx val="2"/>
          <c:order val="2"/>
          <c:tx>
            <c:strRef>
              <c:f>Sheet1!$D$1</c:f>
              <c:strCache>
                <c:ptCount val="1"/>
                <c:pt idx="0">
                  <c:v>Series 3</c:v>
                </c:pt>
              </c:strCache>
            </c:strRef>
          </c:tx>
          <c:spPr>
            <a:solidFill>
              <a:srgbClr val="102D69"/>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15F-944E-8E04-459D60B79A26}"/>
            </c:ext>
          </c:extLst>
        </c:ser>
        <c:dLbls>
          <c:showLegendKey val="0"/>
          <c:showVal val="0"/>
          <c:showCatName val="0"/>
          <c:showSerName val="0"/>
          <c:showPercent val="0"/>
          <c:showBubbleSize val="0"/>
        </c:dLbls>
        <c:gapWidth val="182"/>
        <c:axId val="955724448"/>
        <c:axId val="955630256"/>
      </c:barChart>
      <c:catAx>
        <c:axId val="955724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102D69"/>
                </a:solidFill>
                <a:latin typeface="HSE Sans" panose="02000000000000000000" pitchFamily="2" charset="0"/>
                <a:ea typeface="+mn-ea"/>
                <a:cs typeface="+mn-cs"/>
              </a:defRPr>
            </a:pPr>
            <a:endParaRPr lang="en-RU"/>
          </a:p>
        </c:txPr>
        <c:crossAx val="955630256"/>
        <c:crosses val="autoZero"/>
        <c:auto val="1"/>
        <c:lblAlgn val="ctr"/>
        <c:lblOffset val="100"/>
        <c:noMultiLvlLbl val="0"/>
      </c:catAx>
      <c:valAx>
        <c:axId val="9556302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102D69"/>
                </a:solidFill>
                <a:latin typeface="HSE Sans" panose="02000000000000000000" pitchFamily="2" charset="0"/>
                <a:ea typeface="+mn-ea"/>
                <a:cs typeface="+mn-cs"/>
              </a:defRPr>
            </a:pPr>
            <a:endParaRPr lang="en-RU"/>
          </a:p>
        </c:txPr>
        <c:crossAx val="95572444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en-RU"/>
          </a:p>
        </c:txPr>
      </c:legendEntry>
      <c:legendEntry>
        <c:idx val="1"/>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en-RU"/>
          </a:p>
        </c:txPr>
      </c:legendEntry>
      <c:legendEntry>
        <c:idx val="2"/>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en-RU"/>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SE Sans" panose="02000000000000000000" pitchFamily="2" charset="0"/>
              <a:ea typeface="+mn-ea"/>
              <a:cs typeface="+mn-cs"/>
            </a:defRPr>
          </a:pPr>
          <a:endParaRPr lang="en-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srgbClr val="102D69"/>
                </a:solidFill>
                <a:latin typeface="HSE Sans" panose="02000000000000000000" pitchFamily="2" charset="0"/>
                <a:ea typeface="+mn-ea"/>
                <a:cs typeface="+mn-cs"/>
              </a:defRPr>
            </a:pPr>
            <a:r>
              <a:rPr lang="en-US" sz="1600" b="0" i="0" baseline="0" dirty="0">
                <a:effectLst/>
              </a:rPr>
              <a:t>Name of chart can be placed here</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srgbClr val="102D69"/>
              </a:solidFill>
              <a:latin typeface="HSE Sans" panose="02000000000000000000" pitchFamily="2" charset="0"/>
              <a:ea typeface="+mn-ea"/>
              <a:cs typeface="+mn-cs"/>
            </a:defRPr>
          </a:pPr>
          <a:endParaRPr lang="en-RU"/>
        </a:p>
      </c:txPr>
    </c:title>
    <c:autoTitleDeleted val="0"/>
    <c:plotArea>
      <c:layout/>
      <c:pieChart>
        <c:varyColors val="1"/>
        <c:ser>
          <c:idx val="0"/>
          <c:order val="0"/>
          <c:tx>
            <c:strRef>
              <c:f>Sheet1!$B$1</c:f>
              <c:strCache>
                <c:ptCount val="1"/>
                <c:pt idx="0">
                  <c:v>Sales</c:v>
                </c:pt>
              </c:strCache>
            </c:strRef>
          </c:tx>
          <c:spPr>
            <a:solidFill>
              <a:srgbClr val="1656A6"/>
            </a:solidFill>
          </c:spPr>
          <c:dPt>
            <c:idx val="0"/>
            <c:bubble3D val="0"/>
            <c:spPr>
              <a:solidFill>
                <a:srgbClr val="102D69"/>
              </a:solidFill>
              <a:ln>
                <a:noFill/>
              </a:ln>
              <a:effectLst/>
            </c:spPr>
            <c:extLst>
              <c:ext xmlns:c16="http://schemas.microsoft.com/office/drawing/2014/chart" uri="{C3380CC4-5D6E-409C-BE32-E72D297353CC}">
                <c16:uniqueId val="{00000001-D298-2349-9B77-34205FDCFB16}"/>
              </c:ext>
            </c:extLst>
          </c:dPt>
          <c:dPt>
            <c:idx val="1"/>
            <c:bubble3D val="0"/>
            <c:spPr>
              <a:solidFill>
                <a:schemeClr val="bg1">
                  <a:lumMod val="75000"/>
                </a:schemeClr>
              </a:solidFill>
              <a:ln>
                <a:noFill/>
              </a:ln>
              <a:effectLst/>
            </c:spPr>
            <c:extLst>
              <c:ext xmlns:c16="http://schemas.microsoft.com/office/drawing/2014/chart" uri="{C3380CC4-5D6E-409C-BE32-E72D297353CC}">
                <c16:uniqueId val="{00000003-D298-2349-9B77-34205FDCFB16}"/>
              </c:ext>
            </c:extLst>
          </c:dPt>
          <c:dPt>
            <c:idx val="2"/>
            <c:bubble3D val="0"/>
            <c:spPr>
              <a:solidFill>
                <a:schemeClr val="bg1">
                  <a:lumMod val="85000"/>
                </a:schemeClr>
              </a:solidFill>
              <a:ln>
                <a:noFill/>
              </a:ln>
              <a:effectLst/>
            </c:spPr>
            <c:extLst>
              <c:ext xmlns:c16="http://schemas.microsoft.com/office/drawing/2014/chart" uri="{C3380CC4-5D6E-409C-BE32-E72D297353CC}">
                <c16:uniqueId val="{00000005-D298-2349-9B77-34205FDCFB16}"/>
              </c:ext>
            </c:extLst>
          </c:dPt>
          <c:dPt>
            <c:idx val="3"/>
            <c:bubble3D val="0"/>
            <c:spPr>
              <a:solidFill>
                <a:srgbClr val="1656A6"/>
              </a:solidFill>
              <a:ln>
                <a:noFill/>
              </a:ln>
              <a:effectLst/>
            </c:spPr>
            <c:extLst>
              <c:ext xmlns:c16="http://schemas.microsoft.com/office/drawing/2014/chart" uri="{C3380CC4-5D6E-409C-BE32-E72D297353CC}">
                <c16:uniqueId val="{00000007-D298-2349-9B77-34205FDCFB16}"/>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SE Sans" panose="02000000000000000000" pitchFamily="2" charset="0"/>
                    <a:ea typeface="+mn-ea"/>
                    <a:cs typeface="+mn-cs"/>
                  </a:defRPr>
                </a:pPr>
                <a:endParaRPr lang="en-RU"/>
              </a:p>
            </c:txPr>
            <c:dLblPos val="inEnd"/>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D298-2349-9B77-34205FDCFB1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102D69"/>
              </a:solidFill>
              <a:latin typeface="+mn-lt"/>
              <a:ea typeface="+mn-ea"/>
              <a:cs typeface="+mn-cs"/>
            </a:defRPr>
          </a:pPr>
          <a:endParaRPr lang="en-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HSE Sans" panose="02000000000000000000" pitchFamily="2" charset="0"/>
                <a:ea typeface="+mn-ea"/>
                <a:cs typeface="+mn-cs"/>
              </a:defRPr>
            </a:pPr>
            <a:r>
              <a:rPr lang="en-US" sz="1600" dirty="0">
                <a:solidFill>
                  <a:srgbClr val="0E2D69"/>
                </a:solidFill>
              </a:rPr>
              <a:t>Name of graph</a:t>
            </a:r>
          </a:p>
        </c:rich>
      </c:tx>
      <c:layout>
        <c:manualLayout>
          <c:xMode val="edge"/>
          <c:yMode val="edge"/>
          <c:x val="9.7466984111306623E-2"/>
          <c:y val="2.1428134550125173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HSE Sans" panose="02000000000000000000" pitchFamily="2" charset="0"/>
              <a:ea typeface="+mn-ea"/>
              <a:cs typeface="+mn-cs"/>
            </a:defRPr>
          </a:pPr>
          <a:endParaRPr lang="en-RU"/>
        </a:p>
      </c:txPr>
    </c:title>
    <c:autoTitleDeleted val="0"/>
    <c:plotArea>
      <c:layout/>
      <c:lineChart>
        <c:grouping val="stacked"/>
        <c:varyColors val="0"/>
        <c:ser>
          <c:idx val="0"/>
          <c:order val="0"/>
          <c:tx>
            <c:strRef>
              <c:f>Sheet1!$B$1</c:f>
              <c:strCache>
                <c:ptCount val="1"/>
                <c:pt idx="0">
                  <c:v>Series 1</c:v>
                </c:pt>
              </c:strCache>
            </c:strRef>
          </c:tx>
          <c:spPr>
            <a:ln w="28575" cap="rnd">
              <a:solidFill>
                <a:srgbClr val="CD5A5A"/>
              </a:solidFill>
              <a:round/>
            </a:ln>
            <a:effectLst/>
          </c:spPr>
          <c:marker>
            <c:symbol val="circle"/>
            <c:size val="5"/>
            <c:spPr>
              <a:solidFill>
                <a:srgbClr val="CD5A5A"/>
              </a:solidFill>
              <a:ln w="9525">
                <a:noFill/>
              </a:ln>
              <a:effectLst/>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529A-7C4C-B16B-339B9A0B2750}"/>
            </c:ext>
          </c:extLst>
        </c:ser>
        <c:ser>
          <c:idx val="1"/>
          <c:order val="1"/>
          <c:tx>
            <c:strRef>
              <c:f>Sheet1!$C$1</c:f>
              <c:strCache>
                <c:ptCount val="1"/>
                <c:pt idx="0">
                  <c:v>Series 2</c:v>
                </c:pt>
              </c:strCache>
            </c:strRef>
          </c:tx>
          <c:spPr>
            <a:ln w="28575" cap="rnd">
              <a:solidFill>
                <a:srgbClr val="FFD746"/>
              </a:solidFill>
              <a:round/>
            </a:ln>
            <a:effectLst/>
          </c:spPr>
          <c:marker>
            <c:symbol val="circle"/>
            <c:size val="5"/>
            <c:spPr>
              <a:solidFill>
                <a:srgbClr val="FFD746"/>
              </a:solidFill>
              <a:ln w="9525">
                <a:noFill/>
              </a:ln>
              <a:effectLst/>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10</c:v>
                </c:pt>
                <c:pt idx="2">
                  <c:v>1.8</c:v>
                </c:pt>
                <c:pt idx="3">
                  <c:v>2.8</c:v>
                </c:pt>
              </c:numCache>
            </c:numRef>
          </c:val>
          <c:smooth val="0"/>
          <c:extLst>
            <c:ext xmlns:c16="http://schemas.microsoft.com/office/drawing/2014/chart" uri="{C3380CC4-5D6E-409C-BE32-E72D297353CC}">
              <c16:uniqueId val="{00000001-529A-7C4C-B16B-339B9A0B2750}"/>
            </c:ext>
          </c:extLst>
        </c:ser>
        <c:ser>
          <c:idx val="2"/>
          <c:order val="2"/>
          <c:tx>
            <c:strRef>
              <c:f>Sheet1!$D$1</c:f>
              <c:strCache>
                <c:ptCount val="1"/>
                <c:pt idx="0">
                  <c:v>Series 3</c:v>
                </c:pt>
              </c:strCache>
            </c:strRef>
          </c:tx>
          <c:spPr>
            <a:ln w="28575" cap="rnd">
              <a:solidFill>
                <a:srgbClr val="E61F3D"/>
              </a:solidFill>
              <a:round/>
            </a:ln>
            <a:effectLst/>
          </c:spPr>
          <c:marker>
            <c:symbol val="circle"/>
            <c:size val="5"/>
            <c:spPr>
              <a:solidFill>
                <a:srgbClr val="E61F3D"/>
              </a:solidFill>
              <a:ln w="63500">
                <a:noFill/>
              </a:ln>
              <a:effectLst/>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23</c:v>
                </c:pt>
                <c:pt idx="1">
                  <c:v>15</c:v>
                </c:pt>
                <c:pt idx="2">
                  <c:v>8</c:v>
                </c:pt>
                <c:pt idx="3">
                  <c:v>5</c:v>
                </c:pt>
              </c:numCache>
            </c:numRef>
          </c:val>
          <c:smooth val="0"/>
          <c:extLst>
            <c:ext xmlns:c16="http://schemas.microsoft.com/office/drawing/2014/chart" uri="{C3380CC4-5D6E-409C-BE32-E72D297353CC}">
              <c16:uniqueId val="{00000002-529A-7C4C-B16B-339B9A0B2750}"/>
            </c:ext>
          </c:extLst>
        </c:ser>
        <c:ser>
          <c:idx val="3"/>
          <c:order val="3"/>
          <c:tx>
            <c:strRef>
              <c:f>Sheet1!$E$1</c:f>
              <c:strCache>
                <c:ptCount val="1"/>
                <c:pt idx="0">
                  <c:v>Series 12</c:v>
                </c:pt>
              </c:strCache>
            </c:strRef>
          </c:tx>
          <c:spPr>
            <a:ln w="28575" cap="rnd">
              <a:solidFill>
                <a:srgbClr val="11A0D7"/>
              </a:solidFill>
              <a:round/>
            </a:ln>
            <a:effectLst/>
          </c:spPr>
          <c:marker>
            <c:symbol val="circle"/>
            <c:size val="5"/>
            <c:spPr>
              <a:solidFill>
                <a:srgbClr val="11A0D7"/>
              </a:solidFill>
              <a:ln w="9525">
                <a:noFill/>
              </a:ln>
              <a:effectLst/>
            </c:spPr>
          </c:marker>
          <c:cat>
            <c:strRef>
              <c:f>Sheet1!$A$2:$A$5</c:f>
              <c:strCache>
                <c:ptCount val="4"/>
                <c:pt idx="0">
                  <c:v>Category 1</c:v>
                </c:pt>
                <c:pt idx="1">
                  <c:v>Category 2</c:v>
                </c:pt>
                <c:pt idx="2">
                  <c:v>Category 3</c:v>
                </c:pt>
                <c:pt idx="3">
                  <c:v>Category 4</c:v>
                </c:pt>
              </c:strCache>
            </c:strRef>
          </c:cat>
          <c:val>
            <c:numRef>
              <c:f>Sheet1!$E$2:$E$5</c:f>
              <c:numCache>
                <c:formatCode>General</c:formatCode>
                <c:ptCount val="4"/>
                <c:pt idx="0">
                  <c:v>4.3</c:v>
                </c:pt>
                <c:pt idx="1">
                  <c:v>2.5</c:v>
                </c:pt>
                <c:pt idx="2">
                  <c:v>12</c:v>
                </c:pt>
                <c:pt idx="3">
                  <c:v>4.5</c:v>
                </c:pt>
              </c:numCache>
            </c:numRef>
          </c:val>
          <c:smooth val="0"/>
          <c:extLst>
            <c:ext xmlns:c16="http://schemas.microsoft.com/office/drawing/2014/chart" uri="{C3380CC4-5D6E-409C-BE32-E72D297353CC}">
              <c16:uniqueId val="{00000003-529A-7C4C-B16B-339B9A0B2750}"/>
            </c:ext>
          </c:extLst>
        </c:ser>
        <c:ser>
          <c:idx val="4"/>
          <c:order val="4"/>
          <c:tx>
            <c:strRef>
              <c:f>Sheet1!$F$1</c:f>
              <c:strCache>
                <c:ptCount val="1"/>
                <c:pt idx="0">
                  <c:v>Series 23</c:v>
                </c:pt>
              </c:strCache>
            </c:strRef>
          </c:tx>
          <c:spPr>
            <a:ln w="28575" cap="rnd">
              <a:solidFill>
                <a:srgbClr val="7D4EBA"/>
              </a:solidFill>
              <a:round/>
            </a:ln>
            <a:effectLst/>
          </c:spPr>
          <c:marker>
            <c:symbol val="circle"/>
            <c:size val="5"/>
            <c:spPr>
              <a:solidFill>
                <a:srgbClr val="96628C"/>
              </a:solidFill>
              <a:ln w="9525">
                <a:noFill/>
              </a:ln>
              <a:effectLst/>
            </c:spPr>
          </c:marker>
          <c:cat>
            <c:strRef>
              <c:f>Sheet1!$A$2:$A$5</c:f>
              <c:strCache>
                <c:ptCount val="4"/>
                <c:pt idx="0">
                  <c:v>Category 1</c:v>
                </c:pt>
                <c:pt idx="1">
                  <c:v>Category 2</c:v>
                </c:pt>
                <c:pt idx="2">
                  <c:v>Category 3</c:v>
                </c:pt>
                <c:pt idx="3">
                  <c:v>Category 4</c:v>
                </c:pt>
              </c:strCache>
            </c:strRef>
          </c:cat>
          <c:val>
            <c:numRef>
              <c:f>Sheet1!$F$2:$F$5</c:f>
              <c:numCache>
                <c:formatCode>General</c:formatCode>
                <c:ptCount val="4"/>
                <c:pt idx="0">
                  <c:v>2.4</c:v>
                </c:pt>
                <c:pt idx="1">
                  <c:v>2</c:v>
                </c:pt>
                <c:pt idx="2">
                  <c:v>6</c:v>
                </c:pt>
                <c:pt idx="3">
                  <c:v>2.8</c:v>
                </c:pt>
              </c:numCache>
            </c:numRef>
          </c:val>
          <c:smooth val="0"/>
          <c:extLst>
            <c:ext xmlns:c16="http://schemas.microsoft.com/office/drawing/2014/chart" uri="{C3380CC4-5D6E-409C-BE32-E72D297353CC}">
              <c16:uniqueId val="{00000004-529A-7C4C-B16B-339B9A0B2750}"/>
            </c:ext>
          </c:extLst>
        </c:ser>
        <c:ser>
          <c:idx val="5"/>
          <c:order val="5"/>
          <c:tx>
            <c:strRef>
              <c:f>Sheet1!$G$1</c:f>
              <c:strCache>
                <c:ptCount val="1"/>
                <c:pt idx="0">
                  <c:v>Series 34</c:v>
                </c:pt>
              </c:strCache>
            </c:strRef>
          </c:tx>
          <c:spPr>
            <a:ln w="28575" cap="rnd">
              <a:solidFill>
                <a:srgbClr val="029C63"/>
              </a:solidFill>
              <a:round/>
            </a:ln>
            <a:effectLst/>
          </c:spPr>
          <c:marker>
            <c:symbol val="circle"/>
            <c:size val="5"/>
            <c:spPr>
              <a:solidFill>
                <a:srgbClr val="029C63"/>
              </a:solidFill>
              <a:ln w="9525">
                <a:noFill/>
              </a:ln>
              <a:effectLst/>
            </c:spPr>
          </c:marker>
          <c:cat>
            <c:strRef>
              <c:f>Sheet1!$A$2:$A$5</c:f>
              <c:strCache>
                <c:ptCount val="4"/>
                <c:pt idx="0">
                  <c:v>Category 1</c:v>
                </c:pt>
                <c:pt idx="1">
                  <c:v>Category 2</c:v>
                </c:pt>
                <c:pt idx="2">
                  <c:v>Category 3</c:v>
                </c:pt>
                <c:pt idx="3">
                  <c:v>Category 4</c:v>
                </c:pt>
              </c:strCache>
            </c:strRef>
          </c:cat>
          <c:val>
            <c:numRef>
              <c:f>Sheet1!$G$2:$G$5</c:f>
              <c:numCache>
                <c:formatCode>General</c:formatCode>
                <c:ptCount val="4"/>
                <c:pt idx="0">
                  <c:v>12</c:v>
                </c:pt>
                <c:pt idx="1">
                  <c:v>9</c:v>
                </c:pt>
                <c:pt idx="2">
                  <c:v>3</c:v>
                </c:pt>
                <c:pt idx="3">
                  <c:v>5</c:v>
                </c:pt>
              </c:numCache>
            </c:numRef>
          </c:val>
          <c:smooth val="0"/>
          <c:extLst>
            <c:ext xmlns:c16="http://schemas.microsoft.com/office/drawing/2014/chart" uri="{C3380CC4-5D6E-409C-BE32-E72D297353CC}">
              <c16:uniqueId val="{00000005-529A-7C4C-B16B-339B9A0B2750}"/>
            </c:ext>
          </c:extLst>
        </c:ser>
        <c:dLbls>
          <c:showLegendKey val="0"/>
          <c:showVal val="0"/>
          <c:showCatName val="0"/>
          <c:showSerName val="0"/>
          <c:showPercent val="0"/>
          <c:showBubbleSize val="0"/>
        </c:dLbls>
        <c:marker val="1"/>
        <c:smooth val="0"/>
        <c:axId val="1374565504"/>
        <c:axId val="1021066896"/>
      </c:lineChart>
      <c:catAx>
        <c:axId val="137456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en-RU"/>
          </a:p>
        </c:txPr>
        <c:crossAx val="1021066896"/>
        <c:crosses val="autoZero"/>
        <c:auto val="1"/>
        <c:lblAlgn val="ctr"/>
        <c:lblOffset val="100"/>
        <c:noMultiLvlLbl val="0"/>
      </c:catAx>
      <c:valAx>
        <c:axId val="1021066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en-RU"/>
          </a:p>
        </c:txPr>
        <c:crossAx val="1374565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E2D69"/>
              </a:solidFill>
              <a:latin typeface="HSE Sans" panose="02000000000000000000" pitchFamily="2" charset="0"/>
              <a:ea typeface="+mn-ea"/>
              <a:cs typeface="+mn-cs"/>
            </a:defRPr>
          </a:pPr>
          <a:endParaRPr lang="en-RU"/>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HSE Sans" panose="02000000000000000000" pitchFamily="2" charset="0"/>
        </a:defRPr>
      </a:pPr>
      <a:endParaRPr lang="en-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baseline="0">
                <a:solidFill>
                  <a:srgbClr val="0E2D69"/>
                </a:solidFill>
                <a:latin typeface="HSE Sans" panose="02000000000000000000" pitchFamily="2" charset="0"/>
                <a:ea typeface="+mn-ea"/>
                <a:cs typeface="+mn-cs"/>
              </a:defRPr>
            </a:pPr>
            <a:r>
              <a:rPr lang="en-US" sz="1600" b="0" dirty="0">
                <a:solidFill>
                  <a:srgbClr val="0E2D69"/>
                </a:solidFill>
              </a:rPr>
              <a:t>Name of chart</a:t>
            </a:r>
          </a:p>
        </c:rich>
      </c:tx>
      <c:layout>
        <c:manualLayout>
          <c:xMode val="edge"/>
          <c:yMode val="edge"/>
          <c:x val="0.123203125"/>
          <c:y val="3.4524949451584457E-2"/>
        </c:manualLayout>
      </c:layout>
      <c:overlay val="0"/>
      <c:spPr>
        <a:noFill/>
        <a:ln>
          <a:noFill/>
        </a:ln>
        <a:effectLst/>
      </c:spPr>
      <c:txPr>
        <a:bodyPr rot="0" spcFirstLastPara="1" vertOverflow="ellipsis" vert="horz" wrap="square" anchor="ctr" anchorCtr="1"/>
        <a:lstStyle/>
        <a:p>
          <a:pPr>
            <a:defRPr sz="2128" b="0" i="0" u="none" strike="noStrike" kern="1200" baseline="0">
              <a:solidFill>
                <a:srgbClr val="0E2D69"/>
              </a:solidFill>
              <a:latin typeface="HSE Sans" panose="02000000000000000000" pitchFamily="2" charset="0"/>
              <a:ea typeface="+mn-ea"/>
              <a:cs typeface="+mn-cs"/>
            </a:defRPr>
          </a:pPr>
          <a:endParaRPr lang="en-RU"/>
        </a:p>
      </c:txPr>
    </c:title>
    <c:autoTitleDeleted val="0"/>
    <c:plotArea>
      <c:layout/>
      <c:doughnutChart>
        <c:varyColors val="1"/>
        <c:ser>
          <c:idx val="0"/>
          <c:order val="0"/>
          <c:tx>
            <c:strRef>
              <c:f>Sheet1!$B$1</c:f>
              <c:strCache>
                <c:ptCount val="1"/>
                <c:pt idx="0">
                  <c:v>Sales</c:v>
                </c:pt>
              </c:strCache>
            </c:strRef>
          </c:tx>
          <c:dPt>
            <c:idx val="0"/>
            <c:bubble3D val="0"/>
            <c:spPr>
              <a:solidFill>
                <a:srgbClr val="0E2D69"/>
              </a:solidFill>
              <a:ln>
                <a:noFill/>
              </a:ln>
              <a:effectLst/>
            </c:spPr>
            <c:extLst>
              <c:ext xmlns:c16="http://schemas.microsoft.com/office/drawing/2014/chart" uri="{C3380CC4-5D6E-409C-BE32-E72D297353CC}">
                <c16:uniqueId val="{00000001-6F0B-5547-B1F6-101A77B6EAD4}"/>
              </c:ext>
            </c:extLst>
          </c:dPt>
          <c:dPt>
            <c:idx val="1"/>
            <c:bubble3D val="0"/>
            <c:spPr>
              <a:solidFill>
                <a:srgbClr val="234A9B"/>
              </a:solidFill>
              <a:ln>
                <a:noFill/>
              </a:ln>
              <a:effectLst/>
            </c:spPr>
            <c:extLst>
              <c:ext xmlns:c16="http://schemas.microsoft.com/office/drawing/2014/chart" uri="{C3380CC4-5D6E-409C-BE32-E72D297353CC}">
                <c16:uniqueId val="{00000003-6F0B-5547-B1F6-101A77B6EAD4}"/>
              </c:ext>
            </c:extLst>
          </c:dPt>
          <c:dPt>
            <c:idx val="2"/>
            <c:bubble3D val="0"/>
            <c:spPr>
              <a:solidFill>
                <a:srgbClr val="E61F3D"/>
              </a:solidFill>
              <a:ln>
                <a:noFill/>
              </a:ln>
              <a:effectLst/>
            </c:spPr>
            <c:extLst>
              <c:ext xmlns:c16="http://schemas.microsoft.com/office/drawing/2014/chart" uri="{C3380CC4-5D6E-409C-BE32-E72D297353CC}">
                <c16:uniqueId val="{00000005-6F0B-5547-B1F6-101A77B6EAD4}"/>
              </c:ext>
            </c:extLst>
          </c:dPt>
          <c:dPt>
            <c:idx val="3"/>
            <c:bubble3D val="0"/>
            <c:spPr>
              <a:solidFill>
                <a:srgbClr val="11A0D7"/>
              </a:solidFill>
              <a:ln>
                <a:noFill/>
              </a:ln>
              <a:effectLst/>
            </c:spPr>
            <c:extLst>
              <c:ext xmlns:c16="http://schemas.microsoft.com/office/drawing/2014/chart" uri="{C3380CC4-5D6E-409C-BE32-E72D297353CC}">
                <c16:uniqueId val="{00000007-6F0B-5547-B1F6-101A77B6EAD4}"/>
              </c:ext>
            </c:extLst>
          </c:dPt>
          <c:dPt>
            <c:idx val="4"/>
            <c:bubble3D val="0"/>
            <c:spPr>
              <a:solidFill>
                <a:srgbClr val="FFD746"/>
              </a:solidFill>
              <a:ln>
                <a:noFill/>
              </a:ln>
              <a:effectLst/>
            </c:spPr>
            <c:extLst>
              <c:ext xmlns:c16="http://schemas.microsoft.com/office/drawing/2014/chart" uri="{C3380CC4-5D6E-409C-BE32-E72D297353CC}">
                <c16:uniqueId val="{00000009-6F0B-5547-B1F6-101A77B6EAD4}"/>
              </c:ext>
            </c:extLst>
          </c:dPt>
          <c:dPt>
            <c:idx val="5"/>
            <c:bubble3D val="0"/>
            <c:spPr>
              <a:solidFill>
                <a:srgbClr val="029C63"/>
              </a:solidFill>
              <a:ln>
                <a:noFill/>
              </a:ln>
              <a:effectLst/>
            </c:spPr>
            <c:extLst>
              <c:ext xmlns:c16="http://schemas.microsoft.com/office/drawing/2014/chart" uri="{C3380CC4-5D6E-409C-BE32-E72D297353CC}">
                <c16:uniqueId val="{0000000B-6F0B-5547-B1F6-101A77B6EAD4}"/>
              </c:ext>
            </c:extLst>
          </c:dPt>
          <c:dPt>
            <c:idx val="6"/>
            <c:bubble3D val="0"/>
            <c:spPr>
              <a:solidFill>
                <a:srgbClr val="EB681F"/>
              </a:solidFill>
              <a:ln>
                <a:noFill/>
              </a:ln>
              <a:effectLst/>
            </c:spPr>
            <c:extLst>
              <c:ext xmlns:c16="http://schemas.microsoft.com/office/drawing/2014/chart" uri="{C3380CC4-5D6E-409C-BE32-E72D297353CC}">
                <c16:uniqueId val="{0000000D-6F0B-5547-B1F6-101A77B6EAD4}"/>
              </c:ext>
            </c:extLst>
          </c:dPt>
          <c:dPt>
            <c:idx val="7"/>
            <c:bubble3D val="0"/>
            <c:spPr>
              <a:solidFill>
                <a:srgbClr val="96628C"/>
              </a:solidFill>
              <a:ln>
                <a:noFill/>
              </a:ln>
              <a:effectLst/>
            </c:spPr>
            <c:extLst>
              <c:ext xmlns:c16="http://schemas.microsoft.com/office/drawing/2014/chart" uri="{C3380CC4-5D6E-409C-BE32-E72D297353CC}">
                <c16:uniqueId val="{0000000F-6F0B-5547-B1F6-101A77B6EAD4}"/>
              </c:ext>
            </c:extLst>
          </c:dPt>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HSE Sans" panose="02000000000000000000" pitchFamily="2" charset="0"/>
                    <a:ea typeface="+mn-ea"/>
                    <a:cs typeface="+mn-cs"/>
                  </a:defRPr>
                </a:pPr>
                <a:endParaRPr lang="en-RU"/>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Sheet1!$A$2:$A$9</c:f>
              <c:strCache>
                <c:ptCount val="8"/>
                <c:pt idx="0">
                  <c:v>1st Qtr</c:v>
                </c:pt>
                <c:pt idx="1">
                  <c:v>2nd Qtr</c:v>
                </c:pt>
                <c:pt idx="2">
                  <c:v>3rd Qtr</c:v>
                </c:pt>
                <c:pt idx="3">
                  <c:v>4th Qtr</c:v>
                </c:pt>
                <c:pt idx="4">
                  <c:v>1st Qtr</c:v>
                </c:pt>
                <c:pt idx="5">
                  <c:v>2nd Qtr</c:v>
                </c:pt>
                <c:pt idx="6">
                  <c:v>3rd Qtr</c:v>
                </c:pt>
                <c:pt idx="7">
                  <c:v>4th Qtr</c:v>
                </c:pt>
              </c:strCache>
            </c:strRef>
          </c:cat>
          <c:val>
            <c:numRef>
              <c:f>Sheet1!$B$2:$B$9</c:f>
              <c:numCache>
                <c:formatCode>General</c:formatCode>
                <c:ptCount val="8"/>
                <c:pt idx="0">
                  <c:v>8.1999999999999993</c:v>
                </c:pt>
                <c:pt idx="1">
                  <c:v>3.2</c:v>
                </c:pt>
                <c:pt idx="2">
                  <c:v>32</c:v>
                </c:pt>
                <c:pt idx="3">
                  <c:v>1.2</c:v>
                </c:pt>
                <c:pt idx="4">
                  <c:v>8.1999999999999993</c:v>
                </c:pt>
                <c:pt idx="5">
                  <c:v>12</c:v>
                </c:pt>
                <c:pt idx="6">
                  <c:v>1.4</c:v>
                </c:pt>
                <c:pt idx="7">
                  <c:v>27</c:v>
                </c:pt>
              </c:numCache>
            </c:numRef>
          </c:val>
          <c:extLst>
            <c:ext xmlns:c16="http://schemas.microsoft.com/office/drawing/2014/chart" uri="{C3380CC4-5D6E-409C-BE32-E72D297353CC}">
              <c16:uniqueId val="{00000010-6F0B-5547-B1F6-101A77B6EAD4}"/>
            </c:ext>
          </c:extLst>
        </c:ser>
        <c:dLbls>
          <c:showLegendKey val="0"/>
          <c:showVal val="0"/>
          <c:showCatName val="0"/>
          <c:showSerName val="0"/>
          <c:showPercent val="1"/>
          <c:showBubbleSize val="0"/>
          <c:showLeaderLines val="1"/>
        </c:dLbls>
        <c:firstSliceAng val="0"/>
        <c:holeSize val="47"/>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HSE Sans" panose="02000000000000000000" pitchFamily="2" charset="0"/>
              <a:ea typeface="+mn-ea"/>
              <a:cs typeface="+mn-cs"/>
            </a:defRPr>
          </a:pPr>
          <a:endParaRPr lang="en-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HSE Sans" panose="02000000000000000000" pitchFamily="2" charset="0"/>
        </a:defRPr>
      </a:pPr>
      <a:endParaRPr lang="en-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HSE Sans" panose="02000000000000000000" pitchFamily="2" charset="0"/>
                <a:ea typeface="+mn-ea"/>
                <a:cs typeface="+mn-cs"/>
              </a:defRPr>
            </a:pPr>
            <a:r>
              <a:rPr lang="en-US" sz="1600" dirty="0">
                <a:solidFill>
                  <a:srgbClr val="0E2D69"/>
                </a:solidFill>
              </a:rPr>
              <a:t>Name of chart</a:t>
            </a:r>
          </a:p>
        </c:rich>
      </c:tx>
      <c:layout>
        <c:manualLayout>
          <c:xMode val="edge"/>
          <c:yMode val="edge"/>
          <c:x val="2.4765625000000034E-2"/>
          <c:y val="3.186918410915488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HSE Sans" panose="02000000000000000000" pitchFamily="2" charset="0"/>
              <a:ea typeface="+mn-ea"/>
              <a:cs typeface="+mn-cs"/>
            </a:defRPr>
          </a:pPr>
          <a:endParaRPr lang="en-RU"/>
        </a:p>
      </c:txPr>
    </c:title>
    <c:autoTitleDeleted val="0"/>
    <c:plotArea>
      <c:layout/>
      <c:doughnutChart>
        <c:varyColors val="1"/>
        <c:ser>
          <c:idx val="0"/>
          <c:order val="0"/>
          <c:tx>
            <c:strRef>
              <c:f>Sheet1!$B$1</c:f>
              <c:strCache>
                <c:ptCount val="1"/>
                <c:pt idx="0">
                  <c:v>Sales</c:v>
                </c:pt>
              </c:strCache>
            </c:strRef>
          </c:tx>
          <c:spPr>
            <a:pattFill prst="pct80">
              <a:fgClr>
                <a:srgbClr val="0E2D69"/>
              </a:fgClr>
              <a:bgClr>
                <a:srgbClr val="234A9B"/>
              </a:bgClr>
            </a:pattFill>
            <a:ln w="12700">
              <a:solidFill>
                <a:schemeClr val="bg1">
                  <a:lumMod val="95000"/>
                </a:schemeClr>
              </a:solidFill>
            </a:ln>
          </c:spPr>
          <c:dPt>
            <c:idx val="0"/>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1-7FC1-B343-B857-CC46E2C5947E}"/>
              </c:ext>
            </c:extLst>
          </c:dPt>
          <c:dPt>
            <c:idx val="1"/>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3-7FC1-B343-B857-CC46E2C5947E}"/>
              </c:ext>
            </c:extLst>
          </c:dPt>
          <c:dPt>
            <c:idx val="2"/>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5-7FC1-B343-B857-CC46E2C5947E}"/>
              </c:ext>
            </c:extLst>
          </c:dPt>
          <c:dPt>
            <c:idx val="3"/>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7-7FC1-B343-B857-CC46E2C5947E}"/>
              </c:ext>
            </c:extLst>
          </c:dPt>
          <c:dPt>
            <c:idx val="4"/>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9-7FC1-B343-B857-CC46E2C5947E}"/>
              </c:ext>
            </c:extLst>
          </c:dPt>
          <c:dPt>
            <c:idx val="5"/>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B-7FC1-B343-B857-CC46E2C5947E}"/>
              </c:ext>
            </c:extLst>
          </c:dPt>
          <c:dPt>
            <c:idx val="6"/>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D-7FC1-B343-B857-CC46E2C5947E}"/>
              </c:ext>
            </c:extLst>
          </c:dPt>
          <c:dPt>
            <c:idx val="7"/>
            <c:bubble3D val="0"/>
            <c:spPr>
              <a:pattFill prst="pct80">
                <a:fgClr>
                  <a:srgbClr val="0E2D69"/>
                </a:fgClr>
                <a:bgClr>
                  <a:srgbClr val="234A9B"/>
                </a:bgClr>
              </a:pattFill>
              <a:ln w="12700">
                <a:solidFill>
                  <a:schemeClr val="bg1">
                    <a:lumMod val="95000"/>
                  </a:schemeClr>
                </a:solidFill>
              </a:ln>
              <a:effectLst/>
            </c:spPr>
            <c:extLst>
              <c:ext xmlns:c16="http://schemas.microsoft.com/office/drawing/2014/chart" uri="{C3380CC4-5D6E-409C-BE32-E72D297353CC}">
                <c16:uniqueId val="{0000000F-7FC1-B343-B857-CC46E2C5947E}"/>
              </c:ext>
            </c:extLst>
          </c:dPt>
          <c:cat>
            <c:strRef>
              <c:f>Sheet1!$A$2:$A$9</c:f>
              <c:strCache>
                <c:ptCount val="8"/>
                <c:pt idx="0">
                  <c:v>1st Qtr</c:v>
                </c:pt>
                <c:pt idx="1">
                  <c:v>2nd Qtr</c:v>
                </c:pt>
                <c:pt idx="2">
                  <c:v>3rd Qtr</c:v>
                </c:pt>
                <c:pt idx="3">
                  <c:v>4th Qtr</c:v>
                </c:pt>
                <c:pt idx="4">
                  <c:v>1st Qtr</c:v>
                </c:pt>
                <c:pt idx="5">
                  <c:v>2nd Qtr</c:v>
                </c:pt>
                <c:pt idx="6">
                  <c:v>3rd Qtr</c:v>
                </c:pt>
                <c:pt idx="7">
                  <c:v>4th Qtr</c:v>
                </c:pt>
              </c:strCache>
            </c:strRef>
          </c:cat>
          <c:val>
            <c:numRef>
              <c:f>Sheet1!$B$2:$B$9</c:f>
              <c:numCache>
                <c:formatCode>General</c:formatCode>
                <c:ptCount val="8"/>
                <c:pt idx="0">
                  <c:v>8.1999999999999993</c:v>
                </c:pt>
                <c:pt idx="1">
                  <c:v>3.2</c:v>
                </c:pt>
                <c:pt idx="2">
                  <c:v>32</c:v>
                </c:pt>
                <c:pt idx="3">
                  <c:v>1.2</c:v>
                </c:pt>
                <c:pt idx="4">
                  <c:v>8.1999999999999993</c:v>
                </c:pt>
                <c:pt idx="5">
                  <c:v>12</c:v>
                </c:pt>
                <c:pt idx="6">
                  <c:v>1.4</c:v>
                </c:pt>
                <c:pt idx="7">
                  <c:v>27</c:v>
                </c:pt>
              </c:numCache>
            </c:numRef>
          </c:val>
          <c:extLst>
            <c:ext xmlns:c16="http://schemas.microsoft.com/office/drawing/2014/chart" uri="{C3380CC4-5D6E-409C-BE32-E72D297353CC}">
              <c16:uniqueId val="{00000010-7FC1-B343-B857-CC46E2C5947E}"/>
            </c:ext>
          </c:extLst>
        </c:ser>
        <c:dLbls>
          <c:showLegendKey val="0"/>
          <c:showVal val="0"/>
          <c:showCatName val="0"/>
          <c:showSerName val="0"/>
          <c:showPercent val="0"/>
          <c:showBubbleSize val="0"/>
          <c:showLeaderLines val="1"/>
        </c:dLbls>
        <c:firstSliceAng val="0"/>
        <c:holeSize val="42"/>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SE Sans" panose="02000000000000000000" pitchFamily="2" charset="0"/>
              <a:ea typeface="+mn-ea"/>
              <a:cs typeface="+mn-cs"/>
            </a:defRPr>
          </a:pPr>
          <a:endParaRPr lang="en-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HSE Sans" panose="02000000000000000000" pitchFamily="2" charset="0"/>
        </a:defRPr>
      </a:pPr>
      <a:endParaRPr lang="en-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61BF4-8B2C-784B-9959-B59A059012C3}" type="datetimeFigureOut">
              <a:rPr lang="en-RU" smtClean="0"/>
              <a:t>10.11.2022</a:t>
            </a:fld>
            <a:endParaRPr lang="en-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48903-8EB5-294E-A216-6B54B0368783}" type="slidenum">
              <a:rPr lang="en-RU" smtClean="0"/>
              <a:t>‹#›</a:t>
            </a:fld>
            <a:endParaRPr lang="en-RU"/>
          </a:p>
        </p:txBody>
      </p:sp>
    </p:spTree>
    <p:extLst>
      <p:ext uri="{BB962C8B-B14F-4D97-AF65-F5344CB8AC3E}">
        <p14:creationId xmlns:p14="http://schemas.microsoft.com/office/powerpoint/2010/main" val="173168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Обложк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28">
            <a:extLst>
              <a:ext uri="{FF2B5EF4-FFF2-40B4-BE49-F238E27FC236}">
                <a16:creationId xmlns:a16="http://schemas.microsoft.com/office/drawing/2014/main" id="{BA292C80-0DA8-194A-9A66-279048FA2A54}"/>
              </a:ext>
            </a:extLst>
          </p:cNvPr>
          <p:cNvPicPr>
            <a:picLocks noChangeAspect="1"/>
          </p:cNvPicPr>
          <p:nvPr userDrawn="1"/>
        </p:nvPicPr>
        <p:blipFill>
          <a:blip r:embed="rId3"/>
          <a:srcRect/>
          <a:stretch/>
        </p:blipFill>
        <p:spPr>
          <a:xfrm>
            <a:off x="1013859" y="962173"/>
            <a:ext cx="886499" cy="886499"/>
          </a:xfrm>
          <a:prstGeom prst="rect">
            <a:avLst/>
          </a:prstGeom>
        </p:spPr>
      </p:pic>
      <p:cxnSp>
        <p:nvCxnSpPr>
          <p:cNvPr id="11" name="Straight Connector 48">
            <a:extLst>
              <a:ext uri="{FF2B5EF4-FFF2-40B4-BE49-F238E27FC236}">
                <a16:creationId xmlns:a16="http://schemas.microsoft.com/office/drawing/2014/main" id="{313EF906-5BAC-0141-A198-076E155DF9E2}"/>
              </a:ext>
            </a:extLst>
          </p:cNvPr>
          <p:cNvCxnSpPr>
            <a:cxnSpLocks/>
          </p:cNvCxnSpPr>
          <p:nvPr userDrawn="1"/>
        </p:nvCxnSpPr>
        <p:spPr>
          <a:xfrm>
            <a:off x="6090212"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50">
            <a:extLst>
              <a:ext uri="{FF2B5EF4-FFF2-40B4-BE49-F238E27FC236}">
                <a16:creationId xmlns:a16="http://schemas.microsoft.com/office/drawing/2014/main" id="{61206A97-26F2-E646-8775-9928FEF465B5}"/>
              </a:ext>
            </a:extLst>
          </p:cNvPr>
          <p:cNvCxnSpPr>
            <a:cxnSpLocks/>
          </p:cNvCxnSpPr>
          <p:nvPr userDrawn="1"/>
        </p:nvCxnSpPr>
        <p:spPr>
          <a:xfrm>
            <a:off x="8642581"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51">
            <a:extLst>
              <a:ext uri="{FF2B5EF4-FFF2-40B4-BE49-F238E27FC236}">
                <a16:creationId xmlns:a16="http://schemas.microsoft.com/office/drawing/2014/main" id="{28E0E5F6-C1CA-9B41-B1DB-6E4FB509084D}"/>
              </a:ext>
            </a:extLst>
          </p:cNvPr>
          <p:cNvCxnSpPr>
            <a:cxnSpLocks/>
          </p:cNvCxnSpPr>
          <p:nvPr userDrawn="1"/>
        </p:nvCxnSpPr>
        <p:spPr>
          <a:xfrm>
            <a:off x="11179047"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15">
            <a:extLst>
              <a:ext uri="{FF2B5EF4-FFF2-40B4-BE49-F238E27FC236}">
                <a16:creationId xmlns:a16="http://schemas.microsoft.com/office/drawing/2014/main" id="{6007C52F-2E27-E24A-B9DC-AAAB052DBD59}"/>
              </a:ext>
            </a:extLst>
          </p:cNvPr>
          <p:cNvSpPr>
            <a:spLocks noGrp="1"/>
          </p:cNvSpPr>
          <p:nvPr>
            <p:ph type="title" hasCustomPrompt="1"/>
          </p:nvPr>
        </p:nvSpPr>
        <p:spPr>
          <a:xfrm>
            <a:off x="1027967" y="2404670"/>
            <a:ext cx="7634059" cy="1978323"/>
          </a:xfrm>
          <a:prstGeom prst="rect">
            <a:avLst/>
          </a:prstGeom>
        </p:spPr>
        <p:txBody>
          <a:bodyPr lIns="0" tIns="0" rIns="0" bIns="0" anchor="t">
            <a:normAutofit/>
          </a:bodyPr>
          <a:lstStyle>
            <a:lvl1pPr>
              <a:lnSpc>
                <a:spcPct val="100000"/>
              </a:lnSpc>
              <a:defRPr sz="4300" b="0" i="0" baseline="0">
                <a:solidFill>
                  <a:srgbClr val="0E2D69"/>
                </a:solidFill>
                <a:latin typeface="HSE Sans" panose="02000000000000000000" pitchFamily="2" charset="0"/>
              </a:defRPr>
            </a:lvl1pPr>
          </a:lstStyle>
          <a:p>
            <a:r>
              <a:rPr lang="en-US" sz="4400" dirty="0">
                <a:solidFill>
                  <a:srgbClr val="102D69"/>
                </a:solidFill>
                <a:latin typeface="HSE Sans" panose="02000000000000000000" pitchFamily="2" charset="0"/>
              </a:rPr>
              <a:t>Name of presentation can be specified in two or three lines </a:t>
            </a:r>
            <a:r>
              <a:rPr lang="ru-RU" sz="4400" dirty="0">
                <a:solidFill>
                  <a:srgbClr val="102D69"/>
                </a:solidFill>
                <a:latin typeface="HSE Sans" panose="02000000000000000000" pitchFamily="2" charset="0"/>
              </a:rPr>
              <a:t> (43 </a:t>
            </a:r>
            <a:r>
              <a:rPr lang="en-GB" sz="4400" dirty="0" err="1">
                <a:solidFill>
                  <a:srgbClr val="102D69"/>
                </a:solidFill>
                <a:latin typeface="HSE Sans" panose="02000000000000000000" pitchFamily="2" charset="0"/>
              </a:rPr>
              <a:t>pt</a:t>
            </a:r>
            <a:r>
              <a:rPr lang="en-GB" sz="4400" dirty="0">
                <a:solidFill>
                  <a:srgbClr val="102D69"/>
                </a:solidFill>
                <a:latin typeface="HSE Sans" panose="02000000000000000000" pitchFamily="2" charset="0"/>
              </a:rPr>
              <a:t>)</a:t>
            </a:r>
            <a:endParaRPr lang="ru-RU" sz="4400" dirty="0">
              <a:solidFill>
                <a:srgbClr val="102D69"/>
              </a:solidFill>
              <a:latin typeface="HSE Sans" panose="02000000000000000000" pitchFamily="2" charset="0"/>
            </a:endParaRPr>
          </a:p>
        </p:txBody>
      </p:sp>
      <p:sp>
        <p:nvSpPr>
          <p:cNvPr id="20" name="Текст 19">
            <a:extLst>
              <a:ext uri="{FF2B5EF4-FFF2-40B4-BE49-F238E27FC236}">
                <a16:creationId xmlns:a16="http://schemas.microsoft.com/office/drawing/2014/main" id="{18109844-C2E7-354F-9C01-8834E4DCE373}"/>
              </a:ext>
            </a:extLst>
          </p:cNvPr>
          <p:cNvSpPr>
            <a:spLocks noGrp="1"/>
          </p:cNvSpPr>
          <p:nvPr>
            <p:ph type="body" sz="quarter" idx="10" hasCustomPrompt="1"/>
          </p:nvPr>
        </p:nvSpPr>
        <p:spPr>
          <a:xfrm>
            <a:off x="2074947" y="1187841"/>
            <a:ext cx="3848717" cy="435163"/>
          </a:xfrm>
          <a:prstGeom prst="rect">
            <a:avLst/>
          </a:prstGeom>
        </p:spPr>
        <p:txBody>
          <a:bodyPr lIns="0" tIns="0" rIns="0" bIns="0" anchor="t">
            <a:noAutofit/>
          </a:bodyPr>
          <a:lstStyle>
            <a:lvl1pPr marL="0" indent="0" algn="l">
              <a:lnSpc>
                <a:spcPct val="100000"/>
              </a:lnSpc>
              <a:spcBef>
                <a:spcPts val="0"/>
              </a:spcBef>
              <a:buNone/>
              <a:defRPr sz="1600" b="0" i="0">
                <a:latin typeface="HSE Sans" panose="02000000000000000000" pitchFamily="2" charset="0"/>
              </a:defRPr>
            </a:lvl1pPr>
            <a:lvl2pPr marL="457200" indent="0" algn="l">
              <a:buNone/>
              <a:defRPr sz="1600" b="0" i="0">
                <a:latin typeface="HSE Sans" panose="02000000000000000000" pitchFamily="2" charset="0"/>
              </a:defRPr>
            </a:lvl2pPr>
            <a:lvl3pPr marL="914400" indent="0" algn="l">
              <a:buNone/>
              <a:defRPr sz="1600" b="0" i="0">
                <a:latin typeface="HSE Sans" panose="02000000000000000000" pitchFamily="2" charset="0"/>
              </a:defRPr>
            </a:lvl3pPr>
            <a:lvl4pPr marL="1371600" indent="0" algn="l">
              <a:buNone/>
              <a:defRPr sz="1600" b="0" i="0">
                <a:latin typeface="HSE Sans" panose="02000000000000000000" pitchFamily="2" charset="0"/>
              </a:defRPr>
            </a:lvl4pPr>
            <a:lvl5pPr marL="1828800" indent="0" algn="l">
              <a:buNone/>
              <a:defRPr sz="1600" b="0" i="0">
                <a:latin typeface="HSE Sans" panose="02000000000000000000" pitchFamily="2" charset="0"/>
              </a:defRPr>
            </a:lvl5pPr>
          </a:lstStyle>
          <a:p>
            <a:r>
              <a:rPr lang="en-GB" sz="1600" dirty="0">
                <a:latin typeface="HSE Sans" panose="02000000000000000000" pitchFamily="2" charset="0"/>
              </a:rPr>
              <a:t>Name of faculty in two lines (16 </a:t>
            </a:r>
            <a:r>
              <a:rPr lang="en-GB" sz="1600" dirty="0" err="1">
                <a:latin typeface="HSE Sans" panose="02000000000000000000" pitchFamily="2" charset="0"/>
              </a:rPr>
              <a:t>pt</a:t>
            </a:r>
            <a:r>
              <a:rPr lang="en-GB" sz="1600" dirty="0">
                <a:latin typeface="HSE Sans" panose="02000000000000000000" pitchFamily="2" charset="0"/>
              </a:rPr>
              <a:t>)</a:t>
            </a:r>
            <a:endParaRPr lang="ru-RU" sz="1600" dirty="0">
              <a:latin typeface="HSE Sans" panose="02000000000000000000" pitchFamily="2" charset="0"/>
            </a:endParaRPr>
          </a:p>
        </p:txBody>
      </p:sp>
      <p:sp>
        <p:nvSpPr>
          <p:cNvPr id="25" name="Текст 24">
            <a:extLst>
              <a:ext uri="{FF2B5EF4-FFF2-40B4-BE49-F238E27FC236}">
                <a16:creationId xmlns:a16="http://schemas.microsoft.com/office/drawing/2014/main" id="{40A04329-C800-BB42-BFE0-7E3C68848DA7}"/>
              </a:ext>
            </a:extLst>
          </p:cNvPr>
          <p:cNvSpPr>
            <a:spLocks noGrp="1"/>
          </p:cNvSpPr>
          <p:nvPr>
            <p:ph type="body" sz="quarter" idx="11" hasCustomPrompt="1"/>
          </p:nvPr>
        </p:nvSpPr>
        <p:spPr>
          <a:xfrm>
            <a:off x="6259420" y="1173829"/>
            <a:ext cx="2278063"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GB" sz="1200" dirty="0">
                <a:latin typeface="HSE Sans" panose="02000000000000000000" pitchFamily="2" charset="0"/>
              </a:rPr>
              <a:t>Name of subdivision in two or three lines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7" name="Текст 26">
            <a:extLst>
              <a:ext uri="{FF2B5EF4-FFF2-40B4-BE49-F238E27FC236}">
                <a16:creationId xmlns:a16="http://schemas.microsoft.com/office/drawing/2014/main" id="{98337931-3EC2-F348-99EA-860F4FFDC188}"/>
              </a:ext>
            </a:extLst>
          </p:cNvPr>
          <p:cNvSpPr>
            <a:spLocks noGrp="1"/>
          </p:cNvSpPr>
          <p:nvPr>
            <p:ph type="body" idx="12" hasCustomPrompt="1"/>
          </p:nvPr>
        </p:nvSpPr>
        <p:spPr>
          <a:xfrm>
            <a:off x="8786720" y="1173829"/>
            <a:ext cx="2217738"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US" sz="1200" dirty="0">
                <a:latin typeface="HSE Sans" panose="02000000000000000000" pitchFamily="2" charset="0"/>
              </a:rPr>
              <a:t>Moscow</a:t>
            </a:r>
            <a:br>
              <a:rPr lang="ru-RU" sz="1200" dirty="0">
                <a:latin typeface="HSE Sans" panose="02000000000000000000" pitchFamily="2" charset="0"/>
              </a:rPr>
            </a:br>
            <a:r>
              <a:rPr lang="ru-RU" sz="1200" dirty="0">
                <a:latin typeface="HSE Sans" panose="02000000000000000000" pitchFamily="2" charset="0"/>
              </a:rPr>
              <a:t>2022</a:t>
            </a:r>
            <a:r>
              <a:rPr lang="en-GB" sz="1200" dirty="0">
                <a:latin typeface="HSE Sans" panose="02000000000000000000" pitchFamily="2" charset="0"/>
              </a:rPr>
              <a:t>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9" name="Текст 28">
            <a:extLst>
              <a:ext uri="{FF2B5EF4-FFF2-40B4-BE49-F238E27FC236}">
                <a16:creationId xmlns:a16="http://schemas.microsoft.com/office/drawing/2014/main" id="{EEA7A79B-D410-B44F-BF32-C3EAEFC20A6E}"/>
              </a:ext>
            </a:extLst>
          </p:cNvPr>
          <p:cNvSpPr>
            <a:spLocks noGrp="1"/>
          </p:cNvSpPr>
          <p:nvPr>
            <p:ph type="body" sz="quarter" idx="13" hasCustomPrompt="1"/>
          </p:nvPr>
        </p:nvSpPr>
        <p:spPr>
          <a:xfrm>
            <a:off x="1027967" y="4824914"/>
            <a:ext cx="7625267" cy="652860"/>
          </a:xfrm>
          <a:prstGeom prst="rect">
            <a:avLst/>
          </a:prstGeom>
        </p:spPr>
        <p:txBody>
          <a:bodyPr lIns="0" tIns="0" rIns="0" bIns="0">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600" b="0" i="0">
                <a:solidFill>
                  <a:srgbClr val="0E2D69"/>
                </a:solidFill>
                <a:latin typeface="HSE Sans" panose="02000000000000000000" pitchFamily="2" charset="0"/>
              </a:defRPr>
            </a:lvl1pPr>
          </a:lstStyle>
          <a:p>
            <a:r>
              <a:rPr lang="en-US" sz="1600" dirty="0">
                <a:latin typeface="HSE Sans" panose="02000000000000000000" pitchFamily="2" charset="0"/>
              </a:rPr>
              <a:t>If you need more space, please use a subheading (16 </a:t>
            </a:r>
            <a:r>
              <a:rPr lang="en-US" sz="1600" dirty="0" err="1">
                <a:latin typeface="HSE Sans" panose="02000000000000000000" pitchFamily="2" charset="0"/>
              </a:rPr>
              <a:t>pt</a:t>
            </a:r>
            <a:r>
              <a:rPr lang="en-US" sz="1600" dirty="0">
                <a:latin typeface="HSE Sans" panose="02000000000000000000" pitchFamily="2" charset="0"/>
              </a:rPr>
              <a:t>)</a:t>
            </a:r>
            <a:endParaRPr lang="ru-RU" sz="1600" dirty="0">
              <a:latin typeface="HSE Sans" panose="02000000000000000000" pitchFamily="2" charset="0"/>
            </a:endParaRPr>
          </a:p>
        </p:txBody>
      </p:sp>
    </p:spTree>
    <p:extLst>
      <p:ext uri="{BB962C8B-B14F-4D97-AF65-F5344CB8AC3E}">
        <p14:creationId xmlns:p14="http://schemas.microsoft.com/office/powerpoint/2010/main" val="41828959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цве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328428E-0D3D-6E4B-BAC0-3F63BAF7DB7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86CF47C6-D972-9E44-A717-6848F348939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412FEF63-77C0-7C4A-B9BE-4BC0EEEEB78C}"/>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C4F550E9-E979-284D-B65F-44E092DD9D0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39D099-B515-F343-BF7A-A95468DA3860}"/>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396B1F99-9711-C64F-A7C9-4F1D89E7F11D}"/>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9" name="Заголовок 31">
            <a:extLst>
              <a:ext uri="{FF2B5EF4-FFF2-40B4-BE49-F238E27FC236}">
                <a16:creationId xmlns:a16="http://schemas.microsoft.com/office/drawing/2014/main" id="{1C20890C-BC1C-0745-9AF3-46700BA27C4A}"/>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More </a:t>
            </a:r>
            <a:r>
              <a:rPr lang="en-US" sz="2400" dirty="0" err="1">
                <a:solidFill>
                  <a:srgbClr val="102D69"/>
                </a:solidFill>
                <a:latin typeface="HSE Sans" panose="02000000000000000000" pitchFamily="2" charset="0"/>
              </a:rPr>
              <a:t>colours</a:t>
            </a:r>
            <a:r>
              <a:rPr lang="en-US" sz="2400" dirty="0">
                <a:solidFill>
                  <a:srgbClr val="102D69"/>
                </a:solidFill>
                <a:latin typeface="HSE Sans" panose="02000000000000000000" pitchFamily="2" charset="0"/>
              </a:rPr>
              <a:t>: palette</a:t>
            </a:r>
            <a:endParaRPr lang="ru-RU" sz="2400" dirty="0">
              <a:solidFill>
                <a:srgbClr val="102D69"/>
              </a:solidFill>
              <a:latin typeface="HSE Sans" panose="02000000000000000000" pitchFamily="2" charset="0"/>
            </a:endParaRPr>
          </a:p>
        </p:txBody>
      </p:sp>
      <p:sp>
        <p:nvSpPr>
          <p:cNvPr id="20" name="Текст 35">
            <a:extLst>
              <a:ext uri="{FF2B5EF4-FFF2-40B4-BE49-F238E27FC236}">
                <a16:creationId xmlns:a16="http://schemas.microsoft.com/office/drawing/2014/main" id="{CA2589F7-4500-024F-8E07-D726629A599C}"/>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For tables, graphs , charts and diagrams, you may need to use additional </a:t>
            </a:r>
            <a:r>
              <a:rPr lang="en-US" sz="1300" dirty="0" err="1">
                <a:latin typeface="HSE Sans" panose="02000000000000000000" pitchFamily="2" charset="0"/>
              </a:rPr>
              <a:t>colours</a:t>
            </a:r>
            <a:r>
              <a:rPr lang="en-US" sz="1300" dirty="0">
                <a:latin typeface="HSE Sans" panose="02000000000000000000" pitchFamily="2" charset="0"/>
              </a:rPr>
              <a:t>; you may correctly ask what </a:t>
            </a:r>
            <a:r>
              <a:rPr lang="en-US" sz="1300" dirty="0" err="1">
                <a:latin typeface="HSE Sans" panose="02000000000000000000" pitchFamily="2" charset="0"/>
              </a:rPr>
              <a:t>colours</a:t>
            </a:r>
            <a:r>
              <a:rPr lang="en-US" sz="1300" dirty="0">
                <a:latin typeface="HSE Sans" panose="02000000000000000000" pitchFamily="2" charset="0"/>
              </a:rPr>
              <a:t> can be used and where to find them. We advise using HSE University’s official </a:t>
            </a:r>
            <a:r>
              <a:rPr lang="en-US" sz="1300" dirty="0" err="1">
                <a:latin typeface="HSE Sans" panose="02000000000000000000" pitchFamily="2" charset="0"/>
              </a:rPr>
              <a:t>colour</a:t>
            </a:r>
            <a:r>
              <a:rPr lang="en-US" sz="1300" dirty="0">
                <a:latin typeface="HSE Sans" panose="02000000000000000000" pitchFamily="2" charset="0"/>
              </a:rPr>
              <a:t> scheme for such purposes.</a:t>
            </a:r>
            <a:endParaRPr lang="ru-RU" sz="1300" dirty="0">
              <a:latin typeface="HSE Sans" panose="02000000000000000000" pitchFamily="2" charset="0"/>
            </a:endParaRPr>
          </a:p>
        </p:txBody>
      </p:sp>
      <p:sp>
        <p:nvSpPr>
          <p:cNvPr id="21" name="Oval 5">
            <a:extLst>
              <a:ext uri="{FF2B5EF4-FFF2-40B4-BE49-F238E27FC236}">
                <a16:creationId xmlns:a16="http://schemas.microsoft.com/office/drawing/2014/main" id="{D2CA403A-98E7-6C42-8F44-30AB6622C802}"/>
              </a:ext>
            </a:extLst>
          </p:cNvPr>
          <p:cNvSpPr/>
          <p:nvPr userDrawn="1"/>
        </p:nvSpPr>
        <p:spPr>
          <a:xfrm>
            <a:off x="5392982" y="1447790"/>
            <a:ext cx="830997" cy="830997"/>
          </a:xfrm>
          <a:prstGeom prst="ellipse">
            <a:avLst/>
          </a:prstGeom>
          <a:solidFill>
            <a:srgbClr val="0E2D69"/>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2" name="Oval 20">
            <a:extLst>
              <a:ext uri="{FF2B5EF4-FFF2-40B4-BE49-F238E27FC236}">
                <a16:creationId xmlns:a16="http://schemas.microsoft.com/office/drawing/2014/main" id="{42ABAA5D-E7AB-6E48-9D43-A48178C9BDD4}"/>
              </a:ext>
            </a:extLst>
          </p:cNvPr>
          <p:cNvSpPr/>
          <p:nvPr userDrawn="1"/>
        </p:nvSpPr>
        <p:spPr>
          <a:xfrm>
            <a:off x="6742925" y="1447790"/>
            <a:ext cx="830997" cy="830997"/>
          </a:xfrm>
          <a:prstGeom prst="ellipse">
            <a:avLst/>
          </a:prstGeom>
          <a:solidFill>
            <a:srgbClr val="234A9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3" name="Oval 22">
            <a:extLst>
              <a:ext uri="{FF2B5EF4-FFF2-40B4-BE49-F238E27FC236}">
                <a16:creationId xmlns:a16="http://schemas.microsoft.com/office/drawing/2014/main" id="{209F185A-8F67-9C42-A7C5-87E483F4FC19}"/>
              </a:ext>
            </a:extLst>
          </p:cNvPr>
          <p:cNvSpPr/>
          <p:nvPr userDrawn="1"/>
        </p:nvSpPr>
        <p:spPr>
          <a:xfrm>
            <a:off x="8092868" y="1447790"/>
            <a:ext cx="830997" cy="830997"/>
          </a:xfrm>
          <a:prstGeom prst="ellipse">
            <a:avLst/>
          </a:prstGeom>
          <a:solidFill>
            <a:srgbClr val="11A0D7"/>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4" name="Oval 23">
            <a:extLst>
              <a:ext uri="{FF2B5EF4-FFF2-40B4-BE49-F238E27FC236}">
                <a16:creationId xmlns:a16="http://schemas.microsoft.com/office/drawing/2014/main" id="{279AE0F6-4E37-6C4D-AF45-824EEE489A15}"/>
              </a:ext>
            </a:extLst>
          </p:cNvPr>
          <p:cNvSpPr/>
          <p:nvPr userDrawn="1"/>
        </p:nvSpPr>
        <p:spPr>
          <a:xfrm>
            <a:off x="9442811" y="1447790"/>
            <a:ext cx="830997" cy="830997"/>
          </a:xfrm>
          <a:prstGeom prst="ellipse">
            <a:avLst/>
          </a:prstGeom>
          <a:solidFill>
            <a:srgbClr val="029C6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5" name="Oval 26">
            <a:extLst>
              <a:ext uri="{FF2B5EF4-FFF2-40B4-BE49-F238E27FC236}">
                <a16:creationId xmlns:a16="http://schemas.microsoft.com/office/drawing/2014/main" id="{330C0EA4-7FD1-CE4D-AC95-8C484C5AC790}"/>
              </a:ext>
            </a:extLst>
          </p:cNvPr>
          <p:cNvSpPr/>
          <p:nvPr userDrawn="1"/>
        </p:nvSpPr>
        <p:spPr>
          <a:xfrm>
            <a:off x="10792754" y="1447790"/>
            <a:ext cx="830997" cy="830997"/>
          </a:xfrm>
          <a:prstGeom prst="ellipse">
            <a:avLst/>
          </a:prstGeom>
          <a:solidFill>
            <a:srgbClr val="EB681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6" name="Oval 29">
            <a:extLst>
              <a:ext uri="{FF2B5EF4-FFF2-40B4-BE49-F238E27FC236}">
                <a16:creationId xmlns:a16="http://schemas.microsoft.com/office/drawing/2014/main" id="{4C53CF3D-7EFB-DF4F-8EA6-5644574E9AFB}"/>
              </a:ext>
            </a:extLst>
          </p:cNvPr>
          <p:cNvSpPr/>
          <p:nvPr userDrawn="1"/>
        </p:nvSpPr>
        <p:spPr>
          <a:xfrm>
            <a:off x="5392982" y="2708699"/>
            <a:ext cx="830997" cy="830997"/>
          </a:xfrm>
          <a:prstGeom prst="ellipse">
            <a:avLst/>
          </a:prstGeom>
          <a:solidFill>
            <a:srgbClr val="7D4EB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7" name="Oval 33">
            <a:extLst>
              <a:ext uri="{FF2B5EF4-FFF2-40B4-BE49-F238E27FC236}">
                <a16:creationId xmlns:a16="http://schemas.microsoft.com/office/drawing/2014/main" id="{B42CE88A-E9A3-2A4E-BD50-EB37311F39EC}"/>
              </a:ext>
            </a:extLst>
          </p:cNvPr>
          <p:cNvSpPr/>
          <p:nvPr userDrawn="1"/>
        </p:nvSpPr>
        <p:spPr>
          <a:xfrm>
            <a:off x="6742925" y="2708699"/>
            <a:ext cx="830997" cy="830997"/>
          </a:xfrm>
          <a:prstGeom prst="ellipse">
            <a:avLst/>
          </a:prstGeom>
          <a:solidFill>
            <a:srgbClr val="E61F3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8" name="Oval 34">
            <a:extLst>
              <a:ext uri="{FF2B5EF4-FFF2-40B4-BE49-F238E27FC236}">
                <a16:creationId xmlns:a16="http://schemas.microsoft.com/office/drawing/2014/main" id="{B699EFDF-DB9D-3C4F-9D1F-461508017BDA}"/>
              </a:ext>
            </a:extLst>
          </p:cNvPr>
          <p:cNvSpPr/>
          <p:nvPr userDrawn="1"/>
        </p:nvSpPr>
        <p:spPr>
          <a:xfrm>
            <a:off x="8092868" y="2708699"/>
            <a:ext cx="830997" cy="830997"/>
          </a:xfrm>
          <a:prstGeom prst="ellipse">
            <a:avLst/>
          </a:prstGeom>
          <a:solidFill>
            <a:srgbClr val="FBBA0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9" name="Oval 35">
            <a:extLst>
              <a:ext uri="{FF2B5EF4-FFF2-40B4-BE49-F238E27FC236}">
                <a16:creationId xmlns:a16="http://schemas.microsoft.com/office/drawing/2014/main" id="{5DF3131C-EEA1-5446-B567-C9DA0A2A1AFF}"/>
              </a:ext>
            </a:extLst>
          </p:cNvPr>
          <p:cNvSpPr/>
          <p:nvPr userDrawn="1"/>
        </p:nvSpPr>
        <p:spPr>
          <a:xfrm>
            <a:off x="9442811" y="2708699"/>
            <a:ext cx="830997" cy="830997"/>
          </a:xfrm>
          <a:prstGeom prst="ellipse">
            <a:avLst/>
          </a:prstGeom>
          <a:solidFill>
            <a:srgbClr val="7DA0D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0" name="Oval 36">
            <a:extLst>
              <a:ext uri="{FF2B5EF4-FFF2-40B4-BE49-F238E27FC236}">
                <a16:creationId xmlns:a16="http://schemas.microsoft.com/office/drawing/2014/main" id="{6D03B317-B61D-2945-8C0A-A6EBD87ACD07}"/>
              </a:ext>
            </a:extLst>
          </p:cNvPr>
          <p:cNvSpPr/>
          <p:nvPr userDrawn="1"/>
        </p:nvSpPr>
        <p:spPr>
          <a:xfrm>
            <a:off x="10792754" y="2708699"/>
            <a:ext cx="830997" cy="830997"/>
          </a:xfrm>
          <a:prstGeom prst="ellipse">
            <a:avLst/>
          </a:prstGeom>
          <a:solidFill>
            <a:srgbClr val="47A0A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1" name="Oval 37">
            <a:extLst>
              <a:ext uri="{FF2B5EF4-FFF2-40B4-BE49-F238E27FC236}">
                <a16:creationId xmlns:a16="http://schemas.microsoft.com/office/drawing/2014/main" id="{9C0266F1-C0B7-624A-A873-5F2C8801E766}"/>
              </a:ext>
            </a:extLst>
          </p:cNvPr>
          <p:cNvSpPr/>
          <p:nvPr userDrawn="1"/>
        </p:nvSpPr>
        <p:spPr>
          <a:xfrm>
            <a:off x="5392982" y="3969609"/>
            <a:ext cx="830997" cy="830997"/>
          </a:xfrm>
          <a:prstGeom prst="ellipse">
            <a:avLst/>
          </a:prstGeom>
          <a:solidFill>
            <a:srgbClr val="EB8C3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2" name="Oval 38">
            <a:extLst>
              <a:ext uri="{FF2B5EF4-FFF2-40B4-BE49-F238E27FC236}">
                <a16:creationId xmlns:a16="http://schemas.microsoft.com/office/drawing/2014/main" id="{30C0C10E-388C-9843-8270-19D471BD3756}"/>
              </a:ext>
            </a:extLst>
          </p:cNvPr>
          <p:cNvSpPr/>
          <p:nvPr userDrawn="1"/>
        </p:nvSpPr>
        <p:spPr>
          <a:xfrm>
            <a:off x="6742925" y="3969609"/>
            <a:ext cx="830997" cy="830997"/>
          </a:xfrm>
          <a:prstGeom prst="ellipse">
            <a:avLst/>
          </a:prstGeom>
          <a:solidFill>
            <a:srgbClr val="96628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3" name="Oval 39">
            <a:extLst>
              <a:ext uri="{FF2B5EF4-FFF2-40B4-BE49-F238E27FC236}">
                <a16:creationId xmlns:a16="http://schemas.microsoft.com/office/drawing/2014/main" id="{87047EA3-79D2-8644-A568-E64AA1D7D370}"/>
              </a:ext>
            </a:extLst>
          </p:cNvPr>
          <p:cNvSpPr/>
          <p:nvPr userDrawn="1"/>
        </p:nvSpPr>
        <p:spPr>
          <a:xfrm>
            <a:off x="8092868" y="3969609"/>
            <a:ext cx="830997" cy="830997"/>
          </a:xfrm>
          <a:prstGeom prst="ellipse">
            <a:avLst/>
          </a:prstGeom>
          <a:solidFill>
            <a:srgbClr val="CD5A5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4" name="Oval 40">
            <a:extLst>
              <a:ext uri="{FF2B5EF4-FFF2-40B4-BE49-F238E27FC236}">
                <a16:creationId xmlns:a16="http://schemas.microsoft.com/office/drawing/2014/main" id="{7F5D1C6B-4E6B-0346-A5DC-C511DB14EFD6}"/>
              </a:ext>
            </a:extLst>
          </p:cNvPr>
          <p:cNvSpPr/>
          <p:nvPr userDrawn="1"/>
        </p:nvSpPr>
        <p:spPr>
          <a:xfrm>
            <a:off x="9442811" y="3969609"/>
            <a:ext cx="830997" cy="830997"/>
          </a:xfrm>
          <a:prstGeom prst="ellipse">
            <a:avLst/>
          </a:prstGeom>
          <a:solidFill>
            <a:srgbClr val="FFD74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5" name="Oval 41">
            <a:extLst>
              <a:ext uri="{FF2B5EF4-FFF2-40B4-BE49-F238E27FC236}">
                <a16:creationId xmlns:a16="http://schemas.microsoft.com/office/drawing/2014/main" id="{EB421DBA-35DE-2C4F-A89E-27F0998EF4E8}"/>
              </a:ext>
            </a:extLst>
          </p:cNvPr>
          <p:cNvSpPr/>
          <p:nvPr userDrawn="1"/>
        </p:nvSpPr>
        <p:spPr>
          <a:xfrm>
            <a:off x="10792754" y="3969609"/>
            <a:ext cx="830997" cy="830997"/>
          </a:xfrm>
          <a:prstGeom prst="ellipse">
            <a:avLst/>
          </a:prstGeom>
          <a:solidFill>
            <a:srgbClr val="CDDDF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6" name="Oval 42">
            <a:extLst>
              <a:ext uri="{FF2B5EF4-FFF2-40B4-BE49-F238E27FC236}">
                <a16:creationId xmlns:a16="http://schemas.microsoft.com/office/drawing/2014/main" id="{081BD842-A9A1-5B44-81ED-A97BA390032B}"/>
              </a:ext>
            </a:extLst>
          </p:cNvPr>
          <p:cNvSpPr/>
          <p:nvPr userDrawn="1"/>
        </p:nvSpPr>
        <p:spPr>
          <a:xfrm>
            <a:off x="5392982" y="5249769"/>
            <a:ext cx="830997" cy="830997"/>
          </a:xfrm>
          <a:prstGeom prst="ellipse">
            <a:avLst/>
          </a:prstGeom>
          <a:solidFill>
            <a:srgbClr val="D7EBB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7" name="Oval 43">
            <a:extLst>
              <a:ext uri="{FF2B5EF4-FFF2-40B4-BE49-F238E27FC236}">
                <a16:creationId xmlns:a16="http://schemas.microsoft.com/office/drawing/2014/main" id="{036EE7D2-A33A-434C-B272-C82E2CDD4D4D}"/>
              </a:ext>
            </a:extLst>
          </p:cNvPr>
          <p:cNvSpPr/>
          <p:nvPr userDrawn="1"/>
        </p:nvSpPr>
        <p:spPr>
          <a:xfrm>
            <a:off x="6742925" y="5249769"/>
            <a:ext cx="830997" cy="830997"/>
          </a:xfrm>
          <a:prstGeom prst="ellipse">
            <a:avLst/>
          </a:prstGeom>
          <a:solidFill>
            <a:srgbClr val="FFDC9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8" name="Oval 44">
            <a:extLst>
              <a:ext uri="{FF2B5EF4-FFF2-40B4-BE49-F238E27FC236}">
                <a16:creationId xmlns:a16="http://schemas.microsoft.com/office/drawing/2014/main" id="{7DD65DA4-F076-C242-813E-8C17DCABCCFB}"/>
              </a:ext>
            </a:extLst>
          </p:cNvPr>
          <p:cNvSpPr/>
          <p:nvPr userDrawn="1"/>
        </p:nvSpPr>
        <p:spPr>
          <a:xfrm>
            <a:off x="8092868" y="5249769"/>
            <a:ext cx="830997" cy="830997"/>
          </a:xfrm>
          <a:prstGeom prst="ellipse">
            <a:avLst/>
          </a:prstGeom>
          <a:solidFill>
            <a:srgbClr val="D7C3F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9" name="Oval 45">
            <a:extLst>
              <a:ext uri="{FF2B5EF4-FFF2-40B4-BE49-F238E27FC236}">
                <a16:creationId xmlns:a16="http://schemas.microsoft.com/office/drawing/2014/main" id="{8A44D99D-BF66-2848-B460-F59D8ECF5690}"/>
              </a:ext>
            </a:extLst>
          </p:cNvPr>
          <p:cNvSpPr/>
          <p:nvPr userDrawn="1"/>
        </p:nvSpPr>
        <p:spPr>
          <a:xfrm>
            <a:off x="9442811" y="5249769"/>
            <a:ext cx="830997" cy="830997"/>
          </a:xfrm>
          <a:prstGeom prst="ellipse">
            <a:avLst/>
          </a:prstGeom>
          <a:solidFill>
            <a:srgbClr val="F6C3C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40" name="Oval 46">
            <a:extLst>
              <a:ext uri="{FF2B5EF4-FFF2-40B4-BE49-F238E27FC236}">
                <a16:creationId xmlns:a16="http://schemas.microsoft.com/office/drawing/2014/main" id="{9B130CEB-3D74-B647-BA6B-32F7D70FD354}"/>
              </a:ext>
            </a:extLst>
          </p:cNvPr>
          <p:cNvSpPr/>
          <p:nvPr userDrawn="1"/>
        </p:nvSpPr>
        <p:spPr>
          <a:xfrm>
            <a:off x="10792754" y="5249769"/>
            <a:ext cx="830997" cy="830997"/>
          </a:xfrm>
          <a:prstGeom prst="ellipse">
            <a:avLst/>
          </a:prstGeom>
          <a:solidFill>
            <a:srgbClr val="FFF07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41" name="Текст 37">
            <a:extLst>
              <a:ext uri="{FF2B5EF4-FFF2-40B4-BE49-F238E27FC236}">
                <a16:creationId xmlns:a16="http://schemas.microsoft.com/office/drawing/2014/main" id="{800F6957-CEFF-924E-B258-5B51A5196DEB}"/>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2" name="Текст 39">
            <a:extLst>
              <a:ext uri="{FF2B5EF4-FFF2-40B4-BE49-F238E27FC236}">
                <a16:creationId xmlns:a16="http://schemas.microsoft.com/office/drawing/2014/main" id="{8FD4982C-EBD6-6D4D-A16B-212CB048938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3" name="Текст 39">
            <a:extLst>
              <a:ext uri="{FF2B5EF4-FFF2-40B4-BE49-F238E27FC236}">
                <a16:creationId xmlns:a16="http://schemas.microsoft.com/office/drawing/2014/main" id="{733D5CDE-163B-C148-A20F-A808E0652336}"/>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86705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чистый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A7FA04E4-3213-8F41-B068-4DC28144142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938052A0-3DF0-DC47-B7E0-C20EF981C230}"/>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8C6147F0-3CA1-264C-B2B2-F88597196943}"/>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2CDF50E-4D58-AF4A-ABFD-140AF88B3681}"/>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62171D1-2A5B-7A4A-9760-17CCE51B980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3C71A0C3-CD3E-0748-98E5-6B2507CAB296}"/>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7">
            <a:extLst>
              <a:ext uri="{FF2B5EF4-FFF2-40B4-BE49-F238E27FC236}">
                <a16:creationId xmlns:a16="http://schemas.microsoft.com/office/drawing/2014/main" id="{C0A1CB46-D6D6-5E48-B4F7-CCED4525C46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1" name="Текст 39">
            <a:extLst>
              <a:ext uri="{FF2B5EF4-FFF2-40B4-BE49-F238E27FC236}">
                <a16:creationId xmlns:a16="http://schemas.microsoft.com/office/drawing/2014/main" id="{25D35A19-1AA8-204A-BFCA-83B65D59CFF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3557077C-F503-0B4A-82A2-54D21547E589}"/>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1952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чисты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9D694F-3582-1641-94D9-87F2A3453FC3}"/>
              </a:ext>
            </a:extLst>
          </p:cNvPr>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RU"/>
          </a:p>
        </p:txBody>
      </p:sp>
      <p:pic>
        <p:nvPicPr>
          <p:cNvPr id="4" name="Picture 3" descr="A blue circle with white text&#10;&#10;Description automatically generated with low confidence">
            <a:extLst>
              <a:ext uri="{FF2B5EF4-FFF2-40B4-BE49-F238E27FC236}">
                <a16:creationId xmlns:a16="http://schemas.microsoft.com/office/drawing/2014/main" id="{CFAE9005-17A7-5047-B315-642E9FB4F328}"/>
              </a:ext>
            </a:extLst>
          </p:cNvPr>
          <p:cNvPicPr>
            <a:picLocks noChangeAspect="1"/>
          </p:cNvPicPr>
          <p:nvPr userDrawn="1"/>
        </p:nvPicPr>
        <p:blipFill>
          <a:blip r:embed="rId3"/>
          <a:stretch>
            <a:fillRect/>
          </a:stretch>
        </p:blipFill>
        <p:spPr>
          <a:xfrm>
            <a:off x="5310809" y="2643809"/>
            <a:ext cx="1570383" cy="1570383"/>
          </a:xfrm>
          <a:prstGeom prst="rect">
            <a:avLst/>
          </a:prstGeom>
        </p:spPr>
      </p:pic>
    </p:spTree>
    <p:extLst>
      <p:ext uri="{BB962C8B-B14F-4D97-AF65-F5344CB8AC3E}">
        <p14:creationId xmlns:p14="http://schemas.microsoft.com/office/powerpoint/2010/main" val="138706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екст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4" descr="Icon&#10;&#10;Description automatically generated">
            <a:extLst>
              <a:ext uri="{FF2B5EF4-FFF2-40B4-BE49-F238E27FC236}">
                <a16:creationId xmlns:a16="http://schemas.microsoft.com/office/drawing/2014/main" id="{4A1436AC-5F96-2A4F-BFC7-B3442083EBE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11" name="Straight Connector 19">
            <a:extLst>
              <a:ext uri="{FF2B5EF4-FFF2-40B4-BE49-F238E27FC236}">
                <a16:creationId xmlns:a16="http://schemas.microsoft.com/office/drawing/2014/main" id="{067DD2ED-246D-7D41-B51F-FED98BF873F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21">
            <a:extLst>
              <a:ext uri="{FF2B5EF4-FFF2-40B4-BE49-F238E27FC236}">
                <a16:creationId xmlns:a16="http://schemas.microsoft.com/office/drawing/2014/main" id="{68E8C250-D449-A743-8975-B5BFB04D9744}"/>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25">
            <a:extLst>
              <a:ext uri="{FF2B5EF4-FFF2-40B4-BE49-F238E27FC236}">
                <a16:creationId xmlns:a16="http://schemas.microsoft.com/office/drawing/2014/main" id="{DD1C71CA-B883-AF42-959D-BCA5690AAA4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4D3A12E-0E10-C441-81D2-C3C1EB6A053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9" name="Straight Connector 59">
            <a:extLst>
              <a:ext uri="{FF2B5EF4-FFF2-40B4-BE49-F238E27FC236}">
                <a16:creationId xmlns:a16="http://schemas.microsoft.com/office/drawing/2014/main" id="{3447008E-4F3B-FC4E-B96D-3927FAE1ED1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4" name="Рисунок 23">
            <a:extLst>
              <a:ext uri="{FF2B5EF4-FFF2-40B4-BE49-F238E27FC236}">
                <a16:creationId xmlns:a16="http://schemas.microsoft.com/office/drawing/2014/main" id="{61115A7A-23E5-E442-9551-F72F1CDA57B9}"/>
              </a:ext>
            </a:extLst>
          </p:cNvPr>
          <p:cNvSpPr>
            <a:spLocks noGrp="1"/>
          </p:cNvSpPr>
          <p:nvPr>
            <p:ph type="pic" sz="quarter" idx="10" hasCustomPrompt="1"/>
          </p:nvPr>
        </p:nvSpPr>
        <p:spPr>
          <a:xfrm>
            <a:off x="6684653" y="1447790"/>
            <a:ext cx="4325167" cy="4325107"/>
          </a:xfrm>
          <a:prstGeom prst="rect">
            <a:avLst/>
          </a:prstGeom>
          <a:solidFill>
            <a:srgbClr val="D9D9D9"/>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a:solidFill>
                  <a:schemeClr val="bg2">
                    <a:lumMod val="10000"/>
                  </a:schemeClr>
                </a:solidFill>
              </a:defRPr>
            </a:lvl1pPr>
          </a:lstStyle>
          <a:p>
            <a:pPr algn="ctr"/>
            <a:r>
              <a:rPr lang="en-US" sz="2800" dirty="0">
                <a:solidFill>
                  <a:schemeClr val="tx1"/>
                </a:solidFill>
                <a:latin typeface="HSE Sans" panose="02000000000000000000" pitchFamily="2" charset="0"/>
              </a:rPr>
              <a:t>You can place an illustration or photograph here so that your slide doesn’t look empty</a:t>
            </a:r>
            <a:endParaRPr lang="en-RU" sz="2800" dirty="0">
              <a:solidFill>
                <a:schemeClr val="tx1"/>
              </a:solidFill>
              <a:latin typeface="HSE Sans" panose="02000000000000000000" pitchFamily="2" charset="0"/>
            </a:endParaRPr>
          </a:p>
        </p:txBody>
      </p:sp>
      <p:sp>
        <p:nvSpPr>
          <p:cNvPr id="32" name="Заголовок 31">
            <a:extLst>
              <a:ext uri="{FF2B5EF4-FFF2-40B4-BE49-F238E27FC236}">
                <a16:creationId xmlns:a16="http://schemas.microsoft.com/office/drawing/2014/main" id="{9ED7AA97-D972-DF4F-B662-A65F2A544CC5}"/>
              </a:ext>
            </a:extLst>
          </p:cNvPr>
          <p:cNvSpPr>
            <a:spLocks noGrp="1"/>
          </p:cNvSpPr>
          <p:nvPr>
            <p:ph type="title" hasCustomPrompt="1"/>
          </p:nvPr>
        </p:nvSpPr>
        <p:spPr>
          <a:xfrm>
            <a:off x="585898" y="1447790"/>
            <a:ext cx="524556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36" name="Текст 35">
            <a:extLst>
              <a:ext uri="{FF2B5EF4-FFF2-40B4-BE49-F238E27FC236}">
                <a16:creationId xmlns:a16="http://schemas.microsoft.com/office/drawing/2014/main" id="{69E35E54-2B19-7441-876F-1C6A84F4F156}"/>
              </a:ext>
            </a:extLst>
          </p:cNvPr>
          <p:cNvSpPr>
            <a:spLocks noGrp="1"/>
          </p:cNvSpPr>
          <p:nvPr>
            <p:ph type="body" sz="quarter" idx="12" hasCustomPrompt="1"/>
          </p:nvPr>
        </p:nvSpPr>
        <p:spPr>
          <a:xfrm>
            <a:off x="585897" y="2379663"/>
            <a:ext cx="5245561" cy="3393234"/>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Moderately sized bits of text can be presented in a single column, but they shouldn’t take up the whole screen. A text that is arranged in a long line might be too hard to read; always bear in mind the perspective of those who will be viewing your presentation. Try to limit each line to seven to 10 words. More than that might put your audience to sleep. </a:t>
            </a:r>
            <a:r>
              <a:rPr lang="en-US" sz="1300" i="1" dirty="0">
                <a:latin typeface="HSE Sans" panose="02000000000000000000" pitchFamily="2" charset="0"/>
              </a:rPr>
              <a:t>If you have space left and wish to make your slide more visual, you can include a small image nearby, which should illustrate or supplement your text.</a:t>
            </a:r>
            <a:endParaRPr lang="ru-RU" sz="1300" i="1" dirty="0">
              <a:latin typeface="HSE Sans" panose="02000000000000000000" pitchFamily="2" charset="0"/>
            </a:endParaRPr>
          </a:p>
        </p:txBody>
      </p:sp>
      <p:sp>
        <p:nvSpPr>
          <p:cNvPr id="38" name="Текст 37">
            <a:extLst>
              <a:ext uri="{FF2B5EF4-FFF2-40B4-BE49-F238E27FC236}">
                <a16:creationId xmlns:a16="http://schemas.microsoft.com/office/drawing/2014/main" id="{7FB4A275-856E-364D-8AA4-2071AADC6AAA}"/>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0" name="Текст 39">
            <a:extLst>
              <a:ext uri="{FF2B5EF4-FFF2-40B4-BE49-F238E27FC236}">
                <a16:creationId xmlns:a16="http://schemas.microsoft.com/office/drawing/2014/main" id="{58FBA0EA-8BE0-A643-B258-4E5C34467172}"/>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1" name="Текст 39">
            <a:extLst>
              <a:ext uri="{FF2B5EF4-FFF2-40B4-BE49-F238E27FC236}">
                <a16:creationId xmlns:a16="http://schemas.microsoft.com/office/drawing/2014/main" id="{0BEC062F-1BEB-DE4C-B7EE-C552C9D45F13}"/>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134128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екст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FDC66DB8-29BC-5940-A721-40F10021456A}"/>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DE27C859-478F-3648-8A9D-2C85DBDCAC0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58EA1144-CFD8-1D47-B430-7014F576043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96EDC73C-5A3C-014E-8E52-04CAFCA9B20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5E88681-53A8-3B45-B80A-372EDFB53883}"/>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EDA7D8BF-DF37-704F-B77F-7E40752ACE25}"/>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31">
            <a:extLst>
              <a:ext uri="{FF2B5EF4-FFF2-40B4-BE49-F238E27FC236}">
                <a16:creationId xmlns:a16="http://schemas.microsoft.com/office/drawing/2014/main" id="{76942483-EB13-0A4B-8060-DB65024C294E}"/>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7" name="Текст 35">
            <a:extLst>
              <a:ext uri="{FF2B5EF4-FFF2-40B4-BE49-F238E27FC236}">
                <a16:creationId xmlns:a16="http://schemas.microsoft.com/office/drawing/2014/main" id="{66FAD63B-F743-0F47-BBE3-D7731766705A}"/>
              </a:ext>
            </a:extLst>
          </p:cNvPr>
          <p:cNvSpPr>
            <a:spLocks noGrp="1"/>
          </p:cNvSpPr>
          <p:nvPr>
            <p:ph type="body" sz="quarter" idx="12" hasCustomPrompt="1"/>
          </p:nvPr>
        </p:nvSpPr>
        <p:spPr>
          <a:xfrm>
            <a:off x="585897" y="2379663"/>
            <a:ext cx="11057971" cy="3745092"/>
          </a:xfrm>
          <a:prstGeom prst="rect">
            <a:avLst/>
          </a:prstGeom>
        </p:spPr>
        <p:txBody>
          <a:bodyPr lIns="0" tIns="0" rIns="0" numCol="3" spcCol="252000">
            <a:noAutofit/>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a:t>
            </a:r>
            <a:endParaRPr lang="ru-RU" sz="1300" dirty="0">
              <a:latin typeface="HSE Sans" panose="02000000000000000000" pitchFamily="2" charset="0"/>
            </a:endParaRPr>
          </a:p>
        </p:txBody>
      </p:sp>
      <p:sp>
        <p:nvSpPr>
          <p:cNvPr id="21" name="Текст 37">
            <a:extLst>
              <a:ext uri="{FF2B5EF4-FFF2-40B4-BE49-F238E27FC236}">
                <a16:creationId xmlns:a16="http://schemas.microsoft.com/office/drawing/2014/main" id="{45421580-30B9-AE44-9576-3890C98F5E8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778A6943-08BD-8C4D-A524-728A4340014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id="{EB90A960-EE54-5742-BBB0-8536917AD4C0}"/>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52718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екст_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0E78CA68-7A0C-CF41-9AC6-A547FB9EC3B0}"/>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45DC512A-A23B-B24D-A1F6-6793976867CF}"/>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21F91649-DF0F-5F45-A43B-2CED9ACDD04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3137B760-1A50-1845-B7F2-1EF31C71C72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5ECCF8F-5855-7943-B503-5573887A534D}"/>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FB81B23D-CDD8-E64C-9887-3540F7EE1C4B}"/>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Текст 35">
            <a:extLst>
              <a:ext uri="{FF2B5EF4-FFF2-40B4-BE49-F238E27FC236}">
                <a16:creationId xmlns:a16="http://schemas.microsoft.com/office/drawing/2014/main" id="{5163BE0A-A745-414A-AF21-D968BD69D2DA}"/>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300"/>
              </a:spcBef>
            </a:pPr>
            <a:r>
              <a:rPr lang="en-US" sz="1300" dirty="0">
                <a:latin typeface="HSE Sans" panose="02000000000000000000" pitchFamily="2" charset="0"/>
              </a:rPr>
              <a:t>Here I am, a regular text as seen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 Here I am, a regular text as described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a:t>
            </a:r>
            <a:endParaRPr lang="ru-RU" sz="1300" dirty="0">
              <a:latin typeface="HSE Sans" panose="02000000000000000000" pitchFamily="2" charset="0"/>
            </a:endParaRPr>
          </a:p>
        </p:txBody>
      </p:sp>
      <p:sp>
        <p:nvSpPr>
          <p:cNvPr id="20" name="Текст 35">
            <a:extLst>
              <a:ext uri="{FF2B5EF4-FFF2-40B4-BE49-F238E27FC236}">
                <a16:creationId xmlns:a16="http://schemas.microsoft.com/office/drawing/2014/main" id="{B3D47CF6-5FC1-2346-8894-A7CC39063DE3}"/>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3" name="Текст 22">
            <a:extLst>
              <a:ext uri="{FF2B5EF4-FFF2-40B4-BE49-F238E27FC236}">
                <a16:creationId xmlns:a16="http://schemas.microsoft.com/office/drawing/2014/main" id="{CD14B8F3-89C2-9F45-809E-D1EAF85AC566}"/>
              </a:ext>
            </a:extLst>
          </p:cNvPr>
          <p:cNvSpPr>
            <a:spLocks noGrp="1"/>
          </p:cNvSpPr>
          <p:nvPr>
            <p:ph type="body" sz="quarter" idx="18" hasCustomPrompt="1"/>
          </p:nvPr>
        </p:nvSpPr>
        <p:spPr>
          <a:xfrm>
            <a:off x="6259892" y="2379663"/>
            <a:ext cx="5383968" cy="3451794"/>
          </a:xfrm>
          <a:prstGeom prst="rect">
            <a:avLst/>
          </a:prstGeom>
        </p:spPr>
        <p:txBody>
          <a:bodyPr lIns="0" tIns="0" rIns="0" bIns="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0" i="0">
                <a:solidFill>
                  <a:srgbClr val="0E2D69"/>
                </a:solidFill>
                <a:latin typeface="HSE Sans" panose="02000000000000000000" pitchFamily="2" charset="0"/>
              </a:defRPr>
            </a:lvl1pPr>
          </a:lstStyle>
          <a:p>
            <a:r>
              <a:rPr lang="en-US" sz="3200" dirty="0">
                <a:solidFill>
                  <a:srgbClr val="102D69"/>
                </a:solidFill>
                <a:latin typeface="HSE Sans" panose="02000000000000000000" pitchFamily="2" charset="0"/>
              </a:rPr>
              <a:t>Short phrase with important information can have a larger font size than normal, but we don’t recommend doing this often.</a:t>
            </a:r>
            <a:endParaRPr lang="ru-RU" sz="3200" dirty="0">
              <a:solidFill>
                <a:srgbClr val="102D69"/>
              </a:solidFill>
              <a:latin typeface="HSE Sans" panose="02000000000000000000" pitchFamily="2" charset="0"/>
            </a:endParaRPr>
          </a:p>
        </p:txBody>
      </p:sp>
      <p:sp>
        <p:nvSpPr>
          <p:cNvPr id="25" name="Заголовок 31">
            <a:extLst>
              <a:ext uri="{FF2B5EF4-FFF2-40B4-BE49-F238E27FC236}">
                <a16:creationId xmlns:a16="http://schemas.microsoft.com/office/drawing/2014/main" id="{B32DC3D4-97A5-3E4F-A29B-422D5E3129B7}"/>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5" name="Текст 37">
            <a:extLst>
              <a:ext uri="{FF2B5EF4-FFF2-40B4-BE49-F238E27FC236}">
                <a16:creationId xmlns:a16="http://schemas.microsoft.com/office/drawing/2014/main" id="{87E14987-3496-B241-A4C9-88FACDD837F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6" name="Текст 39">
            <a:extLst>
              <a:ext uri="{FF2B5EF4-FFF2-40B4-BE49-F238E27FC236}">
                <a16:creationId xmlns:a16="http://schemas.microsoft.com/office/drawing/2014/main" id="{3DAEB9AB-245D-774E-9656-B80FCC7A20BB}"/>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98145217-7421-9C4F-9483-5AEA3D2895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66379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График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E89D752-CAC6-0943-9A3D-4C52DBF50CE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64D89E64-93BB-044D-B3D4-8F2679C5CA4C}"/>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D0C3B169-866D-C645-AF76-00F8C2A97E9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FDDF48AB-D8AE-0E42-A544-8EA5B8744778}"/>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6DF89EC-1E7C-3B40-85F4-6D19A7D29AC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019D6862-BD52-734D-9E19-38C147CA2D2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id="{B3F16318-C9C3-B948-A508-4BC53D0B7716}"/>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8" name="Текст 35">
            <a:extLst>
              <a:ext uri="{FF2B5EF4-FFF2-40B4-BE49-F238E27FC236}">
                <a16:creationId xmlns:a16="http://schemas.microsoft.com/office/drawing/2014/main" id="{23B3E5FB-BBCE-4149-AD9A-8CAB06CC9FCF}"/>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9" name="Текст 35">
            <a:extLst>
              <a:ext uri="{FF2B5EF4-FFF2-40B4-BE49-F238E27FC236}">
                <a16:creationId xmlns:a16="http://schemas.microsoft.com/office/drawing/2014/main" id="{658542D3-7E45-6E46-8039-27C4C43DD617}"/>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57965DCA-4776-7546-97FD-A69317A34CF2}"/>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15" name="Текст 37">
            <a:extLst>
              <a:ext uri="{FF2B5EF4-FFF2-40B4-BE49-F238E27FC236}">
                <a16:creationId xmlns:a16="http://schemas.microsoft.com/office/drawing/2014/main" id="{F0037DB7-9A83-3348-8DAE-CC70560E4099}"/>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4007716A-CF6E-BC4E-83BE-CC4A3F1F2008}"/>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4921AC85-F824-C54B-91ED-6AB495D80D7A}"/>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50711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График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11D7C3EB-CCEB-E142-9753-8B2D75A0A80D}"/>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527C9F89-51CC-D243-9351-73AB081DB944}"/>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F09EE119-6C80-E846-95F9-BB3907664128}"/>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C0A681B-44BF-6A46-98D8-483EF13B9114}"/>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65A5D7C-EB12-9D4D-A99A-4B26C81B738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D4C3D74D-BE91-9547-ADCA-ACCE93C1878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5">
            <a:extLst>
              <a:ext uri="{FF2B5EF4-FFF2-40B4-BE49-F238E27FC236}">
                <a16:creationId xmlns:a16="http://schemas.microsoft.com/office/drawing/2014/main" id="{5812BF3C-1D24-3640-84D2-BFFCA525AE5F}"/>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000" dirty="0">
                <a:latin typeface="HSE Sans" panose="02000000000000000000" pitchFamily="2" charset="0"/>
              </a:rPr>
              <a:t>Примечания, или любая другая пояснительная или дополнительная информация набираются шрифтом размером 10 </a:t>
            </a:r>
            <a:r>
              <a:rPr lang="en-GB" sz="1000" dirty="0" err="1">
                <a:latin typeface="HSE Sans" panose="02000000000000000000" pitchFamily="2" charset="0"/>
              </a:rPr>
              <a:t>pt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BCBBDD44-9DC9-F74E-979F-120A7BBD4EE1}"/>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23" name="Текст 22">
            <a:extLst>
              <a:ext uri="{FF2B5EF4-FFF2-40B4-BE49-F238E27FC236}">
                <a16:creationId xmlns:a16="http://schemas.microsoft.com/office/drawing/2014/main" id="{7C68DF7B-E804-E44B-83DF-5DC36AF76F43}"/>
              </a:ext>
            </a:extLst>
          </p:cNvPr>
          <p:cNvSpPr>
            <a:spLocks noGrp="1"/>
          </p:cNvSpPr>
          <p:nvPr>
            <p:ph type="body" sz="quarter" idx="17" hasCustomPrompt="1"/>
          </p:nvPr>
        </p:nvSpPr>
        <p:spPr>
          <a:xfrm>
            <a:off x="585788" y="1447064"/>
            <a:ext cx="4322762" cy="703205"/>
          </a:xfrm>
          <a:prstGeom prst="rect">
            <a:avLst/>
          </a:prstGeom>
        </p:spPr>
        <p:txBody>
          <a:bodyPr>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GB" sz="1600" dirty="0">
                <a:solidFill>
                  <a:srgbClr val="102D69"/>
                </a:solidFill>
                <a:latin typeface="HSE Sans" panose="02000000000000000000" pitchFamily="2" charset="0"/>
              </a:rPr>
              <a:t>Name of graph. Please note that table titles should be smaller than headlines (16 </a:t>
            </a:r>
            <a:r>
              <a:rPr lang="en-GB" sz="1600" dirty="0" err="1">
                <a:solidFill>
                  <a:srgbClr val="102D69"/>
                </a:solidFill>
                <a:latin typeface="HSE Sans" panose="02000000000000000000" pitchFamily="2" charset="0"/>
              </a:rPr>
              <a:t>pt</a:t>
            </a:r>
            <a:r>
              <a:rPr lang="en-GB"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28" name="Текст 35">
            <a:extLst>
              <a:ext uri="{FF2B5EF4-FFF2-40B4-BE49-F238E27FC236}">
                <a16:creationId xmlns:a16="http://schemas.microsoft.com/office/drawing/2014/main" id="{89E931D8-2901-A54D-86EA-096E47B81880}"/>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id="{EB05FE86-9EEC-B64C-A6A4-0EF1E57F548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897B1CBC-D3E1-5F42-9E46-5C5D5982A1A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id="{364269E6-245A-D54E-A8AD-14E29A03FAC1}"/>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7648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Цифры">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4" descr="Icon&#10;&#10;Description automatically generated">
            <a:extLst>
              <a:ext uri="{FF2B5EF4-FFF2-40B4-BE49-F238E27FC236}">
                <a16:creationId xmlns:a16="http://schemas.microsoft.com/office/drawing/2014/main" id="{E9A64721-E55E-8749-B29E-51DD8955936F}"/>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7" name="Straight Connector 19">
            <a:extLst>
              <a:ext uri="{FF2B5EF4-FFF2-40B4-BE49-F238E27FC236}">
                <a16:creationId xmlns:a16="http://schemas.microsoft.com/office/drawing/2014/main" id="{B0C162B7-B84F-874A-960E-31F512518C6E}"/>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1">
            <a:extLst>
              <a:ext uri="{FF2B5EF4-FFF2-40B4-BE49-F238E27FC236}">
                <a16:creationId xmlns:a16="http://schemas.microsoft.com/office/drawing/2014/main" id="{1CB321BB-9FE3-294F-85D8-AA7DC75CA4AF}"/>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5">
            <a:extLst>
              <a:ext uri="{FF2B5EF4-FFF2-40B4-BE49-F238E27FC236}">
                <a16:creationId xmlns:a16="http://schemas.microsoft.com/office/drawing/2014/main" id="{0A610A45-8712-8A45-AFB3-931CF468EC3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0460EF6-ECAD-8941-8132-1B3E005D606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1" name="Straight Connector 59">
            <a:extLst>
              <a:ext uri="{FF2B5EF4-FFF2-40B4-BE49-F238E27FC236}">
                <a16:creationId xmlns:a16="http://schemas.microsoft.com/office/drawing/2014/main" id="{41AE56A2-5FAA-FD44-AE1A-338E1E304184}"/>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id="{3B28B62E-5EE9-834C-9BB6-BD66079B8164}"/>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24" name="Текст 35">
            <a:extLst>
              <a:ext uri="{FF2B5EF4-FFF2-40B4-BE49-F238E27FC236}">
                <a16:creationId xmlns:a16="http://schemas.microsoft.com/office/drawing/2014/main" id="{621215DE-C1FD-2B4C-B236-AF679CF906BE}"/>
              </a:ext>
            </a:extLst>
          </p:cNvPr>
          <p:cNvSpPr>
            <a:spLocks noGrp="1"/>
          </p:cNvSpPr>
          <p:nvPr>
            <p:ph type="body" sz="quarter" idx="12" hasCustomPrompt="1"/>
          </p:nvPr>
        </p:nvSpPr>
        <p:spPr>
          <a:xfrm>
            <a:off x="575076" y="4103994"/>
            <a:ext cx="2758143"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5" name="Текст 35">
            <a:extLst>
              <a:ext uri="{FF2B5EF4-FFF2-40B4-BE49-F238E27FC236}">
                <a16:creationId xmlns:a16="http://schemas.microsoft.com/office/drawing/2014/main" id="{8BC2F90D-0CE0-574C-A7C1-EAA3E6F1AB56}"/>
              </a:ext>
            </a:extLst>
          </p:cNvPr>
          <p:cNvSpPr>
            <a:spLocks noGrp="1"/>
          </p:cNvSpPr>
          <p:nvPr>
            <p:ph type="body" sz="quarter" idx="16" hasCustomPrompt="1"/>
          </p:nvPr>
        </p:nvSpPr>
        <p:spPr>
          <a:xfrm>
            <a:off x="4047007"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6" name="Текст 35">
            <a:extLst>
              <a:ext uri="{FF2B5EF4-FFF2-40B4-BE49-F238E27FC236}">
                <a16:creationId xmlns:a16="http://schemas.microsoft.com/office/drawing/2014/main" id="{239E188B-2696-8A48-9F8A-36223EEF61E9}"/>
              </a:ext>
            </a:extLst>
          </p:cNvPr>
          <p:cNvSpPr>
            <a:spLocks noGrp="1"/>
          </p:cNvSpPr>
          <p:nvPr>
            <p:ph type="body" sz="quarter" idx="17" hasCustomPrompt="1"/>
          </p:nvPr>
        </p:nvSpPr>
        <p:spPr>
          <a:xfrm>
            <a:off x="7518938"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8" name="Текст 27">
            <a:extLst>
              <a:ext uri="{FF2B5EF4-FFF2-40B4-BE49-F238E27FC236}">
                <a16:creationId xmlns:a16="http://schemas.microsoft.com/office/drawing/2014/main" id="{379BF4C6-F899-294C-B88E-8363AFBEEC2A}"/>
              </a:ext>
            </a:extLst>
          </p:cNvPr>
          <p:cNvSpPr>
            <a:spLocks noGrp="1"/>
          </p:cNvSpPr>
          <p:nvPr>
            <p:ph type="body" sz="quarter" idx="18" hasCustomPrompt="1"/>
          </p:nvPr>
        </p:nvSpPr>
        <p:spPr>
          <a:xfrm>
            <a:off x="575076"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152</a:t>
            </a:r>
            <a:endParaRPr lang="ru-RU" dirty="0"/>
          </a:p>
        </p:txBody>
      </p:sp>
      <p:sp>
        <p:nvSpPr>
          <p:cNvPr id="29" name="Текст 27">
            <a:extLst>
              <a:ext uri="{FF2B5EF4-FFF2-40B4-BE49-F238E27FC236}">
                <a16:creationId xmlns:a16="http://schemas.microsoft.com/office/drawing/2014/main" id="{DE7F352B-F6D9-B545-A835-443A55956E74}"/>
              </a:ext>
            </a:extLst>
          </p:cNvPr>
          <p:cNvSpPr>
            <a:spLocks noGrp="1"/>
          </p:cNvSpPr>
          <p:nvPr>
            <p:ph type="body" sz="quarter" idx="19" hasCustomPrompt="1"/>
          </p:nvPr>
        </p:nvSpPr>
        <p:spPr>
          <a:xfrm>
            <a:off x="4047007"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95</a:t>
            </a:r>
            <a:endParaRPr lang="ru-RU" dirty="0"/>
          </a:p>
        </p:txBody>
      </p:sp>
      <p:sp>
        <p:nvSpPr>
          <p:cNvPr id="30" name="Текст 27">
            <a:extLst>
              <a:ext uri="{FF2B5EF4-FFF2-40B4-BE49-F238E27FC236}">
                <a16:creationId xmlns:a16="http://schemas.microsoft.com/office/drawing/2014/main" id="{D1D5AF9F-C1B0-7842-8789-1DB8963D981B}"/>
              </a:ext>
            </a:extLst>
          </p:cNvPr>
          <p:cNvSpPr>
            <a:spLocks noGrp="1"/>
          </p:cNvSpPr>
          <p:nvPr>
            <p:ph type="body" sz="quarter" idx="20" hasCustomPrompt="1"/>
          </p:nvPr>
        </p:nvSpPr>
        <p:spPr>
          <a:xfrm>
            <a:off x="7518938"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284</a:t>
            </a:r>
            <a:endParaRPr lang="ru-RU" dirty="0"/>
          </a:p>
        </p:txBody>
      </p:sp>
      <p:sp>
        <p:nvSpPr>
          <p:cNvPr id="18" name="Текст 37">
            <a:extLst>
              <a:ext uri="{FF2B5EF4-FFF2-40B4-BE49-F238E27FC236}">
                <a16:creationId xmlns:a16="http://schemas.microsoft.com/office/drawing/2014/main" id="{37B4962B-A5BA-AB4F-AFB3-5BF3A0AD0352}"/>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id="{78AD85C2-6CFD-A94C-8134-2B3392A33196}"/>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C50CF571-E523-5440-B1C9-D74160206AED}"/>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05705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аблица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C5425806-16DD-844E-927C-26E7143A9ED8}"/>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6" name="Straight Connector 19">
            <a:extLst>
              <a:ext uri="{FF2B5EF4-FFF2-40B4-BE49-F238E27FC236}">
                <a16:creationId xmlns:a16="http://schemas.microsoft.com/office/drawing/2014/main" id="{479746FF-3282-DF46-9D7C-D80431604A55}"/>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7" name="Straight Connector 21">
            <a:extLst>
              <a:ext uri="{FF2B5EF4-FFF2-40B4-BE49-F238E27FC236}">
                <a16:creationId xmlns:a16="http://schemas.microsoft.com/office/drawing/2014/main" id="{51B44297-B0E7-D74D-B291-D39A0D468B42}"/>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5">
            <a:extLst>
              <a:ext uri="{FF2B5EF4-FFF2-40B4-BE49-F238E27FC236}">
                <a16:creationId xmlns:a16="http://schemas.microsoft.com/office/drawing/2014/main" id="{0EA4A057-F0CB-E04F-B472-4A1ABFB64C66}"/>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64502F5-56EE-354B-A3B1-E79F8B00517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0" name="Straight Connector 59">
            <a:extLst>
              <a:ext uri="{FF2B5EF4-FFF2-40B4-BE49-F238E27FC236}">
                <a16:creationId xmlns:a16="http://schemas.microsoft.com/office/drawing/2014/main" id="{A80E0956-5C10-CC40-A426-CBD2E0C4158E}"/>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5" name="Текст 22">
            <a:extLst>
              <a:ext uri="{FF2B5EF4-FFF2-40B4-BE49-F238E27FC236}">
                <a16:creationId xmlns:a16="http://schemas.microsoft.com/office/drawing/2014/main" id="{51340CB4-0355-3640-A212-F684523CDCCF}"/>
              </a:ext>
            </a:extLst>
          </p:cNvPr>
          <p:cNvSpPr>
            <a:spLocks noGrp="1"/>
          </p:cNvSpPr>
          <p:nvPr>
            <p:ph type="body" sz="quarter" idx="17" hasCustomPrompt="1"/>
          </p:nvPr>
        </p:nvSpPr>
        <p:spPr>
          <a:xfrm>
            <a:off x="585787" y="1447065"/>
            <a:ext cx="11058065" cy="307778"/>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7" name="Текст 16">
            <a:extLst>
              <a:ext uri="{FF2B5EF4-FFF2-40B4-BE49-F238E27FC236}">
                <a16:creationId xmlns:a16="http://schemas.microsoft.com/office/drawing/2014/main" id="{8C6F2EA4-CEDC-324C-9C06-8713118041EB}"/>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en-RU" sz="1300" b="0" dirty="0">
              <a:ln>
                <a:noFill/>
              </a:ln>
              <a:latin typeface="HSE Sans" panose="02000000000000000000" pitchFamily="2" charset="0"/>
            </a:endParaRPr>
          </a:p>
        </p:txBody>
      </p:sp>
      <p:sp>
        <p:nvSpPr>
          <p:cNvPr id="19" name="Таблица 18">
            <a:extLst>
              <a:ext uri="{FF2B5EF4-FFF2-40B4-BE49-F238E27FC236}">
                <a16:creationId xmlns:a16="http://schemas.microsoft.com/office/drawing/2014/main" id="{7B291085-A9B9-D842-B1A7-96258FAF012C}"/>
              </a:ext>
            </a:extLst>
          </p:cNvPr>
          <p:cNvSpPr>
            <a:spLocks noGrp="1"/>
          </p:cNvSpPr>
          <p:nvPr>
            <p:ph type="tbl" sz="quarter" idx="19"/>
          </p:nvPr>
        </p:nvSpPr>
        <p:spPr>
          <a:xfrm>
            <a:off x="585787" y="1984076"/>
            <a:ext cx="11058527" cy="3519576"/>
          </a:xfrm>
          <a:prstGeom prst="rect">
            <a:avLst/>
          </a:prstGeom>
        </p:spPr>
        <p:txBody>
          <a:bodyPr/>
          <a:lstStyle/>
          <a:p>
            <a:endParaRPr lang="ru-RU"/>
          </a:p>
        </p:txBody>
      </p:sp>
      <p:sp>
        <p:nvSpPr>
          <p:cNvPr id="16" name="Текст 37">
            <a:extLst>
              <a:ext uri="{FF2B5EF4-FFF2-40B4-BE49-F238E27FC236}">
                <a16:creationId xmlns:a16="http://schemas.microsoft.com/office/drawing/2014/main" id="{252B365F-6D89-0045-99CC-0F0D3EF2DA0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C9CC4AE0-EDCC-9A4F-97C4-4CAFF1F1EBCF}"/>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185F6674-A1EC-1846-AEB5-DA4959807147}"/>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44016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Таблица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259ABC72-D738-1143-BF2A-D85AE9A4F73B}"/>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237A1E42-2FC3-8841-8C41-992C5BC2368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47503EA0-3883-E24D-9EB8-7B617518292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E0144DF2-9891-324D-B34E-AFA025FBCBF9}"/>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33F65D6-1072-F140-B6A5-758D7B595A9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5F1F09D4-22FA-7B4B-9488-F8FDDCC2D44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8" name="Текст 22">
            <a:extLst>
              <a:ext uri="{FF2B5EF4-FFF2-40B4-BE49-F238E27FC236}">
                <a16:creationId xmlns:a16="http://schemas.microsoft.com/office/drawing/2014/main" id="{4D940599-2B77-CE47-91E6-CDB51ADE1840}"/>
              </a:ext>
            </a:extLst>
          </p:cNvPr>
          <p:cNvSpPr>
            <a:spLocks noGrp="1"/>
          </p:cNvSpPr>
          <p:nvPr>
            <p:ph type="body" sz="quarter" idx="17" hasCustomPrompt="1"/>
          </p:nvPr>
        </p:nvSpPr>
        <p:spPr>
          <a:xfrm>
            <a:off x="585787" y="1447064"/>
            <a:ext cx="7617877" cy="537011"/>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9" name="Текст 16">
            <a:extLst>
              <a:ext uri="{FF2B5EF4-FFF2-40B4-BE49-F238E27FC236}">
                <a16:creationId xmlns:a16="http://schemas.microsoft.com/office/drawing/2014/main" id="{A7333712-9DED-4F4B-B209-2F13075EDB3F}"/>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en-RU" sz="1300" b="0" dirty="0">
              <a:ln>
                <a:noFill/>
              </a:ln>
              <a:latin typeface="HSE Sans" panose="02000000000000000000" pitchFamily="2" charset="0"/>
            </a:endParaRPr>
          </a:p>
        </p:txBody>
      </p:sp>
      <p:sp>
        <p:nvSpPr>
          <p:cNvPr id="20" name="Таблица 18">
            <a:extLst>
              <a:ext uri="{FF2B5EF4-FFF2-40B4-BE49-F238E27FC236}">
                <a16:creationId xmlns:a16="http://schemas.microsoft.com/office/drawing/2014/main" id="{DD467C42-8209-B740-8419-DBB6A6F7D5EE}"/>
              </a:ext>
            </a:extLst>
          </p:cNvPr>
          <p:cNvSpPr>
            <a:spLocks noGrp="1"/>
          </p:cNvSpPr>
          <p:nvPr>
            <p:ph type="tbl" sz="quarter" idx="19"/>
          </p:nvPr>
        </p:nvSpPr>
        <p:spPr>
          <a:xfrm>
            <a:off x="585787" y="2208362"/>
            <a:ext cx="7617895" cy="3295290"/>
          </a:xfrm>
          <a:prstGeom prst="rect">
            <a:avLst/>
          </a:prstGeom>
        </p:spPr>
        <p:txBody>
          <a:bodyPr/>
          <a:lstStyle/>
          <a:p>
            <a:endParaRPr lang="ru-RU"/>
          </a:p>
        </p:txBody>
      </p:sp>
      <p:sp>
        <p:nvSpPr>
          <p:cNvPr id="21" name="Текст 35">
            <a:extLst>
              <a:ext uri="{FF2B5EF4-FFF2-40B4-BE49-F238E27FC236}">
                <a16:creationId xmlns:a16="http://schemas.microsoft.com/office/drawing/2014/main" id="{B4309850-76EA-224C-A9E2-B6BBDBF99DE2}"/>
              </a:ext>
            </a:extLst>
          </p:cNvPr>
          <p:cNvSpPr>
            <a:spLocks noGrp="1"/>
          </p:cNvSpPr>
          <p:nvPr>
            <p:ph type="body" sz="quarter" idx="12" hasCustomPrompt="1"/>
          </p:nvPr>
        </p:nvSpPr>
        <p:spPr>
          <a:xfrm>
            <a:off x="8686807" y="2208363"/>
            <a:ext cx="2930666" cy="2570672"/>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id="{6809E15B-CD0E-2F47-B500-B457A9CCBB37}"/>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7E0B9771-35DC-D24C-B598-648DE6F8DE6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id="{5B1ACD18-BD14-2B4B-BA0A-46A5167E2C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2367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5060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757A51-BBC2-9047-B199-AE90EB17B4D4}"/>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268EB560-A246-394A-858C-3B1CFBF03B46}"/>
              </a:ext>
            </a:extLst>
          </p:cNvPr>
          <p:cNvSpPr>
            <a:spLocks noGrp="1"/>
          </p:cNvSpPr>
          <p:nvPr>
            <p:ph type="body" sz="quarter" idx="10"/>
          </p:nvPr>
        </p:nvSpPr>
        <p:spPr/>
        <p:txBody>
          <a:bodyPr/>
          <a:lstStyle/>
          <a:p>
            <a:endParaRPr lang="ru-RU"/>
          </a:p>
        </p:txBody>
      </p:sp>
      <p:sp>
        <p:nvSpPr>
          <p:cNvPr id="4" name="Текст 3">
            <a:extLst>
              <a:ext uri="{FF2B5EF4-FFF2-40B4-BE49-F238E27FC236}">
                <a16:creationId xmlns:a16="http://schemas.microsoft.com/office/drawing/2014/main" id="{83B3283F-BF0F-3744-BA57-1A19F8F76332}"/>
              </a:ext>
            </a:extLst>
          </p:cNvPr>
          <p:cNvSpPr>
            <a:spLocks noGrp="1"/>
          </p:cNvSpPr>
          <p:nvPr>
            <p:ph type="body" sz="quarter" idx="11"/>
          </p:nvPr>
        </p:nvSpPr>
        <p:spPr/>
        <p:txBody>
          <a:bodyPr/>
          <a:lstStyle/>
          <a:p>
            <a:endParaRPr lang="ru-RU"/>
          </a:p>
        </p:txBody>
      </p:sp>
      <p:sp>
        <p:nvSpPr>
          <p:cNvPr id="5" name="Текст 4">
            <a:extLst>
              <a:ext uri="{FF2B5EF4-FFF2-40B4-BE49-F238E27FC236}">
                <a16:creationId xmlns:a16="http://schemas.microsoft.com/office/drawing/2014/main" id="{CC6432FC-CD29-4D47-A915-D2737E0BEA33}"/>
              </a:ext>
            </a:extLst>
          </p:cNvPr>
          <p:cNvSpPr>
            <a:spLocks noGrp="1"/>
          </p:cNvSpPr>
          <p:nvPr>
            <p:ph type="body" idx="12"/>
          </p:nvPr>
        </p:nvSpPr>
        <p:spPr/>
        <p:txBody>
          <a:bodyPr/>
          <a:lstStyle/>
          <a:p>
            <a:endParaRPr lang="ru-RU"/>
          </a:p>
        </p:txBody>
      </p:sp>
      <p:sp>
        <p:nvSpPr>
          <p:cNvPr id="6" name="Текст 5">
            <a:extLst>
              <a:ext uri="{FF2B5EF4-FFF2-40B4-BE49-F238E27FC236}">
                <a16:creationId xmlns:a16="http://schemas.microsoft.com/office/drawing/2014/main" id="{B32B7800-48A3-394E-A464-7BA3AE15CECB}"/>
              </a:ext>
            </a:extLst>
          </p:cNvPr>
          <p:cNvSpPr>
            <a:spLocks noGrp="1"/>
          </p:cNvSpPr>
          <p:nvPr>
            <p:ph type="body" sz="quarter" idx="13"/>
          </p:nvPr>
        </p:nvSpPr>
        <p:spPr/>
        <p:txBody>
          <a:bodyPr/>
          <a:lstStyle/>
          <a:p>
            <a:endParaRPr lang="ru-RU"/>
          </a:p>
        </p:txBody>
      </p:sp>
    </p:spTree>
    <p:extLst>
      <p:ext uri="{BB962C8B-B14F-4D97-AF65-F5344CB8AC3E}">
        <p14:creationId xmlns:p14="http://schemas.microsoft.com/office/powerpoint/2010/main" val="1452210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1E9F12-24B4-A544-898E-655F204EAFD3}"/>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A53710F0-3422-CB44-BAFD-3180F788894A}"/>
              </a:ext>
            </a:extLst>
          </p:cNvPr>
          <p:cNvSpPr>
            <a:spLocks noGrp="1"/>
          </p:cNvSpPr>
          <p:nvPr>
            <p:ph type="body" sz="quarter" idx="12"/>
          </p:nvPr>
        </p:nvSpPr>
        <p:spPr/>
        <p:txBody>
          <a:bodyPr/>
          <a:lstStyle/>
          <a:p>
            <a:endParaRPr lang="ru-RU"/>
          </a:p>
        </p:txBody>
      </p:sp>
      <p:sp>
        <p:nvSpPr>
          <p:cNvPr id="4" name="Текст 3">
            <a:extLst>
              <a:ext uri="{FF2B5EF4-FFF2-40B4-BE49-F238E27FC236}">
                <a16:creationId xmlns:a16="http://schemas.microsoft.com/office/drawing/2014/main" id="{40B8C078-A7F3-3946-9918-C761BF910A9C}"/>
              </a:ext>
            </a:extLst>
          </p:cNvPr>
          <p:cNvSpPr>
            <a:spLocks noGrp="1"/>
          </p:cNvSpPr>
          <p:nvPr>
            <p:ph type="body" sz="quarter" idx="16"/>
          </p:nvPr>
        </p:nvSpPr>
        <p:spPr/>
        <p:txBody>
          <a:bodyPr/>
          <a:lstStyle/>
          <a:p>
            <a:endParaRPr lang="ru-RU"/>
          </a:p>
        </p:txBody>
      </p:sp>
      <p:sp>
        <p:nvSpPr>
          <p:cNvPr id="6" name="Текст 5">
            <a:extLst>
              <a:ext uri="{FF2B5EF4-FFF2-40B4-BE49-F238E27FC236}">
                <a16:creationId xmlns:a16="http://schemas.microsoft.com/office/drawing/2014/main" id="{200F8927-B867-3F4D-99B5-B1C9460F9010}"/>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FE7EB57C-8144-9C4F-8DED-3C5FD00EA498}"/>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B55D36F7-D45B-7845-AECA-F7681B2EFC19}"/>
              </a:ext>
            </a:extLst>
          </p:cNvPr>
          <p:cNvSpPr>
            <a:spLocks noGrp="1"/>
          </p:cNvSpPr>
          <p:nvPr>
            <p:ph type="body" sz="quarter" idx="15"/>
          </p:nvPr>
        </p:nvSpPr>
        <p:spPr/>
        <p:txBody>
          <a:bodyPr/>
          <a:lstStyle/>
          <a:p>
            <a:endParaRPr lang="ru-RU"/>
          </a:p>
        </p:txBody>
      </p:sp>
      <p:graphicFrame>
        <p:nvGraphicFramePr>
          <p:cNvPr id="9" name="Chart 2">
            <a:extLst>
              <a:ext uri="{FF2B5EF4-FFF2-40B4-BE49-F238E27FC236}">
                <a16:creationId xmlns:a16="http://schemas.microsoft.com/office/drawing/2014/main" id="{F0FD7DD6-FCC9-8841-9675-E95E7F928BA5}"/>
              </a:ext>
            </a:extLst>
          </p:cNvPr>
          <p:cNvGraphicFramePr/>
          <p:nvPr>
            <p:extLst>
              <p:ext uri="{D42A27DB-BD31-4B8C-83A1-F6EECF244321}">
                <p14:modId xmlns:p14="http://schemas.microsoft.com/office/powerpoint/2010/main" val="1465747682"/>
              </p:ext>
            </p:extLst>
          </p:nvPr>
        </p:nvGraphicFramePr>
        <p:xfrm>
          <a:off x="5382882" y="1491751"/>
          <a:ext cx="6203707" cy="47820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1682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6B37A5-35B9-C847-9CD5-3430A6325B4C}"/>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A676C58C-8573-5A4E-A24A-9AB5D10BCD52}"/>
              </a:ext>
            </a:extLst>
          </p:cNvPr>
          <p:cNvSpPr>
            <a:spLocks noGrp="1"/>
          </p:cNvSpPr>
          <p:nvPr>
            <p:ph type="body" sz="quarter" idx="12"/>
          </p:nvPr>
        </p:nvSpPr>
        <p:spPr/>
        <p:txBody>
          <a:bodyPr/>
          <a:lstStyle/>
          <a:p>
            <a:endParaRPr lang="ru-RU" dirty="0"/>
          </a:p>
        </p:txBody>
      </p:sp>
      <p:sp>
        <p:nvSpPr>
          <p:cNvPr id="4" name="Текст 3">
            <a:extLst>
              <a:ext uri="{FF2B5EF4-FFF2-40B4-BE49-F238E27FC236}">
                <a16:creationId xmlns:a16="http://schemas.microsoft.com/office/drawing/2014/main" id="{6294359D-CD6B-B149-BFC4-34DA024CEBDD}"/>
              </a:ext>
            </a:extLst>
          </p:cNvPr>
          <p:cNvSpPr>
            <a:spLocks noGrp="1"/>
          </p:cNvSpPr>
          <p:nvPr>
            <p:ph type="body" sz="quarter" idx="16"/>
          </p:nvPr>
        </p:nvSpPr>
        <p:spPr/>
        <p:txBody>
          <a:bodyPr/>
          <a:lstStyle/>
          <a:p>
            <a:endParaRPr lang="ru-RU"/>
          </a:p>
        </p:txBody>
      </p:sp>
      <p:sp>
        <p:nvSpPr>
          <p:cNvPr id="6" name="Текст 5">
            <a:extLst>
              <a:ext uri="{FF2B5EF4-FFF2-40B4-BE49-F238E27FC236}">
                <a16:creationId xmlns:a16="http://schemas.microsoft.com/office/drawing/2014/main" id="{CDC396BB-9136-434F-AB5E-F8E95A7C35ED}"/>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8540C86E-60B0-604F-8BB6-94B8E0208905}"/>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2210E626-73FA-C647-88FC-4EB704C70EB1}"/>
              </a:ext>
            </a:extLst>
          </p:cNvPr>
          <p:cNvSpPr>
            <a:spLocks noGrp="1"/>
          </p:cNvSpPr>
          <p:nvPr>
            <p:ph type="body" sz="quarter" idx="15"/>
          </p:nvPr>
        </p:nvSpPr>
        <p:spPr/>
        <p:txBody>
          <a:bodyPr/>
          <a:lstStyle/>
          <a:p>
            <a:endParaRPr lang="ru-RU"/>
          </a:p>
        </p:txBody>
      </p:sp>
      <p:graphicFrame>
        <p:nvGraphicFramePr>
          <p:cNvPr id="9" name="Chart 2">
            <a:extLst>
              <a:ext uri="{FF2B5EF4-FFF2-40B4-BE49-F238E27FC236}">
                <a16:creationId xmlns:a16="http://schemas.microsoft.com/office/drawing/2014/main" id="{12E215AF-BAEB-204A-B98D-0FF7ECFBF4B5}"/>
              </a:ext>
            </a:extLst>
          </p:cNvPr>
          <p:cNvGraphicFramePr/>
          <p:nvPr>
            <p:extLst>
              <p:ext uri="{D42A27DB-BD31-4B8C-83A1-F6EECF244321}">
                <p14:modId xmlns:p14="http://schemas.microsoft.com/office/powerpoint/2010/main" val="2103631958"/>
              </p:ext>
            </p:extLst>
          </p:nvPr>
        </p:nvGraphicFramePr>
        <p:xfrm>
          <a:off x="5365630" y="1491751"/>
          <a:ext cx="6220960" cy="47820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217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92EB013E-243A-7E44-84B3-4118CCD5AFF9}"/>
              </a:ext>
            </a:extLst>
          </p:cNvPr>
          <p:cNvSpPr>
            <a:spLocks noGrp="1"/>
          </p:cNvSpPr>
          <p:nvPr>
            <p:ph type="body" sz="quarter" idx="13"/>
          </p:nvPr>
        </p:nvSpPr>
        <p:spPr/>
        <p:txBody>
          <a:bodyPr/>
          <a:lstStyle/>
          <a:p>
            <a:endParaRPr lang="ru-RU"/>
          </a:p>
        </p:txBody>
      </p:sp>
      <p:sp>
        <p:nvSpPr>
          <p:cNvPr id="3" name="Текст 2">
            <a:extLst>
              <a:ext uri="{FF2B5EF4-FFF2-40B4-BE49-F238E27FC236}">
                <a16:creationId xmlns:a16="http://schemas.microsoft.com/office/drawing/2014/main" id="{7D323C45-B329-894C-9560-43EF3302210E}"/>
              </a:ext>
            </a:extLst>
          </p:cNvPr>
          <p:cNvSpPr>
            <a:spLocks noGrp="1"/>
          </p:cNvSpPr>
          <p:nvPr>
            <p:ph type="body" sz="quarter" idx="14"/>
          </p:nvPr>
        </p:nvSpPr>
        <p:spPr/>
        <p:txBody>
          <a:bodyPr/>
          <a:lstStyle/>
          <a:p>
            <a:endParaRPr lang="ru-RU"/>
          </a:p>
        </p:txBody>
      </p:sp>
      <p:sp>
        <p:nvSpPr>
          <p:cNvPr id="4" name="Текст 3">
            <a:extLst>
              <a:ext uri="{FF2B5EF4-FFF2-40B4-BE49-F238E27FC236}">
                <a16:creationId xmlns:a16="http://schemas.microsoft.com/office/drawing/2014/main" id="{0ADA81B8-0209-EA4C-8306-5853CB70BEE8}"/>
              </a:ext>
            </a:extLst>
          </p:cNvPr>
          <p:cNvSpPr>
            <a:spLocks noGrp="1"/>
          </p:cNvSpPr>
          <p:nvPr>
            <p:ph type="body" sz="quarter" idx="15"/>
          </p:nvPr>
        </p:nvSpPr>
        <p:spPr/>
        <p:txBody>
          <a:bodyPr/>
          <a:lstStyle/>
          <a:p>
            <a:endParaRPr lang="ru-RU"/>
          </a:p>
        </p:txBody>
      </p:sp>
    </p:spTree>
    <p:extLst>
      <p:ext uri="{BB962C8B-B14F-4D97-AF65-F5344CB8AC3E}">
        <p14:creationId xmlns:p14="http://schemas.microsoft.com/office/powerpoint/2010/main" val="2988048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216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a:extLst>
              <a:ext uri="{FF2B5EF4-FFF2-40B4-BE49-F238E27FC236}">
                <a16:creationId xmlns:a16="http://schemas.microsoft.com/office/drawing/2014/main" id="{90AD39E9-5020-294E-BEF6-81C99F0523F6}"/>
              </a:ext>
            </a:extLst>
          </p:cNvPr>
          <p:cNvSpPr>
            <a:spLocks noGrp="1"/>
          </p:cNvSpPr>
          <p:nvPr>
            <p:ph type="pic" sz="quarter" idx="10"/>
          </p:nvPr>
        </p:nvSpPr>
        <p:spPr/>
      </p:sp>
      <p:sp>
        <p:nvSpPr>
          <p:cNvPr id="3" name="Заголовок 2">
            <a:extLst>
              <a:ext uri="{FF2B5EF4-FFF2-40B4-BE49-F238E27FC236}">
                <a16:creationId xmlns:a16="http://schemas.microsoft.com/office/drawing/2014/main" id="{8219D05C-99A7-9C48-B903-118CF3BA60CA}"/>
              </a:ext>
            </a:extLst>
          </p:cNvPr>
          <p:cNvSpPr>
            <a:spLocks noGrp="1"/>
          </p:cNvSpPr>
          <p:nvPr>
            <p:ph type="title"/>
          </p:nvPr>
        </p:nvSpPr>
        <p:spPr/>
        <p:txBody>
          <a:bodyPr/>
          <a:lstStyle/>
          <a:p>
            <a:endParaRPr lang="ru-RU"/>
          </a:p>
        </p:txBody>
      </p:sp>
      <p:sp>
        <p:nvSpPr>
          <p:cNvPr id="4" name="Текст 3">
            <a:extLst>
              <a:ext uri="{FF2B5EF4-FFF2-40B4-BE49-F238E27FC236}">
                <a16:creationId xmlns:a16="http://schemas.microsoft.com/office/drawing/2014/main" id="{985EFA28-570A-F647-B2F7-A43359726B4F}"/>
              </a:ext>
            </a:extLst>
          </p:cNvPr>
          <p:cNvSpPr>
            <a:spLocks noGrp="1"/>
          </p:cNvSpPr>
          <p:nvPr>
            <p:ph type="body" sz="quarter" idx="12"/>
          </p:nvPr>
        </p:nvSpPr>
        <p:spPr/>
        <p:txBody>
          <a:bodyPr/>
          <a:lstStyle/>
          <a:p>
            <a:endParaRPr lang="ru-RU"/>
          </a:p>
        </p:txBody>
      </p:sp>
      <p:sp>
        <p:nvSpPr>
          <p:cNvPr id="5" name="Текст 4">
            <a:extLst>
              <a:ext uri="{FF2B5EF4-FFF2-40B4-BE49-F238E27FC236}">
                <a16:creationId xmlns:a16="http://schemas.microsoft.com/office/drawing/2014/main" id="{C612FDF3-830C-8745-A254-C8DF29B6C387}"/>
              </a:ext>
            </a:extLst>
          </p:cNvPr>
          <p:cNvSpPr>
            <a:spLocks noGrp="1"/>
          </p:cNvSpPr>
          <p:nvPr>
            <p:ph type="body" sz="quarter" idx="13"/>
          </p:nvPr>
        </p:nvSpPr>
        <p:spPr/>
        <p:txBody>
          <a:bodyPr/>
          <a:lstStyle/>
          <a:p>
            <a:endParaRPr lang="ru-RU"/>
          </a:p>
        </p:txBody>
      </p:sp>
      <p:sp>
        <p:nvSpPr>
          <p:cNvPr id="6" name="Текст 5">
            <a:extLst>
              <a:ext uri="{FF2B5EF4-FFF2-40B4-BE49-F238E27FC236}">
                <a16:creationId xmlns:a16="http://schemas.microsoft.com/office/drawing/2014/main" id="{40682799-9A38-414D-BD10-45C11B66347C}"/>
              </a:ext>
            </a:extLst>
          </p:cNvPr>
          <p:cNvSpPr>
            <a:spLocks noGrp="1"/>
          </p:cNvSpPr>
          <p:nvPr>
            <p:ph type="body" sz="quarter" idx="14"/>
          </p:nvPr>
        </p:nvSpPr>
        <p:spPr/>
        <p:txBody>
          <a:bodyPr/>
          <a:lstStyle/>
          <a:p>
            <a:endParaRPr lang="ru-RU"/>
          </a:p>
        </p:txBody>
      </p:sp>
      <p:sp>
        <p:nvSpPr>
          <p:cNvPr id="7" name="Текст 6">
            <a:extLst>
              <a:ext uri="{FF2B5EF4-FFF2-40B4-BE49-F238E27FC236}">
                <a16:creationId xmlns:a16="http://schemas.microsoft.com/office/drawing/2014/main" id="{35F411B5-8431-CE4A-BEA6-775367101901}"/>
              </a:ext>
            </a:extLst>
          </p:cNvPr>
          <p:cNvSpPr>
            <a:spLocks noGrp="1"/>
          </p:cNvSpPr>
          <p:nvPr>
            <p:ph type="body" sz="quarter" idx="15"/>
          </p:nvPr>
        </p:nvSpPr>
        <p:spPr/>
        <p:txBody>
          <a:bodyPr/>
          <a:lstStyle/>
          <a:p>
            <a:endParaRPr lang="ru-RU"/>
          </a:p>
        </p:txBody>
      </p:sp>
    </p:spTree>
    <p:extLst>
      <p:ext uri="{BB962C8B-B14F-4D97-AF65-F5344CB8AC3E}">
        <p14:creationId xmlns:p14="http://schemas.microsoft.com/office/powerpoint/2010/main" val="261385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a:extLst>
              <a:ext uri="{FF2B5EF4-FFF2-40B4-BE49-F238E27FC236}">
                <a16:creationId xmlns:a16="http://schemas.microsoft.com/office/drawing/2014/main" id="{C1657578-5B49-FB42-9E68-EF4E3D607FF9}"/>
              </a:ext>
            </a:extLst>
          </p:cNvPr>
          <p:cNvSpPr>
            <a:spLocks noGrp="1"/>
          </p:cNvSpPr>
          <p:nvPr>
            <p:ph type="title"/>
          </p:nvPr>
        </p:nvSpPr>
        <p:spPr/>
        <p:txBody>
          <a:bodyPr/>
          <a:lstStyle/>
          <a:p>
            <a:endParaRPr lang="ru-RU"/>
          </a:p>
        </p:txBody>
      </p:sp>
      <p:sp>
        <p:nvSpPr>
          <p:cNvPr id="16" name="Текст 15">
            <a:extLst>
              <a:ext uri="{FF2B5EF4-FFF2-40B4-BE49-F238E27FC236}">
                <a16:creationId xmlns:a16="http://schemas.microsoft.com/office/drawing/2014/main" id="{50D06A58-9783-744B-8ED5-A490C825F5D6}"/>
              </a:ext>
            </a:extLst>
          </p:cNvPr>
          <p:cNvSpPr>
            <a:spLocks noGrp="1"/>
          </p:cNvSpPr>
          <p:nvPr>
            <p:ph type="body" sz="quarter" idx="12"/>
          </p:nvPr>
        </p:nvSpPr>
        <p:spPr/>
        <p:txBody>
          <a:bodyPr/>
          <a:lstStyle/>
          <a:p>
            <a:endParaRPr lang="ru-RU"/>
          </a:p>
        </p:txBody>
      </p:sp>
      <p:sp>
        <p:nvSpPr>
          <p:cNvPr id="20" name="Текст 19">
            <a:extLst>
              <a:ext uri="{FF2B5EF4-FFF2-40B4-BE49-F238E27FC236}">
                <a16:creationId xmlns:a16="http://schemas.microsoft.com/office/drawing/2014/main" id="{92AD4ACC-D733-5B44-9125-DD7DA6A4484A}"/>
              </a:ext>
            </a:extLst>
          </p:cNvPr>
          <p:cNvSpPr>
            <a:spLocks noGrp="1"/>
          </p:cNvSpPr>
          <p:nvPr>
            <p:ph type="body" sz="quarter" idx="16"/>
          </p:nvPr>
        </p:nvSpPr>
        <p:spPr/>
        <p:txBody>
          <a:bodyPr/>
          <a:lstStyle/>
          <a:p>
            <a:endParaRPr lang="ru-RU"/>
          </a:p>
        </p:txBody>
      </p:sp>
      <p:sp>
        <p:nvSpPr>
          <p:cNvPr id="17" name="Текст 16">
            <a:extLst>
              <a:ext uri="{FF2B5EF4-FFF2-40B4-BE49-F238E27FC236}">
                <a16:creationId xmlns:a16="http://schemas.microsoft.com/office/drawing/2014/main" id="{12BD20DF-BD74-4B4E-BFCB-0201711B214C}"/>
              </a:ext>
            </a:extLst>
          </p:cNvPr>
          <p:cNvSpPr>
            <a:spLocks noGrp="1"/>
          </p:cNvSpPr>
          <p:nvPr>
            <p:ph type="body" sz="quarter" idx="13"/>
          </p:nvPr>
        </p:nvSpPr>
        <p:spPr/>
        <p:txBody>
          <a:bodyPr/>
          <a:lstStyle/>
          <a:p>
            <a:endParaRPr lang="ru-RU"/>
          </a:p>
        </p:txBody>
      </p:sp>
      <p:sp>
        <p:nvSpPr>
          <p:cNvPr id="18" name="Текст 17">
            <a:extLst>
              <a:ext uri="{FF2B5EF4-FFF2-40B4-BE49-F238E27FC236}">
                <a16:creationId xmlns:a16="http://schemas.microsoft.com/office/drawing/2014/main" id="{AB20B420-8F92-714B-B774-4CCFF071FC96}"/>
              </a:ext>
            </a:extLst>
          </p:cNvPr>
          <p:cNvSpPr>
            <a:spLocks noGrp="1"/>
          </p:cNvSpPr>
          <p:nvPr>
            <p:ph type="body" sz="quarter" idx="14"/>
          </p:nvPr>
        </p:nvSpPr>
        <p:spPr/>
        <p:txBody>
          <a:bodyPr/>
          <a:lstStyle/>
          <a:p>
            <a:endParaRPr lang="ru-RU"/>
          </a:p>
        </p:txBody>
      </p:sp>
      <p:sp>
        <p:nvSpPr>
          <p:cNvPr id="19" name="Текст 18">
            <a:extLst>
              <a:ext uri="{FF2B5EF4-FFF2-40B4-BE49-F238E27FC236}">
                <a16:creationId xmlns:a16="http://schemas.microsoft.com/office/drawing/2014/main" id="{E28F3689-1426-FC44-97DB-4AC538FC64CC}"/>
              </a:ext>
            </a:extLst>
          </p:cNvPr>
          <p:cNvSpPr>
            <a:spLocks noGrp="1"/>
          </p:cNvSpPr>
          <p:nvPr>
            <p:ph type="body" sz="quarter" idx="15"/>
          </p:nvPr>
        </p:nvSpPr>
        <p:spPr/>
        <p:txBody>
          <a:bodyPr/>
          <a:lstStyle/>
          <a:p>
            <a:endParaRPr lang="ru-RU"/>
          </a:p>
        </p:txBody>
      </p:sp>
      <p:graphicFrame>
        <p:nvGraphicFramePr>
          <p:cNvPr id="21" name="Chart 1">
            <a:extLst>
              <a:ext uri="{FF2B5EF4-FFF2-40B4-BE49-F238E27FC236}">
                <a16:creationId xmlns:a16="http://schemas.microsoft.com/office/drawing/2014/main" id="{036ADFE9-F3D5-5F40-9BB5-D542A1B64AD3}"/>
              </a:ext>
            </a:extLst>
          </p:cNvPr>
          <p:cNvGraphicFramePr/>
          <p:nvPr>
            <p:extLst>
              <p:ext uri="{D42A27DB-BD31-4B8C-83A1-F6EECF244321}">
                <p14:modId xmlns:p14="http://schemas.microsoft.com/office/powerpoint/2010/main" val="1959982087"/>
              </p:ext>
            </p:extLst>
          </p:nvPr>
        </p:nvGraphicFramePr>
        <p:xfrm>
          <a:off x="5227605" y="1449388"/>
          <a:ext cx="6478438" cy="4824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9596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p:txBody>
          <a:bodyPr/>
          <a:lstStyle/>
          <a:p>
            <a:endParaRPr lang="ru-RU"/>
          </a:p>
        </p:txBody>
      </p:sp>
      <p:sp>
        <p:nvSpPr>
          <p:cNvPr id="4" name="Текст 3">
            <a:extLst>
              <a:ext uri="{FF2B5EF4-FFF2-40B4-BE49-F238E27FC236}">
                <a16:creationId xmlns:a16="http://schemas.microsoft.com/office/drawing/2014/main" id="{35248FDE-0E1E-FE42-AA26-67AD51F2AF02}"/>
              </a:ext>
            </a:extLst>
          </p:cNvPr>
          <p:cNvSpPr>
            <a:spLocks noGrp="1"/>
          </p:cNvSpPr>
          <p:nvPr>
            <p:ph type="body" sz="quarter" idx="17"/>
          </p:nvPr>
        </p:nvSpPr>
        <p:spPr/>
        <p:txBody>
          <a:bodyPr/>
          <a:lstStyle/>
          <a:p>
            <a:endParaRPr lang="ru-RU"/>
          </a:p>
        </p:txBody>
      </p:sp>
      <p:sp>
        <p:nvSpPr>
          <p:cNvPr id="5" name="Текст 4">
            <a:extLst>
              <a:ext uri="{FF2B5EF4-FFF2-40B4-BE49-F238E27FC236}">
                <a16:creationId xmlns:a16="http://schemas.microsoft.com/office/drawing/2014/main" id="{53463A2E-711B-0B4E-ABC0-1C3B01B412F6}"/>
              </a:ext>
            </a:extLst>
          </p:cNvPr>
          <p:cNvSpPr>
            <a:spLocks noGrp="1"/>
          </p:cNvSpPr>
          <p:nvPr>
            <p:ph type="body" sz="quarter" idx="12"/>
          </p:nvPr>
        </p:nvSpPr>
        <p:spPr/>
        <p:txBody>
          <a:bodyPr/>
          <a:lstStyle/>
          <a:p>
            <a:endParaRPr lang="ru-RU"/>
          </a:p>
        </p:txBody>
      </p:sp>
      <p:sp>
        <p:nvSpPr>
          <p:cNvPr id="6" name="Текст 5">
            <a:extLst>
              <a:ext uri="{FF2B5EF4-FFF2-40B4-BE49-F238E27FC236}">
                <a16:creationId xmlns:a16="http://schemas.microsoft.com/office/drawing/2014/main" id="{D3194695-389E-EF40-9EB6-192AF89531C5}"/>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E1A17EF3-80FC-E949-9D29-35399B3E471A}"/>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8ED3F895-1E75-1241-8B43-5C46931114A0}"/>
              </a:ext>
            </a:extLst>
          </p:cNvPr>
          <p:cNvSpPr>
            <a:spLocks noGrp="1"/>
          </p:cNvSpPr>
          <p:nvPr>
            <p:ph type="body" sz="quarter" idx="15"/>
          </p:nvPr>
        </p:nvSpPr>
        <p:spPr/>
        <p:txBody>
          <a:bodyPr/>
          <a:lstStyle/>
          <a:p>
            <a:endParaRPr lang="ru-RU"/>
          </a:p>
        </p:txBody>
      </p:sp>
      <p:graphicFrame>
        <p:nvGraphicFramePr>
          <p:cNvPr id="9" name="Chart 1">
            <a:extLst>
              <a:ext uri="{FF2B5EF4-FFF2-40B4-BE49-F238E27FC236}">
                <a16:creationId xmlns:a16="http://schemas.microsoft.com/office/drawing/2014/main" id="{14949F48-42A1-3A41-BECB-1BA0E21C291A}"/>
              </a:ext>
            </a:extLst>
          </p:cNvPr>
          <p:cNvGraphicFramePr/>
          <p:nvPr>
            <p:extLst>
              <p:ext uri="{D42A27DB-BD31-4B8C-83A1-F6EECF244321}">
                <p14:modId xmlns:p14="http://schemas.microsoft.com/office/powerpoint/2010/main" val="167215858"/>
              </p:ext>
            </p:extLst>
          </p:nvPr>
        </p:nvGraphicFramePr>
        <p:xfrm>
          <a:off x="5227605" y="1449388"/>
          <a:ext cx="6478438" cy="4824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5762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7B7925-15F2-FE46-8057-16C238D2A774}"/>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C368357B-B74C-3F46-ABEA-915FE8D74C3F}"/>
              </a:ext>
            </a:extLst>
          </p:cNvPr>
          <p:cNvSpPr>
            <a:spLocks noGrp="1"/>
          </p:cNvSpPr>
          <p:nvPr>
            <p:ph type="body" sz="quarter" idx="12"/>
          </p:nvPr>
        </p:nvSpPr>
        <p:spPr/>
        <p:txBody>
          <a:bodyPr/>
          <a:lstStyle/>
          <a:p>
            <a:endParaRPr lang="ru-RU"/>
          </a:p>
        </p:txBody>
      </p:sp>
      <p:sp>
        <p:nvSpPr>
          <p:cNvPr id="4" name="Текст 3">
            <a:extLst>
              <a:ext uri="{FF2B5EF4-FFF2-40B4-BE49-F238E27FC236}">
                <a16:creationId xmlns:a16="http://schemas.microsoft.com/office/drawing/2014/main" id="{6731E9AF-89EB-BE48-AB15-FFA04594F61E}"/>
              </a:ext>
            </a:extLst>
          </p:cNvPr>
          <p:cNvSpPr>
            <a:spLocks noGrp="1"/>
          </p:cNvSpPr>
          <p:nvPr>
            <p:ph type="body" sz="quarter" idx="16"/>
          </p:nvPr>
        </p:nvSpPr>
        <p:spPr/>
        <p:txBody>
          <a:bodyPr/>
          <a:lstStyle/>
          <a:p>
            <a:endParaRPr lang="ru-RU"/>
          </a:p>
        </p:txBody>
      </p:sp>
      <p:sp>
        <p:nvSpPr>
          <p:cNvPr id="6" name="Текст 5">
            <a:extLst>
              <a:ext uri="{FF2B5EF4-FFF2-40B4-BE49-F238E27FC236}">
                <a16:creationId xmlns:a16="http://schemas.microsoft.com/office/drawing/2014/main" id="{B49CC8AE-0FE8-D44F-AB94-9FF99546E515}"/>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2B6044E3-0B71-0E47-8BB8-2E75FF51AEF7}"/>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5AE50B9E-D827-004A-9EE0-E68D4437BD90}"/>
              </a:ext>
            </a:extLst>
          </p:cNvPr>
          <p:cNvSpPr>
            <a:spLocks noGrp="1"/>
          </p:cNvSpPr>
          <p:nvPr>
            <p:ph type="body" sz="quarter" idx="15"/>
          </p:nvPr>
        </p:nvSpPr>
        <p:spPr/>
        <p:txBody>
          <a:bodyPr/>
          <a:lstStyle/>
          <a:p>
            <a:endParaRPr lang="ru-RU"/>
          </a:p>
        </p:txBody>
      </p:sp>
      <p:graphicFrame>
        <p:nvGraphicFramePr>
          <p:cNvPr id="9" name="Chart 2">
            <a:extLst>
              <a:ext uri="{FF2B5EF4-FFF2-40B4-BE49-F238E27FC236}">
                <a16:creationId xmlns:a16="http://schemas.microsoft.com/office/drawing/2014/main" id="{393AD814-0988-884E-93E6-AC16A440D0C4}"/>
              </a:ext>
            </a:extLst>
          </p:cNvPr>
          <p:cNvGraphicFramePr/>
          <p:nvPr>
            <p:extLst>
              <p:ext uri="{D42A27DB-BD31-4B8C-83A1-F6EECF244321}">
                <p14:modId xmlns:p14="http://schemas.microsoft.com/office/powerpoint/2010/main" val="728930683"/>
              </p:ext>
            </p:extLst>
          </p:nvPr>
        </p:nvGraphicFramePr>
        <p:xfrm>
          <a:off x="5164930" y="1460275"/>
          <a:ext cx="6476207" cy="47659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898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7B37A463-2458-F44F-AC4F-CA0F536F564B}"/>
              </a:ext>
            </a:extLst>
          </p:cNvPr>
          <p:cNvSpPr>
            <a:spLocks noGrp="1"/>
          </p:cNvSpPr>
          <p:nvPr>
            <p:ph type="body" sz="quarter" idx="17"/>
          </p:nvPr>
        </p:nvSpPr>
        <p:spPr/>
        <p:txBody>
          <a:bodyPr/>
          <a:lstStyle/>
          <a:p>
            <a:endParaRPr lang="ru-RU"/>
          </a:p>
        </p:txBody>
      </p:sp>
      <p:sp>
        <p:nvSpPr>
          <p:cNvPr id="3" name="Текст 2">
            <a:extLst>
              <a:ext uri="{FF2B5EF4-FFF2-40B4-BE49-F238E27FC236}">
                <a16:creationId xmlns:a16="http://schemas.microsoft.com/office/drawing/2014/main" id="{9D324D6E-058C-494B-A04D-B41012231273}"/>
              </a:ext>
            </a:extLst>
          </p:cNvPr>
          <p:cNvSpPr>
            <a:spLocks noGrp="1"/>
          </p:cNvSpPr>
          <p:nvPr>
            <p:ph type="body" sz="quarter" idx="18"/>
          </p:nvPr>
        </p:nvSpPr>
        <p:spPr/>
        <p:txBody>
          <a:bodyPr/>
          <a:lstStyle/>
          <a:p>
            <a:endParaRPr lang="ru-RU"/>
          </a:p>
        </p:txBody>
      </p:sp>
      <p:sp>
        <p:nvSpPr>
          <p:cNvPr id="5" name="Текст 4">
            <a:extLst>
              <a:ext uri="{FF2B5EF4-FFF2-40B4-BE49-F238E27FC236}">
                <a16:creationId xmlns:a16="http://schemas.microsoft.com/office/drawing/2014/main" id="{1C50FF3E-8663-F844-AF7F-9BD719281F34}"/>
              </a:ext>
            </a:extLst>
          </p:cNvPr>
          <p:cNvSpPr>
            <a:spLocks noGrp="1"/>
          </p:cNvSpPr>
          <p:nvPr>
            <p:ph type="body" sz="quarter" idx="13"/>
          </p:nvPr>
        </p:nvSpPr>
        <p:spPr/>
        <p:txBody>
          <a:bodyPr/>
          <a:lstStyle/>
          <a:p>
            <a:endParaRPr lang="ru-RU"/>
          </a:p>
        </p:txBody>
      </p:sp>
      <p:sp>
        <p:nvSpPr>
          <p:cNvPr id="6" name="Текст 5">
            <a:extLst>
              <a:ext uri="{FF2B5EF4-FFF2-40B4-BE49-F238E27FC236}">
                <a16:creationId xmlns:a16="http://schemas.microsoft.com/office/drawing/2014/main" id="{99CD75B3-F19F-A143-B0D6-2AC02E4F01EF}"/>
              </a:ext>
            </a:extLst>
          </p:cNvPr>
          <p:cNvSpPr>
            <a:spLocks noGrp="1"/>
          </p:cNvSpPr>
          <p:nvPr>
            <p:ph type="body" sz="quarter" idx="14"/>
          </p:nvPr>
        </p:nvSpPr>
        <p:spPr/>
        <p:txBody>
          <a:bodyPr/>
          <a:lstStyle/>
          <a:p>
            <a:endParaRPr lang="ru-RU"/>
          </a:p>
        </p:txBody>
      </p:sp>
      <p:sp>
        <p:nvSpPr>
          <p:cNvPr id="7" name="Текст 6">
            <a:extLst>
              <a:ext uri="{FF2B5EF4-FFF2-40B4-BE49-F238E27FC236}">
                <a16:creationId xmlns:a16="http://schemas.microsoft.com/office/drawing/2014/main" id="{C4399C93-B52E-AD4F-996E-8B1ABD2AD8AE}"/>
              </a:ext>
            </a:extLst>
          </p:cNvPr>
          <p:cNvSpPr>
            <a:spLocks noGrp="1"/>
          </p:cNvSpPr>
          <p:nvPr>
            <p:ph type="body" sz="quarter" idx="15"/>
          </p:nvPr>
        </p:nvSpPr>
        <p:spPr/>
        <p:txBody>
          <a:bodyPr/>
          <a:lstStyle/>
          <a:p>
            <a:endParaRPr lang="ru-RU"/>
          </a:p>
        </p:txBody>
      </p:sp>
      <p:graphicFrame>
        <p:nvGraphicFramePr>
          <p:cNvPr id="8" name="Table 2">
            <a:extLst>
              <a:ext uri="{FF2B5EF4-FFF2-40B4-BE49-F238E27FC236}">
                <a16:creationId xmlns:a16="http://schemas.microsoft.com/office/drawing/2014/main" id="{E3B67526-CF2E-0E4C-932D-4C45937A8F35}"/>
              </a:ext>
            </a:extLst>
          </p:cNvPr>
          <p:cNvGraphicFramePr>
            <a:graphicFrameLocks noGrp="1"/>
          </p:cNvGraphicFramePr>
          <p:nvPr>
            <p:extLst>
              <p:ext uri="{D42A27DB-BD31-4B8C-83A1-F6EECF244321}">
                <p14:modId xmlns:p14="http://schemas.microsoft.com/office/powerpoint/2010/main" val="1174235772"/>
              </p:ext>
            </p:extLst>
          </p:nvPr>
        </p:nvGraphicFramePr>
        <p:xfrm>
          <a:off x="585787" y="2274857"/>
          <a:ext cx="11058081" cy="2993350"/>
        </p:xfrm>
        <a:graphic>
          <a:graphicData uri="http://schemas.openxmlformats.org/drawingml/2006/table">
            <a:tbl>
              <a:tblPr firstRow="1" bandRow="1">
                <a:tableStyleId>{5C22544A-7EE6-4342-B048-85BDC9FD1C3A}</a:tableStyleId>
              </a:tblPr>
              <a:tblGrid>
                <a:gridCol w="3159451">
                  <a:extLst>
                    <a:ext uri="{9D8B030D-6E8A-4147-A177-3AD203B41FA5}">
                      <a16:colId xmlns:a16="http://schemas.microsoft.com/office/drawing/2014/main" val="3757515663"/>
                    </a:ext>
                  </a:extLst>
                </a:gridCol>
                <a:gridCol w="1579726">
                  <a:extLst>
                    <a:ext uri="{9D8B030D-6E8A-4147-A177-3AD203B41FA5}">
                      <a16:colId xmlns:a16="http://schemas.microsoft.com/office/drawing/2014/main" val="1046102616"/>
                    </a:ext>
                  </a:extLst>
                </a:gridCol>
                <a:gridCol w="1579726">
                  <a:extLst>
                    <a:ext uri="{9D8B030D-6E8A-4147-A177-3AD203B41FA5}">
                      <a16:colId xmlns:a16="http://schemas.microsoft.com/office/drawing/2014/main" val="3784908466"/>
                    </a:ext>
                  </a:extLst>
                </a:gridCol>
                <a:gridCol w="1579726">
                  <a:extLst>
                    <a:ext uri="{9D8B030D-6E8A-4147-A177-3AD203B41FA5}">
                      <a16:colId xmlns:a16="http://schemas.microsoft.com/office/drawing/2014/main" val="4180931641"/>
                    </a:ext>
                  </a:extLst>
                </a:gridCol>
                <a:gridCol w="1579726">
                  <a:extLst>
                    <a:ext uri="{9D8B030D-6E8A-4147-A177-3AD203B41FA5}">
                      <a16:colId xmlns:a16="http://schemas.microsoft.com/office/drawing/2014/main" val="1144053917"/>
                    </a:ext>
                  </a:extLst>
                </a:gridCol>
                <a:gridCol w="1579726">
                  <a:extLst>
                    <a:ext uri="{9D8B030D-6E8A-4147-A177-3AD203B41FA5}">
                      <a16:colId xmlns:a16="http://schemas.microsoft.com/office/drawing/2014/main" val="1079961596"/>
                    </a:ext>
                  </a:extLst>
                </a:gridCol>
              </a:tblGrid>
              <a:tr h="598670">
                <a:tc>
                  <a:txBody>
                    <a:bodyPr/>
                    <a:lstStyle/>
                    <a:p>
                      <a:r>
                        <a:rPr lang="ru-RU" sz="1300" b="0" dirty="0">
                          <a:ln>
                            <a:noFill/>
                          </a:ln>
                          <a:solidFill>
                            <a:srgbClr val="102D69"/>
                          </a:solidFill>
                          <a:latin typeface="HSE Sans" panose="02000000000000000000" pitchFamily="2" charset="0"/>
                        </a:rPr>
                        <a:t>Название столбца</a:t>
                      </a:r>
                      <a:endParaRPr lang="en-RU" sz="13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Кооперация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Минимизация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Актуализация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Верификация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Буферизация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29016697"/>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Показатели эффективности</a:t>
                      </a:r>
                      <a:endParaRPr lang="en-RU" sz="1300">
                        <a:ln>
                          <a:solidFill>
                            <a:schemeClr val="bg1">
                              <a:lumMod val="75000"/>
                            </a:schemeClr>
                          </a:solidFill>
                        </a:ln>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12 343 567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3 287 498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34 353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456 578 678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23 424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980882"/>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dirty="0">
                          <a:ln>
                            <a:noFill/>
                          </a:ln>
                          <a:solidFill>
                            <a:srgbClr val="102D69"/>
                          </a:solidFill>
                          <a:latin typeface="HSE Sans" panose="02000000000000000000" pitchFamily="2" charset="0"/>
                        </a:rPr>
                        <a:t>Еще показатели, </a:t>
                      </a:r>
                      <a:br>
                        <a:rPr lang="ru-RU" sz="1300" b="0" dirty="0">
                          <a:ln>
                            <a:noFill/>
                          </a:ln>
                          <a:solidFill>
                            <a:srgbClr val="102D69"/>
                          </a:solidFill>
                          <a:latin typeface="HSE Sans" panose="02000000000000000000" pitchFamily="2" charset="0"/>
                        </a:rPr>
                      </a:br>
                      <a:r>
                        <a:rPr lang="ru-RU" sz="1300" b="0" dirty="0">
                          <a:ln>
                            <a:noFill/>
                          </a:ln>
                          <a:solidFill>
                            <a:srgbClr val="102D69"/>
                          </a:solidFill>
                          <a:latin typeface="HSE Sans" panose="02000000000000000000" pitchFamily="2" charset="0"/>
                        </a:rPr>
                        <a:t>но эффективности ли?</a:t>
                      </a:r>
                      <a:endParaRPr lang="en-RU" sz="1300">
                        <a:ln>
                          <a:solidFill>
                            <a:schemeClr val="bg1">
                              <a:lumMod val="75000"/>
                            </a:schemeClr>
                          </a:solidFill>
                        </a:ln>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345 353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28 764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67 868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909 837 459</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900 077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6854252"/>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И еще немного показателей</a:t>
                      </a:r>
                      <a:endParaRPr lang="en-RU" sz="13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67 868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1 293 090</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23 324 213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12 334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34 567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8144885"/>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ИТОГО</a:t>
                      </a: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63 836 746</a:t>
                      </a:r>
                      <a:endParaRPr lang="en-RU" sz="1300" b="1">
                        <a:ln>
                          <a:solidFill>
                            <a:schemeClr val="bg1">
                              <a:lumMod val="75000"/>
                            </a:schemeClr>
                          </a:solidFill>
                        </a:ln>
                        <a:latin typeface="HSE Sans" panose="02000000000000000000" pitchFamily="2" charset="0"/>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35 216 735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75 984 375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3 984 759 835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dirty="0">
                          <a:ln>
                            <a:noFill/>
                          </a:ln>
                          <a:solidFill>
                            <a:srgbClr val="102D69"/>
                          </a:solidFill>
                          <a:latin typeface="HSE Sans" panose="02000000000000000000" pitchFamily="2" charset="0"/>
                        </a:rPr>
                        <a:t>34 785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2909998"/>
                  </a:ext>
                </a:extLst>
              </a:tr>
            </a:tbl>
          </a:graphicData>
        </a:graphic>
      </p:graphicFrame>
    </p:spTree>
    <p:extLst>
      <p:ext uri="{BB962C8B-B14F-4D97-AF65-F5344CB8AC3E}">
        <p14:creationId xmlns:p14="http://schemas.microsoft.com/office/powerpoint/2010/main" val="1244032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85C0F24D-102D-FD46-9187-609396AA1B7B}"/>
              </a:ext>
            </a:extLst>
          </p:cNvPr>
          <p:cNvSpPr>
            <a:spLocks noGrp="1"/>
          </p:cNvSpPr>
          <p:nvPr>
            <p:ph type="body" sz="quarter" idx="17"/>
          </p:nvPr>
        </p:nvSpPr>
        <p:spPr/>
        <p:txBody>
          <a:bodyPr/>
          <a:lstStyle/>
          <a:p>
            <a:endParaRPr lang="ru-RU"/>
          </a:p>
        </p:txBody>
      </p:sp>
      <p:sp>
        <p:nvSpPr>
          <p:cNvPr id="3" name="Текст 2">
            <a:extLst>
              <a:ext uri="{FF2B5EF4-FFF2-40B4-BE49-F238E27FC236}">
                <a16:creationId xmlns:a16="http://schemas.microsoft.com/office/drawing/2014/main" id="{21459317-BE94-C748-B29F-F99940082E8E}"/>
              </a:ext>
            </a:extLst>
          </p:cNvPr>
          <p:cNvSpPr>
            <a:spLocks noGrp="1"/>
          </p:cNvSpPr>
          <p:nvPr>
            <p:ph type="body" sz="quarter" idx="18"/>
          </p:nvPr>
        </p:nvSpPr>
        <p:spPr/>
        <p:txBody>
          <a:bodyPr/>
          <a:lstStyle/>
          <a:p>
            <a:endParaRPr lang="ru-RU"/>
          </a:p>
        </p:txBody>
      </p:sp>
      <p:sp>
        <p:nvSpPr>
          <p:cNvPr id="5" name="Текст 4">
            <a:extLst>
              <a:ext uri="{FF2B5EF4-FFF2-40B4-BE49-F238E27FC236}">
                <a16:creationId xmlns:a16="http://schemas.microsoft.com/office/drawing/2014/main" id="{B9589107-5631-554E-98CD-FD64EB1ACB71}"/>
              </a:ext>
            </a:extLst>
          </p:cNvPr>
          <p:cNvSpPr>
            <a:spLocks noGrp="1"/>
          </p:cNvSpPr>
          <p:nvPr>
            <p:ph type="body" sz="quarter" idx="12"/>
          </p:nvPr>
        </p:nvSpPr>
        <p:spPr/>
        <p:txBody>
          <a:bodyPr/>
          <a:lstStyle/>
          <a:p>
            <a:endParaRPr lang="ru-RU"/>
          </a:p>
        </p:txBody>
      </p:sp>
      <p:sp>
        <p:nvSpPr>
          <p:cNvPr id="6" name="Текст 5">
            <a:extLst>
              <a:ext uri="{FF2B5EF4-FFF2-40B4-BE49-F238E27FC236}">
                <a16:creationId xmlns:a16="http://schemas.microsoft.com/office/drawing/2014/main" id="{2467A1B8-16A4-134C-9B37-F388E503018D}"/>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8F16B6AC-7147-4143-8F71-EEB6F782C334}"/>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6C9C4F34-55DD-1B49-87D7-49B1EBF7F8EC}"/>
              </a:ext>
            </a:extLst>
          </p:cNvPr>
          <p:cNvSpPr>
            <a:spLocks noGrp="1"/>
          </p:cNvSpPr>
          <p:nvPr>
            <p:ph type="body" sz="quarter" idx="15"/>
          </p:nvPr>
        </p:nvSpPr>
        <p:spPr/>
        <p:txBody>
          <a:bodyPr/>
          <a:lstStyle/>
          <a:p>
            <a:endParaRPr lang="ru-RU"/>
          </a:p>
        </p:txBody>
      </p:sp>
      <p:graphicFrame>
        <p:nvGraphicFramePr>
          <p:cNvPr id="9" name="Table 2">
            <a:extLst>
              <a:ext uri="{FF2B5EF4-FFF2-40B4-BE49-F238E27FC236}">
                <a16:creationId xmlns:a16="http://schemas.microsoft.com/office/drawing/2014/main" id="{BE7E465B-E4F9-DC4B-9A6F-2C4ACA00E732}"/>
              </a:ext>
            </a:extLst>
          </p:cNvPr>
          <p:cNvGraphicFramePr>
            <a:graphicFrameLocks noGrp="1"/>
          </p:cNvGraphicFramePr>
          <p:nvPr>
            <p:extLst>
              <p:ext uri="{D42A27DB-BD31-4B8C-83A1-F6EECF244321}">
                <p14:modId xmlns:p14="http://schemas.microsoft.com/office/powerpoint/2010/main" val="693457429"/>
              </p:ext>
            </p:extLst>
          </p:nvPr>
        </p:nvGraphicFramePr>
        <p:xfrm>
          <a:off x="517198" y="2312627"/>
          <a:ext cx="7529520" cy="2993350"/>
        </p:xfrm>
        <a:graphic>
          <a:graphicData uri="http://schemas.openxmlformats.org/drawingml/2006/table">
            <a:tbl>
              <a:tblPr firstRow="1" bandRow="1">
                <a:tableStyleId>{5C22544A-7EE6-4342-B048-85BDC9FD1C3A}</a:tableStyleId>
              </a:tblPr>
              <a:tblGrid>
                <a:gridCol w="3011808">
                  <a:extLst>
                    <a:ext uri="{9D8B030D-6E8A-4147-A177-3AD203B41FA5}">
                      <a16:colId xmlns:a16="http://schemas.microsoft.com/office/drawing/2014/main" val="3757515663"/>
                    </a:ext>
                  </a:extLst>
                </a:gridCol>
                <a:gridCol w="1505904">
                  <a:extLst>
                    <a:ext uri="{9D8B030D-6E8A-4147-A177-3AD203B41FA5}">
                      <a16:colId xmlns:a16="http://schemas.microsoft.com/office/drawing/2014/main" val="4180931641"/>
                    </a:ext>
                  </a:extLst>
                </a:gridCol>
                <a:gridCol w="1505904">
                  <a:extLst>
                    <a:ext uri="{9D8B030D-6E8A-4147-A177-3AD203B41FA5}">
                      <a16:colId xmlns:a16="http://schemas.microsoft.com/office/drawing/2014/main" val="1144053917"/>
                    </a:ext>
                  </a:extLst>
                </a:gridCol>
                <a:gridCol w="1505904">
                  <a:extLst>
                    <a:ext uri="{9D8B030D-6E8A-4147-A177-3AD203B41FA5}">
                      <a16:colId xmlns:a16="http://schemas.microsoft.com/office/drawing/2014/main" val="1079961596"/>
                    </a:ext>
                  </a:extLst>
                </a:gridCol>
              </a:tblGrid>
              <a:tr h="598670">
                <a:tc>
                  <a:txBody>
                    <a:bodyPr/>
                    <a:lstStyle/>
                    <a:p>
                      <a:r>
                        <a:rPr lang="ru-RU" sz="1300" b="0" dirty="0">
                          <a:ln>
                            <a:noFill/>
                          </a:ln>
                          <a:solidFill>
                            <a:srgbClr val="102D69"/>
                          </a:solidFill>
                          <a:latin typeface="HSE Sans" panose="02000000000000000000" pitchFamily="2" charset="0"/>
                        </a:rPr>
                        <a:t>Название столбца</a:t>
                      </a:r>
                      <a:endParaRPr lang="en-RU" sz="13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dirty="0">
                          <a:ln>
                            <a:noFill/>
                          </a:ln>
                          <a:solidFill>
                            <a:srgbClr val="102D69"/>
                          </a:solidFill>
                          <a:latin typeface="HSE Sans" panose="02000000000000000000" pitchFamily="2" charset="0"/>
                        </a:rPr>
                        <a:t>Актуализация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Верификация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Буферизация</a:t>
                      </a:r>
                      <a:endParaRPr lang="en-RU" sz="1300" b="0">
                        <a:ln>
                          <a:noFill/>
                        </a:ln>
                        <a:solidFill>
                          <a:srgbClr val="102D69"/>
                        </a:solidFill>
                        <a:latin typeface="HSE Sans" panose="02000000000000000000" pitchFamily="2" charset="0"/>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29016697"/>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Показатели эффективности</a:t>
                      </a:r>
                      <a:endParaRPr lang="en-RU" sz="1300">
                        <a:ln>
                          <a:solidFill>
                            <a:schemeClr val="bg1">
                              <a:lumMod val="75000"/>
                            </a:schemeClr>
                          </a:solidFill>
                        </a:ln>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34 353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456 578 678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23 424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980882"/>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Еще показатели, </a:t>
                      </a:r>
                      <a:br>
                        <a:rPr lang="ru-RU" sz="1300" b="0">
                          <a:ln>
                            <a:noFill/>
                          </a:ln>
                          <a:solidFill>
                            <a:srgbClr val="102D69"/>
                          </a:solidFill>
                          <a:latin typeface="HSE Sans" panose="02000000000000000000" pitchFamily="2" charset="0"/>
                        </a:rPr>
                      </a:br>
                      <a:r>
                        <a:rPr lang="ru-RU" sz="1300" b="0">
                          <a:ln>
                            <a:noFill/>
                          </a:ln>
                          <a:solidFill>
                            <a:srgbClr val="102D69"/>
                          </a:solidFill>
                          <a:latin typeface="HSE Sans" panose="02000000000000000000" pitchFamily="2" charset="0"/>
                        </a:rPr>
                        <a:t>но эффективности ли?</a:t>
                      </a:r>
                      <a:endParaRPr lang="en-RU" sz="1300">
                        <a:ln>
                          <a:solidFill>
                            <a:schemeClr val="bg1">
                              <a:lumMod val="75000"/>
                            </a:schemeClr>
                          </a:solidFill>
                        </a:ln>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67 868</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909 837 459</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900 077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6854252"/>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И еще немного показателей</a:t>
                      </a:r>
                      <a:endParaRPr lang="en-RU" sz="13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23 324 213</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12 334</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0">
                          <a:ln>
                            <a:noFill/>
                          </a:ln>
                          <a:solidFill>
                            <a:srgbClr val="102D69"/>
                          </a:solidFill>
                          <a:latin typeface="HSE Sans" panose="02000000000000000000" pitchFamily="2" charset="0"/>
                        </a:rPr>
                        <a:t>34 567</a:t>
                      </a:r>
                      <a:endParaRPr lang="en-RU" sz="1300">
                        <a:ln>
                          <a:solidFill>
                            <a:schemeClr val="bg1">
                              <a:lumMod val="75000"/>
                            </a:schemeClr>
                          </a:solidFill>
                        </a:ln>
                      </a:endParaRPr>
                    </a:p>
                    <a:p>
                      <a:pPr algn="r"/>
                      <a:endParaRPr lang="en-RU" sz="1300">
                        <a:ln>
                          <a:solidFill>
                            <a:schemeClr val="bg1">
                              <a:lumMod val="75000"/>
                            </a:schemeClr>
                          </a:solidFill>
                        </a:ln>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8144885"/>
                  </a:ext>
                </a:extLst>
              </a:tr>
              <a:tr h="59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ИТОГО</a:t>
                      </a:r>
                      <a:endParaRPr lang="en-RU" sz="1000" b="0">
                        <a:ln>
                          <a:noFill/>
                        </a:ln>
                        <a:solidFill>
                          <a:srgbClr val="102D69"/>
                        </a:solidFill>
                        <a:latin typeface="HSE Sans" panose="02000000000000000000" pitchFamily="2" charset="0"/>
                      </a:endParaRPr>
                    </a:p>
                  </a:txBody>
                  <a:tcPr>
                    <a:lnL w="12700" cmpd="sng">
                      <a:noFill/>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75 984 375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a:ln>
                            <a:noFill/>
                          </a:ln>
                          <a:solidFill>
                            <a:srgbClr val="102D69"/>
                          </a:solidFill>
                          <a:latin typeface="HSE Sans" panose="02000000000000000000" pitchFamily="2" charset="0"/>
                        </a:rPr>
                        <a:t>3 984 759 835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u-RU" sz="1300" b="1" dirty="0">
                          <a:ln>
                            <a:noFill/>
                          </a:ln>
                          <a:solidFill>
                            <a:srgbClr val="102D69"/>
                          </a:solidFill>
                          <a:latin typeface="HSE Sans" panose="02000000000000000000" pitchFamily="2" charset="0"/>
                        </a:rPr>
                        <a:t>34 785</a:t>
                      </a:r>
                      <a:endParaRPr lang="en-RU" sz="1300" b="1">
                        <a:ln>
                          <a:solidFill>
                            <a:schemeClr val="bg1">
                              <a:lumMod val="75000"/>
                            </a:schemeClr>
                          </a:solidFill>
                        </a:ln>
                        <a:latin typeface="HSE Sans" panose="02000000000000000000" pitchFamily="2" charset="0"/>
                      </a:endParaRPr>
                    </a:p>
                    <a:p>
                      <a:pPr algn="r"/>
                      <a:endParaRPr lang="en-RU" sz="1300" b="1">
                        <a:ln>
                          <a:solidFill>
                            <a:schemeClr val="bg1">
                              <a:lumMod val="75000"/>
                            </a:schemeClr>
                          </a:solidFill>
                        </a:ln>
                        <a:latin typeface="HSE Sans" panose="02000000000000000000" pitchFamily="2" charset="0"/>
                      </a:endParaRPr>
                    </a:p>
                  </a:txBody>
                  <a:tcPr>
                    <a:lnL w="3175" cap="flat" cmpd="sng" algn="ctr">
                      <a:solidFill>
                        <a:schemeClr val="bg1"/>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2909998"/>
                  </a:ext>
                </a:extLst>
              </a:tr>
            </a:tbl>
          </a:graphicData>
        </a:graphic>
      </p:graphicFrame>
    </p:spTree>
    <p:extLst>
      <p:ext uri="{BB962C8B-B14F-4D97-AF65-F5344CB8AC3E}">
        <p14:creationId xmlns:p14="http://schemas.microsoft.com/office/powerpoint/2010/main" val="412839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5A9635-3750-D34A-AC4F-18C777EEEACE}"/>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DC07A214-5C62-A748-9610-9B102D55042C}"/>
              </a:ext>
            </a:extLst>
          </p:cNvPr>
          <p:cNvSpPr>
            <a:spLocks noGrp="1"/>
          </p:cNvSpPr>
          <p:nvPr>
            <p:ph type="body" sz="quarter" idx="12"/>
          </p:nvPr>
        </p:nvSpPr>
        <p:spPr/>
        <p:txBody>
          <a:bodyPr/>
          <a:lstStyle/>
          <a:p>
            <a:endParaRPr lang="ru-RU"/>
          </a:p>
        </p:txBody>
      </p:sp>
      <p:sp>
        <p:nvSpPr>
          <p:cNvPr id="4" name="Текст 3">
            <a:extLst>
              <a:ext uri="{FF2B5EF4-FFF2-40B4-BE49-F238E27FC236}">
                <a16:creationId xmlns:a16="http://schemas.microsoft.com/office/drawing/2014/main" id="{479F1503-6AC3-BC44-8339-CDF4434C29F8}"/>
              </a:ext>
            </a:extLst>
          </p:cNvPr>
          <p:cNvSpPr>
            <a:spLocks noGrp="1"/>
          </p:cNvSpPr>
          <p:nvPr>
            <p:ph type="body" sz="quarter" idx="13"/>
          </p:nvPr>
        </p:nvSpPr>
        <p:spPr/>
        <p:txBody>
          <a:bodyPr/>
          <a:lstStyle/>
          <a:p>
            <a:endParaRPr lang="ru-RU"/>
          </a:p>
        </p:txBody>
      </p:sp>
      <p:sp>
        <p:nvSpPr>
          <p:cNvPr id="5" name="Текст 4">
            <a:extLst>
              <a:ext uri="{FF2B5EF4-FFF2-40B4-BE49-F238E27FC236}">
                <a16:creationId xmlns:a16="http://schemas.microsoft.com/office/drawing/2014/main" id="{B44726F6-6B97-9541-B430-5890C40AB653}"/>
              </a:ext>
            </a:extLst>
          </p:cNvPr>
          <p:cNvSpPr>
            <a:spLocks noGrp="1"/>
          </p:cNvSpPr>
          <p:nvPr>
            <p:ph type="body" sz="quarter" idx="14"/>
          </p:nvPr>
        </p:nvSpPr>
        <p:spPr/>
        <p:txBody>
          <a:bodyPr/>
          <a:lstStyle/>
          <a:p>
            <a:endParaRPr lang="ru-RU"/>
          </a:p>
        </p:txBody>
      </p:sp>
      <p:sp>
        <p:nvSpPr>
          <p:cNvPr id="6" name="Текст 5">
            <a:extLst>
              <a:ext uri="{FF2B5EF4-FFF2-40B4-BE49-F238E27FC236}">
                <a16:creationId xmlns:a16="http://schemas.microsoft.com/office/drawing/2014/main" id="{1FF1B796-D346-7747-8C68-5B56E6538039}"/>
              </a:ext>
            </a:extLst>
          </p:cNvPr>
          <p:cNvSpPr>
            <a:spLocks noGrp="1"/>
          </p:cNvSpPr>
          <p:nvPr>
            <p:ph type="body" sz="quarter" idx="15"/>
          </p:nvPr>
        </p:nvSpPr>
        <p:spPr/>
        <p:txBody>
          <a:bodyPr/>
          <a:lstStyle/>
          <a:p>
            <a:endParaRPr lang="ru-RU"/>
          </a:p>
        </p:txBody>
      </p:sp>
    </p:spTree>
    <p:extLst>
      <p:ext uri="{BB962C8B-B14F-4D97-AF65-F5344CB8AC3E}">
        <p14:creationId xmlns:p14="http://schemas.microsoft.com/office/powerpoint/2010/main" val="4037266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0FBB06-E150-E043-9C3B-E94A0F5A67CA}"/>
              </a:ext>
            </a:extLst>
          </p:cNvPr>
          <p:cNvSpPr>
            <a:spLocks noGrp="1"/>
          </p:cNvSpPr>
          <p:nvPr>
            <p:ph type="title"/>
          </p:nvPr>
        </p:nvSpPr>
        <p:spPr/>
        <p:txBody>
          <a:bodyPr/>
          <a:lstStyle/>
          <a:p>
            <a:endParaRPr lang="ru-RU"/>
          </a:p>
        </p:txBody>
      </p:sp>
      <p:sp>
        <p:nvSpPr>
          <p:cNvPr id="3" name="Текст 2">
            <a:extLst>
              <a:ext uri="{FF2B5EF4-FFF2-40B4-BE49-F238E27FC236}">
                <a16:creationId xmlns:a16="http://schemas.microsoft.com/office/drawing/2014/main" id="{2465E442-B2F4-3748-B83F-E8D7BCF1B778}"/>
              </a:ext>
            </a:extLst>
          </p:cNvPr>
          <p:cNvSpPr>
            <a:spLocks noGrp="1"/>
          </p:cNvSpPr>
          <p:nvPr>
            <p:ph type="body" sz="quarter" idx="12"/>
          </p:nvPr>
        </p:nvSpPr>
        <p:spPr/>
        <p:txBody>
          <a:bodyPr/>
          <a:lstStyle/>
          <a:p>
            <a:endParaRPr lang="ru-RU"/>
          </a:p>
        </p:txBody>
      </p:sp>
      <p:sp>
        <p:nvSpPr>
          <p:cNvPr id="4" name="Текст 3">
            <a:extLst>
              <a:ext uri="{FF2B5EF4-FFF2-40B4-BE49-F238E27FC236}">
                <a16:creationId xmlns:a16="http://schemas.microsoft.com/office/drawing/2014/main" id="{4E7A6A30-DD09-0B47-894B-C7754C7BECBF}"/>
              </a:ext>
            </a:extLst>
          </p:cNvPr>
          <p:cNvSpPr>
            <a:spLocks noGrp="1"/>
          </p:cNvSpPr>
          <p:nvPr>
            <p:ph type="body" sz="quarter" idx="16"/>
          </p:nvPr>
        </p:nvSpPr>
        <p:spPr/>
        <p:txBody>
          <a:bodyPr/>
          <a:lstStyle/>
          <a:p>
            <a:endParaRPr lang="ru-RU"/>
          </a:p>
        </p:txBody>
      </p:sp>
      <p:sp>
        <p:nvSpPr>
          <p:cNvPr id="6" name="Текст 5">
            <a:extLst>
              <a:ext uri="{FF2B5EF4-FFF2-40B4-BE49-F238E27FC236}">
                <a16:creationId xmlns:a16="http://schemas.microsoft.com/office/drawing/2014/main" id="{76992545-046C-7241-A3FF-215D81AF4AB3}"/>
              </a:ext>
            </a:extLst>
          </p:cNvPr>
          <p:cNvSpPr>
            <a:spLocks noGrp="1"/>
          </p:cNvSpPr>
          <p:nvPr>
            <p:ph type="body" sz="quarter" idx="13"/>
          </p:nvPr>
        </p:nvSpPr>
        <p:spPr/>
        <p:txBody>
          <a:bodyPr/>
          <a:lstStyle/>
          <a:p>
            <a:endParaRPr lang="ru-RU"/>
          </a:p>
        </p:txBody>
      </p:sp>
      <p:sp>
        <p:nvSpPr>
          <p:cNvPr id="7" name="Текст 6">
            <a:extLst>
              <a:ext uri="{FF2B5EF4-FFF2-40B4-BE49-F238E27FC236}">
                <a16:creationId xmlns:a16="http://schemas.microsoft.com/office/drawing/2014/main" id="{31A0EB17-0D28-524C-9C34-1970B0BAC8CE}"/>
              </a:ext>
            </a:extLst>
          </p:cNvPr>
          <p:cNvSpPr>
            <a:spLocks noGrp="1"/>
          </p:cNvSpPr>
          <p:nvPr>
            <p:ph type="body" sz="quarter" idx="14"/>
          </p:nvPr>
        </p:nvSpPr>
        <p:spPr/>
        <p:txBody>
          <a:bodyPr/>
          <a:lstStyle/>
          <a:p>
            <a:endParaRPr lang="ru-RU"/>
          </a:p>
        </p:txBody>
      </p:sp>
      <p:sp>
        <p:nvSpPr>
          <p:cNvPr id="8" name="Текст 7">
            <a:extLst>
              <a:ext uri="{FF2B5EF4-FFF2-40B4-BE49-F238E27FC236}">
                <a16:creationId xmlns:a16="http://schemas.microsoft.com/office/drawing/2014/main" id="{CD633F9A-0684-3C45-AC7F-6A087C1D8F06}"/>
              </a:ext>
            </a:extLst>
          </p:cNvPr>
          <p:cNvSpPr>
            <a:spLocks noGrp="1"/>
          </p:cNvSpPr>
          <p:nvPr>
            <p:ph type="body" sz="quarter" idx="15"/>
          </p:nvPr>
        </p:nvSpPr>
        <p:spPr/>
        <p:txBody>
          <a:bodyPr/>
          <a:lstStyle/>
          <a:p>
            <a:endParaRPr lang="ru-RU"/>
          </a:p>
        </p:txBody>
      </p:sp>
      <p:graphicFrame>
        <p:nvGraphicFramePr>
          <p:cNvPr id="9" name="Chart 1">
            <a:extLst>
              <a:ext uri="{FF2B5EF4-FFF2-40B4-BE49-F238E27FC236}">
                <a16:creationId xmlns:a16="http://schemas.microsoft.com/office/drawing/2014/main" id="{15CA9EA1-2738-114D-9E8B-60A7C4F04D04}"/>
              </a:ext>
            </a:extLst>
          </p:cNvPr>
          <p:cNvGraphicFramePr/>
          <p:nvPr>
            <p:extLst>
              <p:ext uri="{D42A27DB-BD31-4B8C-83A1-F6EECF244321}">
                <p14:modId xmlns:p14="http://schemas.microsoft.com/office/powerpoint/2010/main" val="940599620"/>
              </p:ext>
            </p:extLst>
          </p:nvPr>
        </p:nvGraphicFramePr>
        <p:xfrm>
          <a:off x="5443267" y="1478263"/>
          <a:ext cx="6197871" cy="47414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6322701"/>
      </p:ext>
    </p:extLst>
  </p:cSld>
  <p:clrMapOvr>
    <a:masterClrMapping/>
  </p:clrMapOvr>
</p:sld>
</file>

<file path=ppt/theme/theme1.xml><?xml version="1.0" encoding="utf-8"?>
<a:theme xmlns:a="http://schemas.openxmlformats.org/drawingml/2006/main"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HSE Sans" panose="020000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2A9C74E6E830D74E9B0FDDB4017A5417" ma:contentTypeVersion="13" ma:contentTypeDescription="Создание документа." ma:contentTypeScope="" ma:versionID="d4e423622451d608a8a05f4da7a1e1a2">
  <xsd:schema xmlns:xsd="http://www.w3.org/2001/XMLSchema" xmlns:xs="http://www.w3.org/2001/XMLSchema" xmlns:p="http://schemas.microsoft.com/office/2006/metadata/properties" xmlns:ns2="9875bd71-cde8-496c-a136-433f55d5e6d0" xmlns:ns3="e96afe77-3acb-4328-97fc-408e1bde3ecd" targetNamespace="http://schemas.microsoft.com/office/2006/metadata/properties" ma:root="true" ma:fieldsID="4831203c63c08b9f52ea6d3ee0d7a96e" ns2:_="" ns3:_="">
    <xsd:import namespace="9875bd71-cde8-496c-a136-433f55d5e6d0"/>
    <xsd:import namespace="e96afe77-3acb-4328-97fc-408e1bde3ec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5bd71-cde8-496c-a136-433f55d5e6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6afe77-3acb-4328-97fc-408e1bde3ecd" elementFormDefault="qualified">
    <xsd:import namespace="http://schemas.microsoft.com/office/2006/documentManagement/types"/>
    <xsd:import namespace="http://schemas.microsoft.com/office/infopath/2007/PartnerControls"/>
    <xsd:element name="SharedWithUsers" ma:index="18"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Совместно с подробностями"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3DAF31-D8A6-49A0-9A5D-8B2EA5B1C511}">
  <ds:schemaRefs>
    <ds:schemaRef ds:uri="http://purl.org/dc/elements/1.1/"/>
    <ds:schemaRef ds:uri="http://schemas.microsoft.com/office/2006/documentManagement/types"/>
    <ds:schemaRef ds:uri="http://schemas.microsoft.com/office/infopath/2007/PartnerControls"/>
    <ds:schemaRef ds:uri="http://purl.org/dc/dcmitype/"/>
    <ds:schemaRef ds:uri="e96afe77-3acb-4328-97fc-408e1bde3ecd"/>
    <ds:schemaRef ds:uri="http://schemas.microsoft.com/office/2006/metadata/properties"/>
    <ds:schemaRef ds:uri="http://purl.org/dc/terms/"/>
    <ds:schemaRef ds:uri="http://www.w3.org/XML/1998/namespace"/>
    <ds:schemaRef ds:uri="http://schemas.openxmlformats.org/package/2006/metadata/core-properties"/>
    <ds:schemaRef ds:uri="9875bd71-cde8-496c-a136-433f55d5e6d0"/>
  </ds:schemaRefs>
</ds:datastoreItem>
</file>

<file path=customXml/itemProps2.xml><?xml version="1.0" encoding="utf-8"?>
<ds:datastoreItem xmlns:ds="http://schemas.openxmlformats.org/officeDocument/2006/customXml" ds:itemID="{4D4651DD-DCCC-4759-B2F6-7F520BDCC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75bd71-cde8-496c-a136-433f55d5e6d0"/>
    <ds:schemaRef ds:uri="e96afe77-3acb-4328-97fc-408e1bde3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4386AA-1848-4C75-B336-1053927CB0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359</TotalTime>
  <Words>153</Words>
  <Application>Microsoft Macintosh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HSE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Кутьков Юрий Юрьевич</dc:creator>
  <cp:lastModifiedBy>Кутьков Юрий Юрьевич</cp:lastModifiedBy>
  <cp:revision>15</cp:revision>
  <cp:lastPrinted>2021-11-11T13:08:42Z</cp:lastPrinted>
  <dcterms:created xsi:type="dcterms:W3CDTF">2021-11-11T08:52:47Z</dcterms:created>
  <dcterms:modified xsi:type="dcterms:W3CDTF">2022-11-10T12:02:08Z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0x0101002A9C74E6E830D74E9B0FDDB4017A5417</vt:lpwstr>
  </property>
</Properties>
</file>