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6" r:id="rId3"/>
    <p:sldId id="265" r:id="rId4"/>
    <p:sldId id="341" r:id="rId5"/>
    <p:sldId id="337" r:id="rId6"/>
    <p:sldId id="264" r:id="rId7"/>
    <p:sldId id="268" r:id="rId8"/>
    <p:sldId id="267" r:id="rId9"/>
    <p:sldId id="269" r:id="rId10"/>
    <p:sldId id="339" r:id="rId11"/>
    <p:sldId id="270" r:id="rId12"/>
    <p:sldId id="340" r:id="rId13"/>
    <p:sldId id="271" r:id="rId14"/>
    <p:sldId id="342" r:id="rId15"/>
    <p:sldId id="272" r:id="rId16"/>
    <p:sldId id="338" r:id="rId17"/>
    <p:sldId id="351" r:id="rId18"/>
    <p:sldId id="352" r:id="rId19"/>
    <p:sldId id="344" r:id="rId20"/>
    <p:sldId id="348" r:id="rId21"/>
    <p:sldId id="349" r:id="rId22"/>
    <p:sldId id="345" r:id="rId23"/>
    <p:sldId id="346" r:id="rId24"/>
    <p:sldId id="347" r:id="rId25"/>
    <p:sldId id="353" r:id="rId26"/>
    <p:sldId id="343" r:id="rId27"/>
    <p:sldId id="350" r:id="rId28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879"/>
    <a:srgbClr val="486489"/>
    <a:srgbClr val="533341"/>
    <a:srgbClr val="663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алентина Куликова" userId="ecc4fa7811a3c48a" providerId="LiveId" clId="{F53F5B90-CC9B-41FD-9311-6599F0985050}"/>
    <pc:docChg chg="undo redo custSel addSld delSld modSld sldOrd">
      <pc:chgData name="Валентина Куликова" userId="ecc4fa7811a3c48a" providerId="LiveId" clId="{F53F5B90-CC9B-41FD-9311-6599F0985050}" dt="2024-06-23T17:56:40.418" v="9960" actId="14734"/>
      <pc:docMkLst>
        <pc:docMk/>
      </pc:docMkLst>
      <pc:sldChg chg="addSp delSp modSp mod">
        <pc:chgData name="Валентина Куликова" userId="ecc4fa7811a3c48a" providerId="LiveId" clId="{F53F5B90-CC9B-41FD-9311-6599F0985050}" dt="2024-06-15T09:53:02.888" v="10"/>
        <pc:sldMkLst>
          <pc:docMk/>
          <pc:sldMk cId="2296941234" sldId="256"/>
        </pc:sldMkLst>
        <pc:spChg chg="mod">
          <ac:chgData name="Валентина Куликова" userId="ecc4fa7811a3c48a" providerId="LiveId" clId="{F53F5B90-CC9B-41FD-9311-6599F0985050}" dt="2024-06-15T09:53:02.888" v="10"/>
          <ac:spMkLst>
            <pc:docMk/>
            <pc:sldMk cId="2296941234" sldId="256"/>
            <ac:spMk id="2" creationId="{FA82CD6F-161F-7549-1405-0FACF0D108CF}"/>
          </ac:spMkLst>
        </pc:spChg>
        <pc:spChg chg="del">
          <ac:chgData name="Валентина Куликова" userId="ecc4fa7811a3c48a" providerId="LiveId" clId="{F53F5B90-CC9B-41FD-9311-6599F0985050}" dt="2024-06-15T09:52:48.218" v="5" actId="478"/>
          <ac:spMkLst>
            <pc:docMk/>
            <pc:sldMk cId="2296941234" sldId="256"/>
            <ac:spMk id="3" creationId="{8C9A6D07-F9A2-F4A2-8734-7A2D7599711D}"/>
          </ac:spMkLst>
        </pc:spChg>
        <pc:spChg chg="add del mod">
          <ac:chgData name="Валентина Куликова" userId="ecc4fa7811a3c48a" providerId="LiveId" clId="{F53F5B90-CC9B-41FD-9311-6599F0985050}" dt="2024-06-15T09:52:50.612" v="6" actId="478"/>
          <ac:spMkLst>
            <pc:docMk/>
            <pc:sldMk cId="2296941234" sldId="256"/>
            <ac:spMk id="5" creationId="{FBC0690D-C23B-4916-7E94-6FB4924C564D}"/>
          </ac:spMkLst>
        </pc:spChg>
      </pc:sldChg>
      <pc:sldChg chg="del">
        <pc:chgData name="Валентина Куликова" userId="ecc4fa7811a3c48a" providerId="LiveId" clId="{F53F5B90-CC9B-41FD-9311-6599F0985050}" dt="2024-06-20T08:30:52.455" v="2046" actId="47"/>
        <pc:sldMkLst>
          <pc:docMk/>
          <pc:sldMk cId="4190436781" sldId="258"/>
        </pc:sldMkLst>
      </pc:sldChg>
      <pc:sldChg chg="del">
        <pc:chgData name="Валентина Куликова" userId="ecc4fa7811a3c48a" providerId="LiveId" clId="{F53F5B90-CC9B-41FD-9311-6599F0985050}" dt="2024-06-20T08:30:52.455" v="2046" actId="47"/>
        <pc:sldMkLst>
          <pc:docMk/>
          <pc:sldMk cId="2804568649" sldId="259"/>
        </pc:sldMkLst>
      </pc:sldChg>
      <pc:sldChg chg="del">
        <pc:chgData name="Валентина Куликова" userId="ecc4fa7811a3c48a" providerId="LiveId" clId="{F53F5B90-CC9B-41FD-9311-6599F0985050}" dt="2024-06-20T08:30:52.455" v="2046" actId="47"/>
        <pc:sldMkLst>
          <pc:docMk/>
          <pc:sldMk cId="3923856111" sldId="260"/>
        </pc:sldMkLst>
      </pc:sldChg>
      <pc:sldChg chg="del">
        <pc:chgData name="Валентина Куликова" userId="ecc4fa7811a3c48a" providerId="LiveId" clId="{F53F5B90-CC9B-41FD-9311-6599F0985050}" dt="2024-06-20T08:30:52.455" v="2046" actId="47"/>
        <pc:sldMkLst>
          <pc:docMk/>
          <pc:sldMk cId="3650732708" sldId="261"/>
        </pc:sldMkLst>
      </pc:sldChg>
      <pc:sldChg chg="del">
        <pc:chgData name="Валентина Куликова" userId="ecc4fa7811a3c48a" providerId="LiveId" clId="{F53F5B90-CC9B-41FD-9311-6599F0985050}" dt="2024-06-20T08:30:52.455" v="2046" actId="47"/>
        <pc:sldMkLst>
          <pc:docMk/>
          <pc:sldMk cId="1633598678" sldId="262"/>
        </pc:sldMkLst>
      </pc:sldChg>
      <pc:sldChg chg="del">
        <pc:chgData name="Валентина Куликова" userId="ecc4fa7811a3c48a" providerId="LiveId" clId="{F53F5B90-CC9B-41FD-9311-6599F0985050}" dt="2024-06-20T08:30:52.455" v="2046" actId="47"/>
        <pc:sldMkLst>
          <pc:docMk/>
          <pc:sldMk cId="526430902" sldId="263"/>
        </pc:sldMkLst>
      </pc:sldChg>
      <pc:sldChg chg="modSp new mod ord">
        <pc:chgData name="Валентина Куликова" userId="ecc4fa7811a3c48a" providerId="LiveId" clId="{F53F5B90-CC9B-41FD-9311-6599F0985050}" dt="2024-06-23T17:04:10.768" v="8830" actId="207"/>
        <pc:sldMkLst>
          <pc:docMk/>
          <pc:sldMk cId="609242044" sldId="264"/>
        </pc:sldMkLst>
        <pc:spChg chg="mod">
          <ac:chgData name="Валентина Куликова" userId="ecc4fa7811a3c48a" providerId="LiveId" clId="{F53F5B90-CC9B-41FD-9311-6599F0985050}" dt="2024-06-15T09:55:28.311" v="47" actId="20577"/>
          <ac:spMkLst>
            <pc:docMk/>
            <pc:sldMk cId="609242044" sldId="264"/>
            <ac:spMk id="2" creationId="{2B7C1BCF-C65E-0093-E466-4774D3D61D2B}"/>
          </ac:spMkLst>
        </pc:spChg>
        <pc:spChg chg="mod">
          <ac:chgData name="Валентина Куликова" userId="ecc4fa7811a3c48a" providerId="LiveId" clId="{F53F5B90-CC9B-41FD-9311-6599F0985050}" dt="2024-06-23T17:04:10.768" v="8830" actId="207"/>
          <ac:spMkLst>
            <pc:docMk/>
            <pc:sldMk cId="609242044" sldId="264"/>
            <ac:spMk id="3" creationId="{195F176C-AF11-93A5-4A08-031184432B7D}"/>
          </ac:spMkLst>
        </pc:spChg>
      </pc:sldChg>
      <pc:sldChg chg="addSp delSp modSp new mod">
        <pc:chgData name="Валентина Куликова" userId="ecc4fa7811a3c48a" providerId="LiveId" clId="{F53F5B90-CC9B-41FD-9311-6599F0985050}" dt="2024-06-20T10:04:30.617" v="4493" actId="20577"/>
        <pc:sldMkLst>
          <pc:docMk/>
          <pc:sldMk cId="619264986" sldId="265"/>
        </pc:sldMkLst>
        <pc:spChg chg="del mod">
          <ac:chgData name="Валентина Куликова" userId="ecc4fa7811a3c48a" providerId="LiveId" clId="{F53F5B90-CC9B-41FD-9311-6599F0985050}" dt="2024-06-20T10:04:17.778" v="4465" actId="21"/>
          <ac:spMkLst>
            <pc:docMk/>
            <pc:sldMk cId="619264986" sldId="265"/>
            <ac:spMk id="2" creationId="{F49ECD6C-5D49-1D4E-B2CB-9D08C4BA3371}"/>
          </ac:spMkLst>
        </pc:spChg>
        <pc:spChg chg="mod">
          <ac:chgData name="Валентина Куликова" userId="ecc4fa7811a3c48a" providerId="LiveId" clId="{F53F5B90-CC9B-41FD-9311-6599F0985050}" dt="2024-06-15T10:06:36.826" v="437" actId="20577"/>
          <ac:spMkLst>
            <pc:docMk/>
            <pc:sldMk cId="619264986" sldId="265"/>
            <ac:spMk id="3" creationId="{D7947A5B-4C01-9BD8-4E33-888F72F0CC3A}"/>
          </ac:spMkLst>
        </pc:spChg>
        <pc:spChg chg="add mod">
          <ac:chgData name="Валентина Куликова" userId="ecc4fa7811a3c48a" providerId="LiveId" clId="{F53F5B90-CC9B-41FD-9311-6599F0985050}" dt="2024-06-15T09:57:00.653" v="168" actId="20577"/>
          <ac:spMkLst>
            <pc:docMk/>
            <pc:sldMk cId="619264986" sldId="265"/>
            <ac:spMk id="4" creationId="{5FA695FA-DCF4-E76C-45D8-5A1E649075A9}"/>
          </ac:spMkLst>
        </pc:spChg>
        <pc:spChg chg="add mod">
          <ac:chgData name="Валентина Куликова" userId="ecc4fa7811a3c48a" providerId="LiveId" clId="{F53F5B90-CC9B-41FD-9311-6599F0985050}" dt="2024-06-15T10:06:48.769" v="440" actId="20577"/>
          <ac:spMkLst>
            <pc:docMk/>
            <pc:sldMk cId="619264986" sldId="265"/>
            <ac:spMk id="5" creationId="{916732FF-6CA5-7F1D-4684-34392518323E}"/>
          </ac:spMkLst>
        </pc:spChg>
        <pc:spChg chg="add mod">
          <ac:chgData name="Валентина Куликова" userId="ecc4fa7811a3c48a" providerId="LiveId" clId="{F53F5B90-CC9B-41FD-9311-6599F0985050}" dt="2024-06-20T10:04:30.617" v="4493" actId="20577"/>
          <ac:spMkLst>
            <pc:docMk/>
            <pc:sldMk cId="619264986" sldId="265"/>
            <ac:spMk id="7" creationId="{3FA41ECB-CAB0-9DDD-8468-4A20C5F2E283}"/>
          </ac:spMkLst>
        </pc:spChg>
      </pc:sldChg>
      <pc:sldChg chg="delSp modSp new mod ord">
        <pc:chgData name="Валентина Куликова" userId="ecc4fa7811a3c48a" providerId="LiveId" clId="{F53F5B90-CC9B-41FD-9311-6599F0985050}" dt="2024-06-15T10:11:44.821" v="732"/>
        <pc:sldMkLst>
          <pc:docMk/>
          <pc:sldMk cId="3246427589" sldId="266"/>
        </pc:sldMkLst>
        <pc:spChg chg="del mod">
          <ac:chgData name="Валентина Куликова" userId="ecc4fa7811a3c48a" providerId="LiveId" clId="{F53F5B90-CC9B-41FD-9311-6599F0985050}" dt="2024-06-15T10:03:23.013" v="380" actId="478"/>
          <ac:spMkLst>
            <pc:docMk/>
            <pc:sldMk cId="3246427589" sldId="266"/>
            <ac:spMk id="2" creationId="{F07C3425-A9BA-BEBB-7030-14298EC6CFD3}"/>
          </ac:spMkLst>
        </pc:spChg>
        <pc:spChg chg="mod">
          <ac:chgData name="Валентина Куликова" userId="ecc4fa7811a3c48a" providerId="LiveId" clId="{F53F5B90-CC9B-41FD-9311-6599F0985050}" dt="2024-06-15T10:11:35.386" v="730" actId="207"/>
          <ac:spMkLst>
            <pc:docMk/>
            <pc:sldMk cId="3246427589" sldId="266"/>
            <ac:spMk id="3" creationId="{D034E59A-918C-B9B6-304C-3DACC9C6E300}"/>
          </ac:spMkLst>
        </pc:spChg>
      </pc:sldChg>
      <pc:sldChg chg="modSp new mod ord">
        <pc:chgData name="Валентина Куликова" userId="ecc4fa7811a3c48a" providerId="LiveId" clId="{F53F5B90-CC9B-41FD-9311-6599F0985050}" dt="2024-06-15T10:32:47.144" v="1240"/>
        <pc:sldMkLst>
          <pc:docMk/>
          <pc:sldMk cId="961481476" sldId="267"/>
        </pc:sldMkLst>
        <pc:spChg chg="mod">
          <ac:chgData name="Валентина Куликова" userId="ecc4fa7811a3c48a" providerId="LiveId" clId="{F53F5B90-CC9B-41FD-9311-6599F0985050}" dt="2024-06-15T10:19:14.149" v="1169" actId="20577"/>
          <ac:spMkLst>
            <pc:docMk/>
            <pc:sldMk cId="961481476" sldId="267"/>
            <ac:spMk id="2" creationId="{EE08E2B0-14D1-D8C5-1C7E-8820A8E9AC1C}"/>
          </ac:spMkLst>
        </pc:spChg>
        <pc:spChg chg="mod">
          <ac:chgData name="Валентина Куликова" userId="ecc4fa7811a3c48a" providerId="LiveId" clId="{F53F5B90-CC9B-41FD-9311-6599F0985050}" dt="2024-06-15T10:32:02.428" v="1238" actId="207"/>
          <ac:spMkLst>
            <pc:docMk/>
            <pc:sldMk cId="961481476" sldId="267"/>
            <ac:spMk id="3" creationId="{9E5A79A8-3F32-98CE-F0FF-98B55018304D}"/>
          </ac:spMkLst>
        </pc:spChg>
      </pc:sldChg>
      <pc:sldChg chg="modSp new mod">
        <pc:chgData name="Валентина Куликова" userId="ecc4fa7811a3c48a" providerId="LiveId" clId="{F53F5B90-CC9B-41FD-9311-6599F0985050}" dt="2024-06-15T10:18:51.069" v="1114" actId="27636"/>
        <pc:sldMkLst>
          <pc:docMk/>
          <pc:sldMk cId="4153131703" sldId="268"/>
        </pc:sldMkLst>
        <pc:spChg chg="mod">
          <ac:chgData name="Валентина Куликова" userId="ecc4fa7811a3c48a" providerId="LiveId" clId="{F53F5B90-CC9B-41FD-9311-6599F0985050}" dt="2024-06-15T10:18:51.069" v="1114" actId="27636"/>
          <ac:spMkLst>
            <pc:docMk/>
            <pc:sldMk cId="4153131703" sldId="268"/>
            <ac:spMk id="2" creationId="{F9D1102D-1F08-00E7-B88B-4763CC95CF4D}"/>
          </ac:spMkLst>
        </pc:spChg>
      </pc:sldChg>
      <pc:sldChg chg="modSp new mod">
        <pc:chgData name="Валентина Куликова" userId="ecc4fa7811a3c48a" providerId="LiveId" clId="{F53F5B90-CC9B-41FD-9311-6599F0985050}" dt="2024-06-20T08:21:43.285" v="2002" actId="20577"/>
        <pc:sldMkLst>
          <pc:docMk/>
          <pc:sldMk cId="3292039157" sldId="269"/>
        </pc:sldMkLst>
        <pc:spChg chg="mod">
          <ac:chgData name="Валентина Куликова" userId="ecc4fa7811a3c48a" providerId="LiveId" clId="{F53F5B90-CC9B-41FD-9311-6599F0985050}" dt="2024-06-15T10:33:07.501" v="1286" actId="20577"/>
          <ac:spMkLst>
            <pc:docMk/>
            <pc:sldMk cId="3292039157" sldId="269"/>
            <ac:spMk id="2" creationId="{635997C7-14D5-1E45-70B7-6D3EEA10891E}"/>
          </ac:spMkLst>
        </pc:spChg>
        <pc:spChg chg="mod">
          <ac:chgData name="Валентина Куликова" userId="ecc4fa7811a3c48a" providerId="LiveId" clId="{F53F5B90-CC9B-41FD-9311-6599F0985050}" dt="2024-06-20T08:21:43.285" v="2002" actId="20577"/>
          <ac:spMkLst>
            <pc:docMk/>
            <pc:sldMk cId="3292039157" sldId="269"/>
            <ac:spMk id="3" creationId="{C9E869D2-FE85-6BCE-E468-915AB149CB40}"/>
          </ac:spMkLst>
        </pc:spChg>
      </pc:sldChg>
      <pc:sldChg chg="addSp modSp new mod ord">
        <pc:chgData name="Валентина Куликова" userId="ecc4fa7811a3c48a" providerId="LiveId" clId="{F53F5B90-CC9B-41FD-9311-6599F0985050}" dt="2024-06-23T14:38:46.318" v="8349" actId="14100"/>
        <pc:sldMkLst>
          <pc:docMk/>
          <pc:sldMk cId="1967774080" sldId="270"/>
        </pc:sldMkLst>
        <pc:spChg chg="mod">
          <ac:chgData name="Валентина Куликова" userId="ecc4fa7811a3c48a" providerId="LiveId" clId="{F53F5B90-CC9B-41FD-9311-6599F0985050}" dt="2024-06-23T14:38:44.148" v="8348" actId="1076"/>
          <ac:spMkLst>
            <pc:docMk/>
            <pc:sldMk cId="1967774080" sldId="270"/>
            <ac:spMk id="2" creationId="{4327E576-100A-1E2F-CC56-CE034BE492D0}"/>
          </ac:spMkLst>
        </pc:spChg>
        <pc:spChg chg="mod">
          <ac:chgData name="Валентина Куликова" userId="ecc4fa7811a3c48a" providerId="LiveId" clId="{F53F5B90-CC9B-41FD-9311-6599F0985050}" dt="2024-06-23T14:38:46.318" v="8349" actId="14100"/>
          <ac:spMkLst>
            <pc:docMk/>
            <pc:sldMk cId="1967774080" sldId="270"/>
            <ac:spMk id="3" creationId="{D3682DB6-6A4E-E2EE-569C-D6DD5C8FAF95}"/>
          </ac:spMkLst>
        </pc:spChg>
        <pc:graphicFrameChg chg="add mod modGraphic">
          <ac:chgData name="Валентина Куликова" userId="ecc4fa7811a3c48a" providerId="LiveId" clId="{F53F5B90-CC9B-41FD-9311-6599F0985050}" dt="2024-06-23T14:38:37.590" v="8347" actId="255"/>
          <ac:graphicFrameMkLst>
            <pc:docMk/>
            <pc:sldMk cId="1967774080" sldId="270"/>
            <ac:graphicFrameMk id="4" creationId="{741EF2E8-364A-D412-BB8A-1DEBACD0D1BE}"/>
          </ac:graphicFrameMkLst>
        </pc:graphicFrameChg>
      </pc:sldChg>
      <pc:sldChg chg="addSp delSp modSp new mod ord">
        <pc:chgData name="Валентина Куликова" userId="ecc4fa7811a3c48a" providerId="LiveId" clId="{F53F5B90-CC9B-41FD-9311-6599F0985050}" dt="2024-06-23T17:07:17.996" v="8938" actId="21"/>
        <pc:sldMkLst>
          <pc:docMk/>
          <pc:sldMk cId="918226721" sldId="271"/>
        </pc:sldMkLst>
        <pc:spChg chg="mod">
          <ac:chgData name="Валентина Куликова" userId="ecc4fa7811a3c48a" providerId="LiveId" clId="{F53F5B90-CC9B-41FD-9311-6599F0985050}" dt="2024-06-23T14:31:58.716" v="8238" actId="113"/>
          <ac:spMkLst>
            <pc:docMk/>
            <pc:sldMk cId="918226721" sldId="271"/>
            <ac:spMk id="2" creationId="{C64F1273-FDC4-7726-110A-C917703D9E42}"/>
          </ac:spMkLst>
        </pc:spChg>
        <pc:spChg chg="del mod">
          <ac:chgData name="Валентина Куликова" userId="ecc4fa7811a3c48a" providerId="LiveId" clId="{F53F5B90-CC9B-41FD-9311-6599F0985050}" dt="2024-06-20T08:30:09.607" v="2044"/>
          <ac:spMkLst>
            <pc:docMk/>
            <pc:sldMk cId="918226721" sldId="271"/>
            <ac:spMk id="3" creationId="{2C08015F-D545-2A50-B6F3-447DD13F6923}"/>
          </ac:spMkLst>
        </pc:spChg>
        <pc:spChg chg="add del mod">
          <ac:chgData name="Валентина Куликова" userId="ecc4fa7811a3c48a" providerId="LiveId" clId="{F53F5B90-CC9B-41FD-9311-6599F0985050}" dt="2024-06-23T14:14:24.616" v="8053"/>
          <ac:spMkLst>
            <pc:docMk/>
            <pc:sldMk cId="918226721" sldId="271"/>
            <ac:spMk id="4" creationId="{D7CBA047-7FC5-3A5D-8BC8-39B77D44389C}"/>
          </ac:spMkLst>
        </pc:spChg>
        <pc:spChg chg="add del mod">
          <ac:chgData name="Валентина Куликова" userId="ecc4fa7811a3c48a" providerId="LiveId" clId="{F53F5B90-CC9B-41FD-9311-6599F0985050}" dt="2024-06-20T09:57:04.128" v="4239"/>
          <ac:spMkLst>
            <pc:docMk/>
            <pc:sldMk cId="918226721" sldId="271"/>
            <ac:spMk id="6" creationId="{7EB75039-A422-68C2-7336-8ED88DD32EE7}"/>
          </ac:spMkLst>
        </pc:spChg>
        <pc:spChg chg="add del">
          <ac:chgData name="Валентина Куликова" userId="ecc4fa7811a3c48a" providerId="LiveId" clId="{F53F5B90-CC9B-41FD-9311-6599F0985050}" dt="2024-06-23T14:14:23.434" v="8052" actId="22"/>
          <ac:spMkLst>
            <pc:docMk/>
            <pc:sldMk cId="918226721" sldId="271"/>
            <ac:spMk id="7" creationId="{74FFF856-28BC-8939-33D1-F57232A62BEB}"/>
          </ac:spMkLst>
        </pc:spChg>
        <pc:spChg chg="add del mod">
          <ac:chgData name="Валентина Куликова" userId="ecc4fa7811a3c48a" providerId="LiveId" clId="{F53F5B90-CC9B-41FD-9311-6599F0985050}" dt="2024-06-20T10:21:21.097" v="4508"/>
          <ac:spMkLst>
            <pc:docMk/>
            <pc:sldMk cId="918226721" sldId="271"/>
            <ac:spMk id="9" creationId="{DD6965BD-9EED-0AE0-EB54-3036D191F9A3}"/>
          </ac:spMkLst>
        </pc:spChg>
        <pc:graphicFrameChg chg="add del mod modGraphic">
          <ac:chgData name="Валентина Куликова" userId="ecc4fa7811a3c48a" providerId="LiveId" clId="{F53F5B90-CC9B-41FD-9311-6599F0985050}" dt="2024-06-20T09:49:42.653" v="4123" actId="478"/>
          <ac:graphicFrameMkLst>
            <pc:docMk/>
            <pc:sldMk cId="918226721" sldId="271"/>
            <ac:graphicFrameMk id="4" creationId="{75502665-7884-2A6D-FB5F-AB4D82597DD1}"/>
          </ac:graphicFrameMkLst>
        </pc:graphicFrameChg>
        <pc:graphicFrameChg chg="add mod">
          <ac:chgData name="Валентина Куликова" userId="ecc4fa7811a3c48a" providerId="LiveId" clId="{F53F5B90-CC9B-41FD-9311-6599F0985050}" dt="2024-06-23T14:14:20.538" v="8049"/>
          <ac:graphicFrameMkLst>
            <pc:docMk/>
            <pc:sldMk cId="918226721" sldId="271"/>
            <ac:graphicFrameMk id="5" creationId="{C47F36A9-C116-EC33-72AA-1060D28BA223}"/>
          </ac:graphicFrameMkLst>
        </pc:graphicFrameChg>
        <pc:graphicFrameChg chg="add del mod modGraphic">
          <ac:chgData name="Валентина Куликова" userId="ecc4fa7811a3c48a" providerId="LiveId" clId="{F53F5B90-CC9B-41FD-9311-6599F0985050}" dt="2024-06-20T10:21:20.498" v="4507" actId="478"/>
          <ac:graphicFrameMkLst>
            <pc:docMk/>
            <pc:sldMk cId="918226721" sldId="271"/>
            <ac:graphicFrameMk id="7" creationId="{93F0342E-CEF9-FCCC-50D5-D5D913D4B360}"/>
          </ac:graphicFrameMkLst>
        </pc:graphicFrameChg>
        <pc:graphicFrameChg chg="add mod modGraphic">
          <ac:chgData name="Валентина Куликова" userId="ecc4fa7811a3c48a" providerId="LiveId" clId="{F53F5B90-CC9B-41FD-9311-6599F0985050}" dt="2024-06-23T17:07:17.996" v="8938" actId="21"/>
          <ac:graphicFrameMkLst>
            <pc:docMk/>
            <pc:sldMk cId="918226721" sldId="271"/>
            <ac:graphicFrameMk id="8" creationId="{64FA047D-B6CF-ED37-F5BD-8ACDEDC025C1}"/>
          </ac:graphicFrameMkLst>
        </pc:graphicFrameChg>
        <pc:graphicFrameChg chg="add del mod modGraphic">
          <ac:chgData name="Валентина Куликова" userId="ecc4fa7811a3c48a" providerId="LiveId" clId="{F53F5B90-CC9B-41FD-9311-6599F0985050}" dt="2024-06-23T14:14:14.441" v="8047" actId="478"/>
          <ac:graphicFrameMkLst>
            <pc:docMk/>
            <pc:sldMk cId="918226721" sldId="271"/>
            <ac:graphicFrameMk id="10" creationId="{5C90BE9A-A628-CD87-0EC8-DEE79EF32155}"/>
          </ac:graphicFrameMkLst>
        </pc:graphicFrameChg>
      </pc:sldChg>
      <pc:sldChg chg="modSp new mod">
        <pc:chgData name="Валентина Куликова" userId="ecc4fa7811a3c48a" providerId="LiveId" clId="{F53F5B90-CC9B-41FD-9311-6599F0985050}" dt="2024-06-23T17:08:04.972" v="8940" actId="113"/>
        <pc:sldMkLst>
          <pc:docMk/>
          <pc:sldMk cId="634296657" sldId="272"/>
        </pc:sldMkLst>
        <pc:spChg chg="mod">
          <ac:chgData name="Валентина Куликова" userId="ecc4fa7811a3c48a" providerId="LiveId" clId="{F53F5B90-CC9B-41FD-9311-6599F0985050}" dt="2024-06-23T17:08:04.972" v="8940" actId="113"/>
          <ac:spMkLst>
            <pc:docMk/>
            <pc:sldMk cId="634296657" sldId="272"/>
            <ac:spMk id="2" creationId="{42E1CDFF-E67F-569D-20B1-CF134FABD0EE}"/>
          </ac:spMkLst>
        </pc:spChg>
        <pc:spChg chg="mod">
          <ac:chgData name="Валентина Куликова" userId="ecc4fa7811a3c48a" providerId="LiveId" clId="{F53F5B90-CC9B-41FD-9311-6599F0985050}" dt="2024-06-23T14:35:40.935" v="8286" actId="6549"/>
          <ac:spMkLst>
            <pc:docMk/>
            <pc:sldMk cId="634296657" sldId="272"/>
            <ac:spMk id="3" creationId="{812DFABE-AB07-BBAE-9627-F08F4B5B171C}"/>
          </ac:spMkLst>
        </pc:spChg>
      </pc:sldChg>
      <pc:sldChg chg="addSp delSp modSp add mod">
        <pc:chgData name="Валентина Куликова" userId="ecc4fa7811a3c48a" providerId="LiveId" clId="{F53F5B90-CC9B-41FD-9311-6599F0985050}" dt="2024-06-20T08:41:54.944" v="2551" actId="403"/>
        <pc:sldMkLst>
          <pc:docMk/>
          <pc:sldMk cId="1106243760" sldId="337"/>
        </pc:sldMkLst>
        <pc:spChg chg="del">
          <ac:chgData name="Валентина Куликова" userId="ecc4fa7811a3c48a" providerId="LiveId" clId="{F53F5B90-CC9B-41FD-9311-6599F0985050}" dt="2024-06-20T08:35:58.528" v="2203" actId="478"/>
          <ac:spMkLst>
            <pc:docMk/>
            <pc:sldMk cId="1106243760" sldId="337"/>
            <ac:spMk id="2" creationId="{8965C05C-34A2-4F87-A206-69AC151132F7}"/>
          </ac:spMkLst>
        </pc:spChg>
        <pc:spChg chg="mod">
          <ac:chgData name="Валентина Куликова" userId="ecc4fa7811a3c48a" providerId="LiveId" clId="{F53F5B90-CC9B-41FD-9311-6599F0985050}" dt="2024-06-20T08:40:08.010" v="2489" actId="1076"/>
          <ac:spMkLst>
            <pc:docMk/>
            <pc:sldMk cId="1106243760" sldId="337"/>
            <ac:spMk id="4" creationId="{54B5175B-D126-411E-BE28-E9C816FE3BE8}"/>
          </ac:spMkLst>
        </pc:spChg>
        <pc:spChg chg="mod">
          <ac:chgData name="Валентина Куликова" userId="ecc4fa7811a3c48a" providerId="LiveId" clId="{F53F5B90-CC9B-41FD-9311-6599F0985050}" dt="2024-06-20T08:40:23.720" v="2492" actId="14100"/>
          <ac:spMkLst>
            <pc:docMk/>
            <pc:sldMk cId="1106243760" sldId="337"/>
            <ac:spMk id="5" creationId="{4E3A89CF-F4FE-46E8-9B55-9333E7853BE0}"/>
          </ac:spMkLst>
        </pc:spChg>
        <pc:spChg chg="mod">
          <ac:chgData name="Валентина Куликова" userId="ecc4fa7811a3c48a" providerId="LiveId" clId="{F53F5B90-CC9B-41FD-9311-6599F0985050}" dt="2024-06-20T08:40:27.362" v="2493" actId="14100"/>
          <ac:spMkLst>
            <pc:docMk/>
            <pc:sldMk cId="1106243760" sldId="337"/>
            <ac:spMk id="6" creationId="{F08F0C89-18AD-4FFD-88ED-56CDEF5E288E}"/>
          </ac:spMkLst>
        </pc:spChg>
        <pc:spChg chg="add del mod">
          <ac:chgData name="Валентина Куликова" userId="ecc4fa7811a3c48a" providerId="LiveId" clId="{F53F5B90-CC9B-41FD-9311-6599F0985050}" dt="2024-06-20T08:35:59.755" v="2205" actId="478"/>
          <ac:spMkLst>
            <pc:docMk/>
            <pc:sldMk cId="1106243760" sldId="337"/>
            <ac:spMk id="7" creationId="{095A1687-BB69-4872-3EF9-2C48EC70D197}"/>
          </ac:spMkLst>
        </pc:spChg>
        <pc:spChg chg="mod">
          <ac:chgData name="Валентина Куликова" userId="ecc4fa7811a3c48a" providerId="LiveId" clId="{F53F5B90-CC9B-41FD-9311-6599F0985050}" dt="2024-06-20T08:40:52.797" v="2498" actId="1076"/>
          <ac:spMkLst>
            <pc:docMk/>
            <pc:sldMk cId="1106243760" sldId="337"/>
            <ac:spMk id="13" creationId="{54B5175B-D126-411E-BE28-E9C816FE3BE8}"/>
          </ac:spMkLst>
        </pc:spChg>
        <pc:spChg chg="mod">
          <ac:chgData name="Валентина Куликова" userId="ecc4fa7811a3c48a" providerId="LiveId" clId="{F53F5B90-CC9B-41FD-9311-6599F0985050}" dt="2024-06-20T08:40:59.547" v="2501" actId="403"/>
          <ac:spMkLst>
            <pc:docMk/>
            <pc:sldMk cId="1106243760" sldId="337"/>
            <ac:spMk id="15" creationId="{4E3A89CF-F4FE-46E8-9B55-9333E7853BE0}"/>
          </ac:spMkLst>
        </pc:spChg>
        <pc:spChg chg="mod">
          <ac:chgData name="Валентина Куликова" userId="ecc4fa7811a3c48a" providerId="LiveId" clId="{F53F5B90-CC9B-41FD-9311-6599F0985050}" dt="2024-06-20T08:41:54.944" v="2551" actId="403"/>
          <ac:spMkLst>
            <pc:docMk/>
            <pc:sldMk cId="1106243760" sldId="337"/>
            <ac:spMk id="16" creationId="{F08F0C89-18AD-4FFD-88ED-56CDEF5E288E}"/>
          </ac:spMkLst>
        </pc:spChg>
        <pc:spChg chg="del">
          <ac:chgData name="Валентина Куликова" userId="ecc4fa7811a3c48a" providerId="LiveId" clId="{F53F5B90-CC9B-41FD-9311-6599F0985050}" dt="2024-06-20T08:35:50.135" v="2202" actId="478"/>
          <ac:spMkLst>
            <pc:docMk/>
            <pc:sldMk cId="1106243760" sldId="337"/>
            <ac:spMk id="43" creationId="{5B92E88D-1C5F-4111-AA14-0E0F8970BFD7}"/>
          </ac:spMkLst>
        </pc:spChg>
        <pc:spChg chg="del mod">
          <ac:chgData name="Валентина Куликова" userId="ecc4fa7811a3c48a" providerId="LiveId" clId="{F53F5B90-CC9B-41FD-9311-6599F0985050}" dt="2024-06-20T08:35:47.849" v="2201" actId="478"/>
          <ac:spMkLst>
            <pc:docMk/>
            <pc:sldMk cId="1106243760" sldId="337"/>
            <ac:spMk id="44" creationId="{A457C16D-2B4C-4E42-9567-B0E6DF4F30FA}"/>
          </ac:spMkLst>
        </pc:spChg>
        <pc:spChg chg="del mod">
          <ac:chgData name="Валентина Куликова" userId="ecc4fa7811a3c48a" providerId="LiveId" clId="{F53F5B90-CC9B-41FD-9311-6599F0985050}" dt="2024-06-20T08:35:40.505" v="2199" actId="478"/>
          <ac:spMkLst>
            <pc:docMk/>
            <pc:sldMk cId="1106243760" sldId="337"/>
            <ac:spMk id="45" creationId="{E4EE6CE4-4A83-491B-A5F1-B0D1A72CAC89}"/>
          </ac:spMkLst>
        </pc:spChg>
        <pc:cxnChg chg="mod">
          <ac:chgData name="Валентина Куликова" userId="ecc4fa7811a3c48a" providerId="LiveId" clId="{F53F5B90-CC9B-41FD-9311-6599F0985050}" dt="2024-06-20T08:40:23.720" v="2492" actId="14100"/>
          <ac:cxnSpMkLst>
            <pc:docMk/>
            <pc:sldMk cId="1106243760" sldId="337"/>
            <ac:cxnSpMk id="11" creationId="{C5671288-E058-46EA-949A-36D9D7A8FD4B}"/>
          </ac:cxnSpMkLst>
        </pc:cxnChg>
        <pc:cxnChg chg="mod">
          <ac:chgData name="Валентина Куликова" userId="ecc4fa7811a3c48a" providerId="LiveId" clId="{F53F5B90-CC9B-41FD-9311-6599F0985050}" dt="2024-06-20T08:40:27.362" v="2493" actId="14100"/>
          <ac:cxnSpMkLst>
            <pc:docMk/>
            <pc:sldMk cId="1106243760" sldId="337"/>
            <ac:cxnSpMk id="14" creationId="{ECF5C403-C2D1-4492-A430-AF438945714D}"/>
          </ac:cxnSpMkLst>
        </pc:cxnChg>
        <pc:cxnChg chg="del">
          <ac:chgData name="Валентина Куликова" userId="ecc4fa7811a3c48a" providerId="LiveId" clId="{F53F5B90-CC9B-41FD-9311-6599F0985050}" dt="2024-06-20T08:36:28.355" v="2214" actId="478"/>
          <ac:cxnSpMkLst>
            <pc:docMk/>
            <pc:sldMk cId="1106243760" sldId="337"/>
            <ac:cxnSpMk id="20" creationId="{C5671288-E058-46EA-949A-36D9D7A8FD4B}"/>
          </ac:cxnSpMkLst>
        </pc:cxnChg>
        <pc:cxnChg chg="del mod">
          <ac:chgData name="Валентина Куликова" userId="ecc4fa7811a3c48a" providerId="LiveId" clId="{F53F5B90-CC9B-41FD-9311-6599F0985050}" dt="2024-06-20T08:36:12.990" v="2209" actId="478"/>
          <ac:cxnSpMkLst>
            <pc:docMk/>
            <pc:sldMk cId="1106243760" sldId="337"/>
            <ac:cxnSpMk id="22" creationId="{ECF5C403-C2D1-4492-A430-AF438945714D}"/>
          </ac:cxnSpMkLst>
        </pc:cxnChg>
        <pc:cxnChg chg="mod">
          <ac:chgData name="Валентина Куликова" userId="ecc4fa7811a3c48a" providerId="LiveId" clId="{F53F5B90-CC9B-41FD-9311-6599F0985050}" dt="2024-06-20T08:40:52.797" v="2498" actId="1076"/>
          <ac:cxnSpMkLst>
            <pc:docMk/>
            <pc:sldMk cId="1106243760" sldId="337"/>
            <ac:cxnSpMk id="28" creationId="{435B4AE6-6599-4B12-9C25-D4E0DB8E8F9F}"/>
          </ac:cxnSpMkLst>
        </pc:cxnChg>
        <pc:cxnChg chg="mod">
          <ac:chgData name="Валентина Куликова" userId="ecc4fa7811a3c48a" providerId="LiveId" clId="{F53F5B90-CC9B-41FD-9311-6599F0985050}" dt="2024-06-20T08:40:52.797" v="2498" actId="1076"/>
          <ac:cxnSpMkLst>
            <pc:docMk/>
            <pc:sldMk cId="1106243760" sldId="337"/>
            <ac:cxnSpMk id="46" creationId="{65A2D5A0-1D68-45E8-BC15-DE0C4A50876B}"/>
          </ac:cxnSpMkLst>
        </pc:cxnChg>
      </pc:sldChg>
      <pc:sldChg chg="modSp add mod">
        <pc:chgData name="Валентина Куликова" userId="ecc4fa7811a3c48a" providerId="LiveId" clId="{F53F5B90-CC9B-41FD-9311-6599F0985050}" dt="2024-06-23T17:23:11.780" v="9228" actId="207"/>
        <pc:sldMkLst>
          <pc:docMk/>
          <pc:sldMk cId="409187606" sldId="338"/>
        </pc:sldMkLst>
        <pc:spChg chg="mod">
          <ac:chgData name="Валентина Куликова" userId="ecc4fa7811a3c48a" providerId="LiveId" clId="{F53F5B90-CC9B-41FD-9311-6599F0985050}" dt="2024-06-23T09:48:32.814" v="6383" actId="20577"/>
          <ac:spMkLst>
            <pc:docMk/>
            <pc:sldMk cId="409187606" sldId="338"/>
            <ac:spMk id="2" creationId="{42E1CDFF-E67F-569D-20B1-CF134FABD0EE}"/>
          </ac:spMkLst>
        </pc:spChg>
        <pc:spChg chg="mod">
          <ac:chgData name="Валентина Куликова" userId="ecc4fa7811a3c48a" providerId="LiveId" clId="{F53F5B90-CC9B-41FD-9311-6599F0985050}" dt="2024-06-23T17:23:11.780" v="9228" actId="207"/>
          <ac:spMkLst>
            <pc:docMk/>
            <pc:sldMk cId="409187606" sldId="338"/>
            <ac:spMk id="3" creationId="{812DFABE-AB07-BBAE-9627-F08F4B5B171C}"/>
          </ac:spMkLst>
        </pc:spChg>
      </pc:sldChg>
      <pc:sldChg chg="modSp new mod ord">
        <pc:chgData name="Валентина Куликова" userId="ecc4fa7811a3c48a" providerId="LiveId" clId="{F53F5B90-CC9B-41FD-9311-6599F0985050}" dt="2024-06-23T17:08:55.372" v="8988"/>
        <pc:sldMkLst>
          <pc:docMk/>
          <pc:sldMk cId="661402810" sldId="339"/>
        </pc:sldMkLst>
        <pc:spChg chg="mod">
          <ac:chgData name="Валентина Куликова" userId="ecc4fa7811a3c48a" providerId="LiveId" clId="{F53F5B90-CC9B-41FD-9311-6599F0985050}" dt="2024-06-20T09:14:53.868" v="3281" actId="1076"/>
          <ac:spMkLst>
            <pc:docMk/>
            <pc:sldMk cId="661402810" sldId="339"/>
            <ac:spMk id="2" creationId="{183B96A9-C700-48DA-5C11-66177E29242C}"/>
          </ac:spMkLst>
        </pc:spChg>
        <pc:spChg chg="mod">
          <ac:chgData name="Валентина Куликова" userId="ecc4fa7811a3c48a" providerId="LiveId" clId="{F53F5B90-CC9B-41FD-9311-6599F0985050}" dt="2024-06-23T17:08:55.372" v="8988"/>
          <ac:spMkLst>
            <pc:docMk/>
            <pc:sldMk cId="661402810" sldId="339"/>
            <ac:spMk id="3" creationId="{AEEE2A01-5836-1240-77F0-47BB19A04B49}"/>
          </ac:spMkLst>
        </pc:spChg>
      </pc:sldChg>
      <pc:sldChg chg="modSp add mod">
        <pc:chgData name="Валентина Куликова" userId="ecc4fa7811a3c48a" providerId="LiveId" clId="{F53F5B90-CC9B-41FD-9311-6599F0985050}" dt="2024-06-23T14:36:24.688" v="8296" actId="207"/>
        <pc:sldMkLst>
          <pc:docMk/>
          <pc:sldMk cId="1801471820" sldId="340"/>
        </pc:sldMkLst>
        <pc:spChg chg="mod">
          <ac:chgData name="Валентина Куликова" userId="ecc4fa7811a3c48a" providerId="LiveId" clId="{F53F5B90-CC9B-41FD-9311-6599F0985050}" dt="2024-06-23T14:33:42.118" v="8264" actId="1076"/>
          <ac:spMkLst>
            <pc:docMk/>
            <pc:sldMk cId="1801471820" sldId="340"/>
            <ac:spMk id="2" creationId="{42E1CDFF-E67F-569D-20B1-CF134FABD0EE}"/>
          </ac:spMkLst>
        </pc:spChg>
        <pc:spChg chg="mod">
          <ac:chgData name="Валентина Куликова" userId="ecc4fa7811a3c48a" providerId="LiveId" clId="{F53F5B90-CC9B-41FD-9311-6599F0985050}" dt="2024-06-23T14:36:24.688" v="8296" actId="207"/>
          <ac:spMkLst>
            <pc:docMk/>
            <pc:sldMk cId="1801471820" sldId="340"/>
            <ac:spMk id="3" creationId="{812DFABE-AB07-BBAE-9627-F08F4B5B171C}"/>
          </ac:spMkLst>
        </pc:spChg>
      </pc:sldChg>
      <pc:sldChg chg="addSp delSp modSp new mod">
        <pc:chgData name="Валентина Куликова" userId="ecc4fa7811a3c48a" providerId="LiveId" clId="{F53F5B90-CC9B-41FD-9311-6599F0985050}" dt="2024-06-23T09:44:24.464" v="6228" actId="20577"/>
        <pc:sldMkLst>
          <pc:docMk/>
          <pc:sldMk cId="2560723944" sldId="341"/>
        </pc:sldMkLst>
        <pc:spChg chg="del mod">
          <ac:chgData name="Валентина Куликова" userId="ecc4fa7811a3c48a" providerId="LiveId" clId="{F53F5B90-CC9B-41FD-9311-6599F0985050}" dt="2024-06-20T10:04:41.529" v="4498" actId="478"/>
          <ac:spMkLst>
            <pc:docMk/>
            <pc:sldMk cId="2560723944" sldId="341"/>
            <ac:spMk id="2" creationId="{EDDED9B9-FD33-CDCE-AE9C-BBE24854B700}"/>
          </ac:spMkLst>
        </pc:spChg>
        <pc:spChg chg="del">
          <ac:chgData name="Валентина Куликова" userId="ecc4fa7811a3c48a" providerId="LiveId" clId="{F53F5B90-CC9B-41FD-9311-6599F0985050}" dt="2024-06-20T10:04:42.739" v="4499" actId="478"/>
          <ac:spMkLst>
            <pc:docMk/>
            <pc:sldMk cId="2560723944" sldId="341"/>
            <ac:spMk id="3" creationId="{38179BDB-63AF-F7CC-0D25-AA03E2C1CEE2}"/>
          </ac:spMkLst>
        </pc:spChg>
        <pc:spChg chg="add mod">
          <ac:chgData name="Валентина Куликова" userId="ecc4fa7811a3c48a" providerId="LiveId" clId="{F53F5B90-CC9B-41FD-9311-6599F0985050}" dt="2024-06-23T09:44:24.464" v="6228" actId="20577"/>
          <ac:spMkLst>
            <pc:docMk/>
            <pc:sldMk cId="2560723944" sldId="341"/>
            <ac:spMk id="4" creationId="{F49ECD6C-5D49-1D4E-B2CB-9D08C4BA3371}"/>
          </ac:spMkLst>
        </pc:spChg>
      </pc:sldChg>
      <pc:sldChg chg="addSp modSp new mod">
        <pc:chgData name="Валентина Куликова" userId="ecc4fa7811a3c48a" providerId="LiveId" clId="{F53F5B90-CC9B-41FD-9311-6599F0985050}" dt="2024-06-23T17:07:36.110" v="8939" actId="207"/>
        <pc:sldMkLst>
          <pc:docMk/>
          <pc:sldMk cId="2054892559" sldId="342"/>
        </pc:sldMkLst>
        <pc:spChg chg="mod">
          <ac:chgData name="Валентина Куликова" userId="ecc4fa7811a3c48a" providerId="LiveId" clId="{F53F5B90-CC9B-41FD-9311-6599F0985050}" dt="2024-06-23T14:31:52.941" v="8236" actId="113"/>
          <ac:spMkLst>
            <pc:docMk/>
            <pc:sldMk cId="2054892559" sldId="342"/>
            <ac:spMk id="2" creationId="{A0389156-1B75-407F-286A-679368D46882}"/>
          </ac:spMkLst>
        </pc:spChg>
        <pc:spChg chg="mod">
          <ac:chgData name="Валентина Куликова" userId="ecc4fa7811a3c48a" providerId="LiveId" clId="{F53F5B90-CC9B-41FD-9311-6599F0985050}" dt="2024-06-23T17:07:36.110" v="8939" actId="207"/>
          <ac:spMkLst>
            <pc:docMk/>
            <pc:sldMk cId="2054892559" sldId="342"/>
            <ac:spMk id="3" creationId="{7BF73036-F4E2-17E6-B056-E3AFAC938919}"/>
          </ac:spMkLst>
        </pc:spChg>
        <pc:graphicFrameChg chg="add mod">
          <ac:chgData name="Валентина Куликова" userId="ecc4fa7811a3c48a" providerId="LiveId" clId="{F53F5B90-CC9B-41FD-9311-6599F0985050}" dt="2024-06-20T10:26:42.447" v="4548"/>
          <ac:graphicFrameMkLst>
            <pc:docMk/>
            <pc:sldMk cId="2054892559" sldId="342"/>
            <ac:graphicFrameMk id="4" creationId="{DB922623-2B5A-E799-BF2B-4EBE5DF5C293}"/>
          </ac:graphicFrameMkLst>
        </pc:graphicFrameChg>
      </pc:sldChg>
      <pc:sldChg chg="modSp new mod">
        <pc:chgData name="Валентина Куликова" userId="ecc4fa7811a3c48a" providerId="LiveId" clId="{F53F5B90-CC9B-41FD-9311-6599F0985050}" dt="2024-06-23T16:55:25.394" v="8689" actId="207"/>
        <pc:sldMkLst>
          <pc:docMk/>
          <pc:sldMk cId="256412241" sldId="343"/>
        </pc:sldMkLst>
        <pc:spChg chg="mod">
          <ac:chgData name="Валентина Куликова" userId="ecc4fa7811a3c48a" providerId="LiveId" clId="{F53F5B90-CC9B-41FD-9311-6599F0985050}" dt="2024-06-20T10:36:33.243" v="5186" actId="20577"/>
          <ac:spMkLst>
            <pc:docMk/>
            <pc:sldMk cId="256412241" sldId="343"/>
            <ac:spMk id="2" creationId="{C85DA4A2-B459-A4B3-F549-5244E90D3D6F}"/>
          </ac:spMkLst>
        </pc:spChg>
        <pc:spChg chg="mod">
          <ac:chgData name="Валентина Куликова" userId="ecc4fa7811a3c48a" providerId="LiveId" clId="{F53F5B90-CC9B-41FD-9311-6599F0985050}" dt="2024-06-23T16:55:25.394" v="8689" actId="207"/>
          <ac:spMkLst>
            <pc:docMk/>
            <pc:sldMk cId="256412241" sldId="343"/>
            <ac:spMk id="3" creationId="{F0CFA755-DCBD-7C8C-BC05-1A49D9891747}"/>
          </ac:spMkLst>
        </pc:spChg>
      </pc:sldChg>
      <pc:sldChg chg="addSp delSp modSp new mod">
        <pc:chgData name="Валентина Куликова" userId="ecc4fa7811a3c48a" providerId="LiveId" clId="{F53F5B90-CC9B-41FD-9311-6599F0985050}" dt="2024-06-23T17:41:29.836" v="9770" actId="14100"/>
        <pc:sldMkLst>
          <pc:docMk/>
          <pc:sldMk cId="1424491765" sldId="344"/>
        </pc:sldMkLst>
        <pc:spChg chg="mod">
          <ac:chgData name="Валентина Куликова" userId="ecc4fa7811a3c48a" providerId="LiveId" clId="{F53F5B90-CC9B-41FD-9311-6599F0985050}" dt="2024-06-23T17:28:53.398" v="9457" actId="113"/>
          <ac:spMkLst>
            <pc:docMk/>
            <pc:sldMk cId="1424491765" sldId="344"/>
            <ac:spMk id="2" creationId="{12C0FB3C-9746-BEBB-4D63-4C158C07B436}"/>
          </ac:spMkLst>
        </pc:spChg>
        <pc:spChg chg="add del mod">
          <ac:chgData name="Валентина Куликова" userId="ecc4fa7811a3c48a" providerId="LiveId" clId="{F53F5B90-CC9B-41FD-9311-6599F0985050}" dt="2024-06-23T17:33:29.013" v="9529" actId="403"/>
          <ac:spMkLst>
            <pc:docMk/>
            <pc:sldMk cId="1424491765" sldId="344"/>
            <ac:spMk id="3" creationId="{206DF41E-9EF1-ADA1-E0F2-EB6D484CF9E5}"/>
          </ac:spMkLst>
        </pc:spChg>
        <pc:graphicFrameChg chg="add mod">
          <ac:chgData name="Валентина Куликова" userId="ecc4fa7811a3c48a" providerId="LiveId" clId="{F53F5B90-CC9B-41FD-9311-6599F0985050}" dt="2024-06-20T10:39:02.328" v="5410"/>
          <ac:graphicFrameMkLst>
            <pc:docMk/>
            <pc:sldMk cId="1424491765" sldId="344"/>
            <ac:graphicFrameMk id="4" creationId="{9672A8D0-7437-2EA6-7C75-0CA3B6AC162F}"/>
          </ac:graphicFrameMkLst>
        </pc:graphicFrameChg>
        <pc:graphicFrameChg chg="add mod modGraphic">
          <ac:chgData name="Валентина Куликова" userId="ecc4fa7811a3c48a" providerId="LiveId" clId="{F53F5B90-CC9B-41FD-9311-6599F0985050}" dt="2024-06-23T17:41:29.836" v="9770" actId="14100"/>
          <ac:graphicFrameMkLst>
            <pc:docMk/>
            <pc:sldMk cId="1424491765" sldId="344"/>
            <ac:graphicFrameMk id="5" creationId="{53247B9E-D1F6-FDEE-E8DE-20D7C825F0C8}"/>
          </ac:graphicFrameMkLst>
        </pc:graphicFrameChg>
      </pc:sldChg>
      <pc:sldChg chg="addSp delSp modSp new mod">
        <pc:chgData name="Валентина Куликова" userId="ecc4fa7811a3c48a" providerId="LiveId" clId="{F53F5B90-CC9B-41FD-9311-6599F0985050}" dt="2024-06-23T17:47:42.013" v="9822" actId="20577"/>
        <pc:sldMkLst>
          <pc:docMk/>
          <pc:sldMk cId="2944636640" sldId="345"/>
        </pc:sldMkLst>
        <pc:spChg chg="mod">
          <ac:chgData name="Валентина Куликова" userId="ecc4fa7811a3c48a" providerId="LiveId" clId="{F53F5B90-CC9B-41FD-9311-6599F0985050}" dt="2024-06-20T10:46:59.944" v="5769" actId="20577"/>
          <ac:spMkLst>
            <pc:docMk/>
            <pc:sldMk cId="2944636640" sldId="345"/>
            <ac:spMk id="2" creationId="{F984066B-00ED-2684-2F53-04CE35A30CCA}"/>
          </ac:spMkLst>
        </pc:spChg>
        <pc:spChg chg="mod">
          <ac:chgData name="Валентина Куликова" userId="ecc4fa7811a3c48a" providerId="LiveId" clId="{F53F5B90-CC9B-41FD-9311-6599F0985050}" dt="2024-06-23T17:47:42.013" v="9822" actId="20577"/>
          <ac:spMkLst>
            <pc:docMk/>
            <pc:sldMk cId="2944636640" sldId="345"/>
            <ac:spMk id="3" creationId="{956B575F-E235-954D-B67D-81E5B85AA2E1}"/>
          </ac:spMkLst>
        </pc:spChg>
        <pc:graphicFrameChg chg="add mod modGraphic">
          <ac:chgData name="Валентина Куликова" userId="ecc4fa7811a3c48a" providerId="LiveId" clId="{F53F5B90-CC9B-41FD-9311-6599F0985050}" dt="2024-06-23T16:48:15.139" v="8549" actId="14100"/>
          <ac:graphicFrameMkLst>
            <pc:docMk/>
            <pc:sldMk cId="2944636640" sldId="345"/>
            <ac:graphicFrameMk id="4" creationId="{FEC2FE21-9851-6A01-7020-B6C03B9ABA3E}"/>
          </ac:graphicFrameMkLst>
        </pc:graphicFrameChg>
        <pc:graphicFrameChg chg="add mod modGraphic">
          <ac:chgData name="Валентина Куликова" userId="ecc4fa7811a3c48a" providerId="LiveId" clId="{F53F5B90-CC9B-41FD-9311-6599F0985050}" dt="2024-06-23T16:48:21.229" v="8551" actId="14100"/>
          <ac:graphicFrameMkLst>
            <pc:docMk/>
            <pc:sldMk cId="2944636640" sldId="345"/>
            <ac:graphicFrameMk id="5" creationId="{DEACD1C4-AD21-6420-2F9D-30F7DF6CFA12}"/>
          </ac:graphicFrameMkLst>
        </pc:graphicFrameChg>
        <pc:picChg chg="add del">
          <ac:chgData name="Валентина Куликова" userId="ecc4fa7811a3c48a" providerId="LiveId" clId="{F53F5B90-CC9B-41FD-9311-6599F0985050}" dt="2024-06-20T10:50:17.972" v="5991" actId="22"/>
          <ac:picMkLst>
            <pc:docMk/>
            <pc:sldMk cId="2944636640" sldId="345"/>
            <ac:picMk id="7" creationId="{9105EE10-C647-A7BD-6F69-BA97172068EA}"/>
          </ac:picMkLst>
        </pc:picChg>
      </pc:sldChg>
      <pc:sldChg chg="addSp delSp modSp add mod">
        <pc:chgData name="Валентина Куликова" userId="ecc4fa7811a3c48a" providerId="LiveId" clId="{F53F5B90-CC9B-41FD-9311-6599F0985050}" dt="2024-06-23T17:45:27.748" v="9811" actId="14100"/>
        <pc:sldMkLst>
          <pc:docMk/>
          <pc:sldMk cId="1264297442" sldId="346"/>
        </pc:sldMkLst>
        <pc:spChg chg="mod">
          <ac:chgData name="Валентина Куликова" userId="ecc4fa7811a3c48a" providerId="LiveId" clId="{F53F5B90-CC9B-41FD-9311-6599F0985050}" dt="2024-06-23T17:45:27.748" v="9811" actId="14100"/>
          <ac:spMkLst>
            <pc:docMk/>
            <pc:sldMk cId="1264297442" sldId="346"/>
            <ac:spMk id="3" creationId="{956B575F-E235-954D-B67D-81E5B85AA2E1}"/>
          </ac:spMkLst>
        </pc:spChg>
        <pc:graphicFrameChg chg="del">
          <ac:chgData name="Валентина Куликова" userId="ecc4fa7811a3c48a" providerId="LiveId" clId="{F53F5B90-CC9B-41FD-9311-6599F0985050}" dt="2024-06-20T10:51:07.324" v="6034" actId="478"/>
          <ac:graphicFrameMkLst>
            <pc:docMk/>
            <pc:sldMk cId="1264297442" sldId="346"/>
            <ac:graphicFrameMk id="4" creationId="{FEC2FE21-9851-6A01-7020-B6C03B9ABA3E}"/>
          </ac:graphicFrameMkLst>
        </pc:graphicFrameChg>
        <pc:graphicFrameChg chg="del">
          <ac:chgData name="Валентина Куликова" userId="ecc4fa7811a3c48a" providerId="LiveId" clId="{F53F5B90-CC9B-41FD-9311-6599F0985050}" dt="2024-06-20T10:51:08.936" v="6035" actId="478"/>
          <ac:graphicFrameMkLst>
            <pc:docMk/>
            <pc:sldMk cId="1264297442" sldId="346"/>
            <ac:graphicFrameMk id="5" creationId="{DEACD1C4-AD21-6420-2F9D-30F7DF6CFA12}"/>
          </ac:graphicFrameMkLst>
        </pc:graphicFrameChg>
        <pc:graphicFrameChg chg="add mod">
          <ac:chgData name="Валентина Куликова" userId="ecc4fa7811a3c48a" providerId="LiveId" clId="{F53F5B90-CC9B-41FD-9311-6599F0985050}" dt="2024-06-20T10:52:09.280" v="6057"/>
          <ac:graphicFrameMkLst>
            <pc:docMk/>
            <pc:sldMk cId="1264297442" sldId="346"/>
            <ac:graphicFrameMk id="6" creationId="{F398BB75-5ADE-4E5B-FBC9-642A237FBE17}"/>
          </ac:graphicFrameMkLst>
        </pc:graphicFrameChg>
        <pc:graphicFrameChg chg="add mod modGraphic">
          <ac:chgData name="Валентина Куликова" userId="ecc4fa7811a3c48a" providerId="LiveId" clId="{F53F5B90-CC9B-41FD-9311-6599F0985050}" dt="2024-06-23T16:50:40.734" v="8596" actId="14734"/>
          <ac:graphicFrameMkLst>
            <pc:docMk/>
            <pc:sldMk cId="1264297442" sldId="346"/>
            <ac:graphicFrameMk id="7" creationId="{C35EA79C-A38E-A74E-45AB-F458D30749BC}"/>
          </ac:graphicFrameMkLst>
        </pc:graphicFrameChg>
        <pc:graphicFrameChg chg="add mod modGraphic">
          <ac:chgData name="Валентина Куликова" userId="ecc4fa7811a3c48a" providerId="LiveId" clId="{F53F5B90-CC9B-41FD-9311-6599F0985050}" dt="2024-06-23T16:51:50.418" v="8625" actId="403"/>
          <ac:graphicFrameMkLst>
            <pc:docMk/>
            <pc:sldMk cId="1264297442" sldId="346"/>
            <ac:graphicFrameMk id="8" creationId="{2402168D-D7E2-A6FB-F449-A8A70ED56E61}"/>
          </ac:graphicFrameMkLst>
        </pc:graphicFrameChg>
      </pc:sldChg>
      <pc:sldChg chg="addSp delSp modSp new mod">
        <pc:chgData name="Валентина Куликова" userId="ecc4fa7811a3c48a" providerId="LiveId" clId="{F53F5B90-CC9B-41FD-9311-6599F0985050}" dt="2024-06-23T16:54:36.759" v="8680" actId="1076"/>
        <pc:sldMkLst>
          <pc:docMk/>
          <pc:sldMk cId="3913946242" sldId="347"/>
        </pc:sldMkLst>
        <pc:spChg chg="mod">
          <ac:chgData name="Валентина Куликова" userId="ecc4fa7811a3c48a" providerId="LiveId" clId="{F53F5B90-CC9B-41FD-9311-6599F0985050}" dt="2024-06-23T16:54:21.945" v="8678" actId="1076"/>
          <ac:spMkLst>
            <pc:docMk/>
            <pc:sldMk cId="3913946242" sldId="347"/>
            <ac:spMk id="2" creationId="{213926D7-97F6-2D4C-0B9B-FF5F7C572914}"/>
          </ac:spMkLst>
        </pc:spChg>
        <pc:spChg chg="del">
          <ac:chgData name="Валентина Куликова" userId="ecc4fa7811a3c48a" providerId="LiveId" clId="{F53F5B90-CC9B-41FD-9311-6599F0985050}" dt="2024-06-20T10:54:20.605" v="6106"/>
          <ac:spMkLst>
            <pc:docMk/>
            <pc:sldMk cId="3913946242" sldId="347"/>
            <ac:spMk id="3" creationId="{A445953E-AEAA-FE06-BC81-770BABEB5B45}"/>
          </ac:spMkLst>
        </pc:spChg>
        <pc:spChg chg="add mod">
          <ac:chgData name="Валентина Куликова" userId="ecc4fa7811a3c48a" providerId="LiveId" clId="{F53F5B90-CC9B-41FD-9311-6599F0985050}" dt="2024-06-23T16:54:24.151" v="8679" actId="1076"/>
          <ac:spMkLst>
            <pc:docMk/>
            <pc:sldMk cId="3913946242" sldId="347"/>
            <ac:spMk id="5" creationId="{BA38E7C8-7D2B-6083-1676-3306F4BCDF7D}"/>
          </ac:spMkLst>
        </pc:spChg>
        <pc:graphicFrameChg chg="add mod modGraphic">
          <ac:chgData name="Валентина Куликова" userId="ecc4fa7811a3c48a" providerId="LiveId" clId="{F53F5B90-CC9B-41FD-9311-6599F0985050}" dt="2024-06-23T16:54:36.759" v="8680" actId="1076"/>
          <ac:graphicFrameMkLst>
            <pc:docMk/>
            <pc:sldMk cId="3913946242" sldId="347"/>
            <ac:graphicFrameMk id="4" creationId="{EC42C497-1CF5-7FCA-24F7-8D55A938AB34}"/>
          </ac:graphicFrameMkLst>
        </pc:graphicFrameChg>
      </pc:sldChg>
      <pc:sldChg chg="modSp new mod">
        <pc:chgData name="Валентина Куликова" userId="ecc4fa7811a3c48a" providerId="LiveId" clId="{F53F5B90-CC9B-41FD-9311-6599F0985050}" dt="2024-06-23T14:52:59.599" v="8483" actId="207"/>
        <pc:sldMkLst>
          <pc:docMk/>
          <pc:sldMk cId="2633311474" sldId="348"/>
        </pc:sldMkLst>
        <pc:spChg chg="mod">
          <ac:chgData name="Валентина Куликова" userId="ecc4fa7811a3c48a" providerId="LiveId" clId="{F53F5B90-CC9B-41FD-9311-6599F0985050}" dt="2024-06-23T09:48:57.434" v="6438" actId="20577"/>
          <ac:spMkLst>
            <pc:docMk/>
            <pc:sldMk cId="2633311474" sldId="348"/>
            <ac:spMk id="2" creationId="{BCDE27A4-0530-4280-40D6-19568FCF8745}"/>
          </ac:spMkLst>
        </pc:spChg>
        <pc:spChg chg="mod">
          <ac:chgData name="Валентина Куликова" userId="ecc4fa7811a3c48a" providerId="LiveId" clId="{F53F5B90-CC9B-41FD-9311-6599F0985050}" dt="2024-06-23T14:52:59.599" v="8483" actId="207"/>
          <ac:spMkLst>
            <pc:docMk/>
            <pc:sldMk cId="2633311474" sldId="348"/>
            <ac:spMk id="3" creationId="{099AB9E1-49B9-320C-9CE4-40BF08D8F5A8}"/>
          </ac:spMkLst>
        </pc:spChg>
      </pc:sldChg>
      <pc:sldChg chg="addSp modSp add mod">
        <pc:chgData name="Валентина Куликова" userId="ecc4fa7811a3c48a" providerId="LiveId" clId="{F53F5B90-CC9B-41FD-9311-6599F0985050}" dt="2024-06-23T17:44:32.256" v="9775" actId="20577"/>
        <pc:sldMkLst>
          <pc:docMk/>
          <pc:sldMk cId="3007260545" sldId="349"/>
        </pc:sldMkLst>
        <pc:spChg chg="mod">
          <ac:chgData name="Валентина Куликова" userId="ecc4fa7811a3c48a" providerId="LiveId" clId="{F53F5B90-CC9B-41FD-9311-6599F0985050}" dt="2024-06-23T14:54:03.427" v="8496" actId="20577"/>
          <ac:spMkLst>
            <pc:docMk/>
            <pc:sldMk cId="3007260545" sldId="349"/>
            <ac:spMk id="3" creationId="{099AB9E1-49B9-320C-9CE4-40BF08D8F5A8}"/>
          </ac:spMkLst>
        </pc:spChg>
        <pc:graphicFrameChg chg="add mod modGraphic">
          <ac:chgData name="Валентина Куликова" userId="ecc4fa7811a3c48a" providerId="LiveId" clId="{F53F5B90-CC9B-41FD-9311-6599F0985050}" dt="2024-06-23T17:44:32.256" v="9775" actId="20577"/>
          <ac:graphicFrameMkLst>
            <pc:docMk/>
            <pc:sldMk cId="3007260545" sldId="349"/>
            <ac:graphicFrameMk id="4" creationId="{A281D961-CE6D-5C95-81A8-DE4E76590EDF}"/>
          </ac:graphicFrameMkLst>
        </pc:graphicFrameChg>
      </pc:sldChg>
      <pc:sldChg chg="modSp new mod">
        <pc:chgData name="Валентина Куликова" userId="ecc4fa7811a3c48a" providerId="LiveId" clId="{F53F5B90-CC9B-41FD-9311-6599F0985050}" dt="2024-06-23T11:17:33.412" v="8045" actId="207"/>
        <pc:sldMkLst>
          <pc:docMk/>
          <pc:sldMk cId="1669164138" sldId="350"/>
        </pc:sldMkLst>
        <pc:spChg chg="mod">
          <ac:chgData name="Валентина Куликова" userId="ecc4fa7811a3c48a" providerId="LiveId" clId="{F53F5B90-CC9B-41FD-9311-6599F0985050}" dt="2024-06-23T11:13:42.760" v="7631"/>
          <ac:spMkLst>
            <pc:docMk/>
            <pc:sldMk cId="1669164138" sldId="350"/>
            <ac:spMk id="2" creationId="{7D6BDDE9-8FAB-1103-5942-3D6A6834AA0B}"/>
          </ac:spMkLst>
        </pc:spChg>
        <pc:spChg chg="mod">
          <ac:chgData name="Валентина Куликова" userId="ecc4fa7811a3c48a" providerId="LiveId" clId="{F53F5B90-CC9B-41FD-9311-6599F0985050}" dt="2024-06-23T11:17:33.412" v="8045" actId="207"/>
          <ac:spMkLst>
            <pc:docMk/>
            <pc:sldMk cId="1669164138" sldId="350"/>
            <ac:spMk id="3" creationId="{F278E74D-37F7-6EB8-B369-4F048D4A3AC2}"/>
          </ac:spMkLst>
        </pc:spChg>
      </pc:sldChg>
      <pc:sldChg chg="addSp delSp modSp add mod">
        <pc:chgData name="Валентина Куликова" userId="ecc4fa7811a3c48a" providerId="LiveId" clId="{F53F5B90-CC9B-41FD-9311-6599F0985050}" dt="2024-06-23T17:32:50.090" v="9511" actId="22"/>
        <pc:sldMkLst>
          <pc:docMk/>
          <pc:sldMk cId="2085485789" sldId="351"/>
        </pc:sldMkLst>
        <pc:spChg chg="mod">
          <ac:chgData name="Валентина Куликова" userId="ecc4fa7811a3c48a" providerId="LiveId" clId="{F53F5B90-CC9B-41FD-9311-6599F0985050}" dt="2024-06-23T17:26:41.883" v="9343" actId="113"/>
          <ac:spMkLst>
            <pc:docMk/>
            <pc:sldMk cId="2085485789" sldId="351"/>
            <ac:spMk id="3" creationId="{812DFABE-AB07-BBAE-9627-F08F4B5B171C}"/>
          </ac:spMkLst>
        </pc:spChg>
        <pc:spChg chg="add del">
          <ac:chgData name="Валентина Куликова" userId="ecc4fa7811a3c48a" providerId="LiveId" clId="{F53F5B90-CC9B-41FD-9311-6599F0985050}" dt="2024-06-23T17:32:50.090" v="9511" actId="22"/>
          <ac:spMkLst>
            <pc:docMk/>
            <pc:sldMk cId="2085485789" sldId="351"/>
            <ac:spMk id="5" creationId="{C64EE1CF-09FD-989D-7472-45C7B8A2A40B}"/>
          </ac:spMkLst>
        </pc:spChg>
      </pc:sldChg>
      <pc:sldChg chg="addSp delSp modSp add mod">
        <pc:chgData name="Валентина Куликова" userId="ecc4fa7811a3c48a" providerId="LiveId" clId="{F53F5B90-CC9B-41FD-9311-6599F0985050}" dt="2024-06-23T17:41:14.957" v="9769" actId="14100"/>
        <pc:sldMkLst>
          <pc:docMk/>
          <pc:sldMk cId="1645430042" sldId="352"/>
        </pc:sldMkLst>
        <pc:spChg chg="mod">
          <ac:chgData name="Валентина Куликова" userId="ecc4fa7811a3c48a" providerId="LiveId" clId="{F53F5B90-CC9B-41FD-9311-6599F0985050}" dt="2024-06-23T17:40:43.289" v="9763" actId="1076"/>
          <ac:spMkLst>
            <pc:docMk/>
            <pc:sldMk cId="1645430042" sldId="352"/>
            <ac:spMk id="2" creationId="{12C0FB3C-9746-BEBB-4D63-4C158C07B436}"/>
          </ac:spMkLst>
        </pc:spChg>
        <pc:spChg chg="mod">
          <ac:chgData name="Валентина Куликова" userId="ecc4fa7811a3c48a" providerId="LiveId" clId="{F53F5B90-CC9B-41FD-9311-6599F0985050}" dt="2024-06-23T17:41:10.395" v="9768" actId="20577"/>
          <ac:spMkLst>
            <pc:docMk/>
            <pc:sldMk cId="1645430042" sldId="352"/>
            <ac:spMk id="3" creationId="{206DF41E-9EF1-ADA1-E0F2-EB6D484CF9E5}"/>
          </ac:spMkLst>
        </pc:spChg>
        <pc:graphicFrameChg chg="add mod modGraphic">
          <ac:chgData name="Валентина Куликова" userId="ecc4fa7811a3c48a" providerId="LiveId" clId="{F53F5B90-CC9B-41FD-9311-6599F0985050}" dt="2024-06-23T17:41:14.957" v="9769" actId="14100"/>
          <ac:graphicFrameMkLst>
            <pc:docMk/>
            <pc:sldMk cId="1645430042" sldId="352"/>
            <ac:graphicFrameMk id="4" creationId="{503DE95F-CD9C-DE88-C236-7AA0D38F1F26}"/>
          </ac:graphicFrameMkLst>
        </pc:graphicFrameChg>
        <pc:graphicFrameChg chg="del">
          <ac:chgData name="Валентина Куликова" userId="ecc4fa7811a3c48a" providerId="LiveId" clId="{F53F5B90-CC9B-41FD-9311-6599F0985050}" dt="2024-06-23T17:32:56.227" v="9513" actId="478"/>
          <ac:graphicFrameMkLst>
            <pc:docMk/>
            <pc:sldMk cId="1645430042" sldId="352"/>
            <ac:graphicFrameMk id="5" creationId="{53247B9E-D1F6-FDEE-E8DE-20D7C825F0C8}"/>
          </ac:graphicFrameMkLst>
        </pc:graphicFrameChg>
      </pc:sldChg>
      <pc:sldChg chg="delSp modSp add del mod">
        <pc:chgData name="Валентина Куликова" userId="ecc4fa7811a3c48a" providerId="LiveId" clId="{F53F5B90-CC9B-41FD-9311-6599F0985050}" dt="2024-06-23T17:45:06.328" v="9808" actId="47"/>
        <pc:sldMkLst>
          <pc:docMk/>
          <pc:sldMk cId="483634931" sldId="353"/>
        </pc:sldMkLst>
        <pc:spChg chg="mod">
          <ac:chgData name="Валентина Куликова" userId="ecc4fa7811a3c48a" providerId="LiveId" clId="{F53F5B90-CC9B-41FD-9311-6599F0985050}" dt="2024-06-23T17:45:00.607" v="9807" actId="20577"/>
          <ac:spMkLst>
            <pc:docMk/>
            <pc:sldMk cId="483634931" sldId="353"/>
            <ac:spMk id="3" creationId="{099AB9E1-49B9-320C-9CE4-40BF08D8F5A8}"/>
          </ac:spMkLst>
        </pc:spChg>
        <pc:graphicFrameChg chg="del">
          <ac:chgData name="Валентина Куликова" userId="ecc4fa7811a3c48a" providerId="LiveId" clId="{F53F5B90-CC9B-41FD-9311-6599F0985050}" dt="2024-06-23T17:44:45.919" v="9777" actId="478"/>
          <ac:graphicFrameMkLst>
            <pc:docMk/>
            <pc:sldMk cId="483634931" sldId="353"/>
            <ac:graphicFrameMk id="4" creationId="{A281D961-CE6D-5C95-81A8-DE4E76590EDF}"/>
          </ac:graphicFrameMkLst>
        </pc:graphicFrameChg>
      </pc:sldChg>
      <pc:sldChg chg="addSp delSp modSp add mod">
        <pc:chgData name="Валентина Куликова" userId="ecc4fa7811a3c48a" providerId="LiveId" clId="{F53F5B90-CC9B-41FD-9311-6599F0985050}" dt="2024-06-23T17:56:40.418" v="9960" actId="14734"/>
        <pc:sldMkLst>
          <pc:docMk/>
          <pc:sldMk cId="1118712661" sldId="353"/>
        </pc:sldMkLst>
        <pc:spChg chg="mod">
          <ac:chgData name="Валентина Куликова" userId="ecc4fa7811a3c48a" providerId="LiveId" clId="{F53F5B90-CC9B-41FD-9311-6599F0985050}" dt="2024-06-23T17:56:25.336" v="9955" actId="14100"/>
          <ac:spMkLst>
            <pc:docMk/>
            <pc:sldMk cId="1118712661" sldId="353"/>
            <ac:spMk id="3" creationId="{956B575F-E235-954D-B67D-81E5B85AA2E1}"/>
          </ac:spMkLst>
        </pc:spChg>
        <pc:graphicFrameChg chg="del">
          <ac:chgData name="Валентина Куликова" userId="ecc4fa7811a3c48a" providerId="LiveId" clId="{F53F5B90-CC9B-41FD-9311-6599F0985050}" dt="2024-06-23T17:50:22.298" v="9851" actId="478"/>
          <ac:graphicFrameMkLst>
            <pc:docMk/>
            <pc:sldMk cId="1118712661" sldId="353"/>
            <ac:graphicFrameMk id="4" creationId="{FEC2FE21-9851-6A01-7020-B6C03B9ABA3E}"/>
          </ac:graphicFrameMkLst>
        </pc:graphicFrameChg>
        <pc:graphicFrameChg chg="del">
          <ac:chgData name="Валентина Куликова" userId="ecc4fa7811a3c48a" providerId="LiveId" clId="{F53F5B90-CC9B-41FD-9311-6599F0985050}" dt="2024-06-23T17:50:23.944" v="9852" actId="478"/>
          <ac:graphicFrameMkLst>
            <pc:docMk/>
            <pc:sldMk cId="1118712661" sldId="353"/>
            <ac:graphicFrameMk id="5" creationId="{DEACD1C4-AD21-6420-2F9D-30F7DF6CFA12}"/>
          </ac:graphicFrameMkLst>
        </pc:graphicFrameChg>
        <pc:graphicFrameChg chg="add mod">
          <ac:chgData name="Валентина Куликова" userId="ecc4fa7811a3c48a" providerId="LiveId" clId="{F53F5B90-CC9B-41FD-9311-6599F0985050}" dt="2024-06-23T17:52:02.504" v="9888"/>
          <ac:graphicFrameMkLst>
            <pc:docMk/>
            <pc:sldMk cId="1118712661" sldId="353"/>
            <ac:graphicFrameMk id="6" creationId="{651A1B23-E769-927F-D2F2-16161A69F2BF}"/>
          </ac:graphicFrameMkLst>
        </pc:graphicFrameChg>
        <pc:graphicFrameChg chg="add mod modGraphic">
          <ac:chgData name="Валентина Куликова" userId="ecc4fa7811a3c48a" providerId="LiveId" clId="{F53F5B90-CC9B-41FD-9311-6599F0985050}" dt="2024-06-23T17:56:40.418" v="9960" actId="14734"/>
          <ac:graphicFrameMkLst>
            <pc:docMk/>
            <pc:sldMk cId="1118712661" sldId="353"/>
            <ac:graphicFrameMk id="7" creationId="{1E4E46EB-BBFE-0A2B-71E7-0A29B7FEE5B4}"/>
          </ac:graphicFrameMkLst>
        </pc:graphicFrameChg>
      </pc:sldChg>
      <pc:sldChg chg="modSp add del mod">
        <pc:chgData name="Валентина Куликова" userId="ecc4fa7811a3c48a" providerId="LiveId" clId="{F53F5B90-CC9B-41FD-9311-6599F0985050}" dt="2024-06-23T17:47:17.490" v="9818" actId="47"/>
        <pc:sldMkLst>
          <pc:docMk/>
          <pc:sldMk cId="3000958118" sldId="353"/>
        </pc:sldMkLst>
        <pc:spChg chg="mod">
          <ac:chgData name="Валентина Куликова" userId="ecc4fa7811a3c48a" providerId="LiveId" clId="{F53F5B90-CC9B-41FD-9311-6599F0985050}" dt="2024-06-23T17:46:54.346" v="9817" actId="20577"/>
          <ac:spMkLst>
            <pc:docMk/>
            <pc:sldMk cId="3000958118" sldId="353"/>
            <ac:spMk id="3" creationId="{956B575F-E235-954D-B67D-81E5B85AA2E1}"/>
          </ac:spMkLst>
        </pc:spChg>
      </pc:sldChg>
      <pc:sldChg chg="delSp modSp add del mod">
        <pc:chgData name="Валентина Куликова" userId="ecc4fa7811a3c48a" providerId="LiveId" clId="{F53F5B90-CC9B-41FD-9311-6599F0985050}" dt="2024-06-23T17:55:30.670" v="9935" actId="47"/>
        <pc:sldMkLst>
          <pc:docMk/>
          <pc:sldMk cId="2017908474" sldId="354"/>
        </pc:sldMkLst>
        <pc:spChg chg="mod">
          <ac:chgData name="Валентина Куликова" userId="ecc4fa7811a3c48a" providerId="LiveId" clId="{F53F5B90-CC9B-41FD-9311-6599F0985050}" dt="2024-06-23T17:53:36.205" v="9934" actId="20577"/>
          <ac:spMkLst>
            <pc:docMk/>
            <pc:sldMk cId="2017908474" sldId="354"/>
            <ac:spMk id="3" creationId="{099AB9E1-49B9-320C-9CE4-40BF08D8F5A8}"/>
          </ac:spMkLst>
        </pc:spChg>
        <pc:graphicFrameChg chg="del">
          <ac:chgData name="Валентина Куликова" userId="ecc4fa7811a3c48a" providerId="LiveId" clId="{F53F5B90-CC9B-41FD-9311-6599F0985050}" dt="2024-06-23T17:53:27.463" v="9902" actId="478"/>
          <ac:graphicFrameMkLst>
            <pc:docMk/>
            <pc:sldMk cId="2017908474" sldId="354"/>
            <ac:graphicFrameMk id="4" creationId="{A281D961-CE6D-5C95-81A8-DE4E76590ED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65024-B328-4877-8985-A9C985064951}" type="datetimeFigureOut">
              <a:rPr lang="ru-RU" smtClean="0"/>
              <a:t>23.06.2024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BB424-4EEA-4970-B634-125B412D3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7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4BB424-4EEA-4970-B634-125B412D37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1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3FDFB60-5F61-ABEA-8AFB-D3FBCB8744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CAD71-9A0A-9D10-6AF9-5E393DE07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53334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F14808-F260-59E7-CCFD-B735BEF12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3F587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ru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286B23-B9C9-F12F-D6EE-4EA487CB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AAB207-35B9-0525-EC30-38AE54351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36CE3A-E28F-A395-AAF4-55AC6A5C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338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98D8EB-BDF6-C6C6-F7ED-D4BE5C62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98C41F-F7FE-A277-4781-E804576BF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367072-0B35-09BC-4C6A-E18F56A3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CCF250-DD0B-E4EB-BE7C-0C7C402A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AEB394-E0C7-7024-9D61-CADF1C0B7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98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3DE0B0-5B0C-2371-5B3E-B11A18471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66EC76-B1CD-AD23-29D4-5669FF827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85B3CF-5E36-CC7D-9535-6E4A9DA4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C18915-3361-FCC2-9DE3-93F8A911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9F60F3-7A4F-78A6-D307-C8B662E0C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6630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9D405-41F8-A522-2671-1DF43D6C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C7254F-3F2B-D499-BD77-DC8621BA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13BF5-A80C-8440-2C50-D6364EE0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57A006-713A-02D7-D8D2-1FEDCB41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7892A7-B905-B831-B546-267240AF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1863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B3C75-59B4-45A4-8852-7DAE6001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09D9F6-4F65-162C-2B8C-CCF76440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FA40A8-8873-F77A-1B4D-062732FD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4C2F8-9A66-0614-7950-4845AA538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8DE6B9-EE31-DBD1-1CF3-00F29EE2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525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908DB-0DE4-C986-3D26-1D06A08F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B59F74-5889-5855-D709-760DD8195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FC7D28-8445-7BDE-6BDE-2520BC6B6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C0BAD7-8E5A-83D9-EFCD-C3E5FCE0B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6C58FE-EC16-21CF-E43A-D1D5A2EFC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276F1D-7A97-365E-F15C-C913ECA1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5342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4F0C82-EB4A-9D09-BEB6-CFCF97175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36DA8C-5651-826C-E020-776B67290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2904A4-ED9A-B227-F826-0FF23B30A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5B3EC1F-630A-DB8A-3DFF-CC12631D4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E5C6AA-B91B-5D28-E69F-E95896B34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5FFFF8E-DC62-3DBC-B741-C1279D7F0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1B1566-B9D5-CC3E-5246-E7304042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9232A9B-3287-D612-39EE-76F100D4D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4210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177C20-9A31-4A52-80CC-706A89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5A46854-889B-AD85-D2A8-1A9F7763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4F5146-1CB5-8F3D-0BC3-8797C6DD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74B18E3-B723-DC39-A85F-2367FA4A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1529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5AA852-8EB0-3DF3-2385-BB35A980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3BF3F7-0FB9-14BC-0C8C-93A9C9E5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46171B-5DBB-6A84-11E2-34602DB8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4944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F2BCA-CF20-CC38-FEC3-F7D30E64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202BD5-579D-7CBE-7E58-5E5E464C0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A8B6A8-303F-CF0E-0D77-7FA4D9ECA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B9D470-ED57-7174-58CF-87305EBF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E3D96E-07C4-5785-9542-8FBD40305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FCD2C0-240F-80BB-A53A-60B5A213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813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A36AE-3BD9-4B95-A468-C56D5BB0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583F6B-2891-8049-1BAE-A7F5316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88888B-40AF-FA6C-F715-0EC3CCEE2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96B2A9-6E61-8DFC-14C5-DBD58BC3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E0C3DA-6B73-D244-DF6B-02316320C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5BD708-3D59-CEC3-E303-B80B3174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750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29B0CED-A3BD-C960-73B0-A120D68BBC9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B15477-CD3A-F530-34D6-24819BFEB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CBC49E-37B1-B1C5-E03D-04A72DEF0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FE455-76DC-E405-A28E-620A06D5B8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E502-1779-4699-BCA4-4EAA993183E6}" type="datetimeFigureOut">
              <a:rPr lang="ru-UA" smtClean="0"/>
              <a:t>06/23/2024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A33FE3-B0C2-8936-63E9-623B359C2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CC3936-3C2D-666B-1BB7-65CAAF617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0CAFC-B363-43FD-87FB-EA39534A78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4137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3334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2CD6F-161F-7549-1405-0FACF0D10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5354"/>
            <a:ext cx="9144000" cy="2387600"/>
          </a:xfrm>
        </p:spPr>
        <p:txBody>
          <a:bodyPr>
            <a:noAutofit/>
          </a:bodyPr>
          <a:lstStyle/>
          <a:p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ОЦЕНОЧНОЙ ЛЕКСИКИ ПО МАТЕРИАЛАМ КОРПУСА ПОЧТОВЫХ ОТКРЫТОК</a:t>
            </a:r>
            <a:endParaRPr lang="ru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694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B96A9-C700-48DA-5C11-66177E292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666"/>
            <a:ext cx="10515600" cy="669348"/>
          </a:xfrm>
        </p:spPr>
        <p:txBody>
          <a:bodyPr>
            <a:normAutofit fontScale="90000"/>
          </a:bodyPr>
          <a:lstStyle/>
          <a:p>
            <a:r>
              <a:rPr lang="ru-RU" dirty="0"/>
              <a:t>Оценочная лексика: русскоязычная коммуникация в целом </a:t>
            </a:r>
            <a:r>
              <a:rPr lang="en-US" dirty="0"/>
              <a:t>VS </a:t>
            </a:r>
            <a:r>
              <a:rPr lang="ru-RU" dirty="0"/>
              <a:t>специфика почтовой коммуникации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EE2A01-5836-1240-77F0-47BB19A04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4" y="1825624"/>
            <a:ext cx="11274286" cy="50323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200" dirty="0"/>
              <a:t>1) Оценочная лексика, частотная в русскоязычной коммуникации в целом, но не свойственная для почтовой коммуникации</a:t>
            </a:r>
          </a:p>
          <a:p>
            <a:pPr algn="just"/>
            <a:r>
              <a:rPr lang="ru-RU" sz="3200" dirty="0"/>
              <a:t>2) Оценочная лексика, частотная как в русскоязычной коммуникации в целом, так и в почтовой переписке:</a:t>
            </a:r>
          </a:p>
          <a:p>
            <a:pPr algn="just"/>
            <a:r>
              <a:rPr lang="ru-RU" sz="3200" dirty="0"/>
              <a:t>А) изменения в частотности на разных исторических этапах;</a:t>
            </a:r>
          </a:p>
          <a:p>
            <a:pPr algn="just"/>
            <a:r>
              <a:rPr lang="ru-RU" sz="3200" dirty="0"/>
              <a:t>Б) изменения в функционировании на разных исторических этапах: актуализация различных лексико-семантических вариантов (различные типы оценки), изменения в сочетаемости (различные объекты оценки), изменения контекстов функционирования</a:t>
            </a:r>
          </a:p>
          <a:p>
            <a:pPr algn="just"/>
            <a:r>
              <a:rPr lang="ru-RU" sz="3200" dirty="0"/>
              <a:t>В) изменения в частотности + функционировании</a:t>
            </a:r>
          </a:p>
        </p:txBody>
      </p:sp>
    </p:spTree>
    <p:extLst>
      <p:ext uri="{BB962C8B-B14F-4D97-AF65-F5344CB8AC3E}">
        <p14:creationId xmlns:p14="http://schemas.microsoft.com/office/powerpoint/2010/main" val="66140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7E576-100A-1E2F-CC56-CE034BE49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5571"/>
            <a:ext cx="10515600" cy="6693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Оценочная лексика, частотная в русскоязычной коммуникации в целом, но не свойственная для почтовой коммуникации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682DB6-6A4E-E2EE-569C-D6DD5C8FA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1639957"/>
            <a:ext cx="11585712" cy="4537006"/>
          </a:xfrm>
        </p:spPr>
        <p:txBody>
          <a:bodyPr/>
          <a:lstStyle/>
          <a:p>
            <a:r>
              <a:rPr lang="ru-RU" sz="3200" i="1" dirty="0">
                <a:solidFill>
                  <a:srgbClr val="3F5879"/>
                </a:solidFill>
              </a:rPr>
              <a:t>Уродливый, некрасивый, неудобный, неправильный, правильный, человеческий </a:t>
            </a:r>
            <a:r>
              <a:rPr lang="ru-RU" sz="3200" dirty="0"/>
              <a:t>(до 15 контекстов)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41EF2E8-364A-D412-BB8A-1DEBACD0D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850719"/>
              </p:ext>
            </p:extLst>
          </p:nvPr>
        </p:nvGraphicFramePr>
        <p:xfrm>
          <a:off x="612913" y="2656669"/>
          <a:ext cx="11022495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3449">
                  <a:extLst>
                    <a:ext uri="{9D8B030D-6E8A-4147-A177-3AD203B41FA5}">
                      <a16:colId xmlns:a16="http://schemas.microsoft.com/office/drawing/2014/main" val="3739182136"/>
                    </a:ext>
                  </a:extLst>
                </a:gridCol>
                <a:gridCol w="2099523">
                  <a:extLst>
                    <a:ext uri="{9D8B030D-6E8A-4147-A177-3AD203B41FA5}">
                      <a16:colId xmlns:a16="http://schemas.microsoft.com/office/drawing/2014/main" val="196616980"/>
                    </a:ext>
                  </a:extLst>
                </a:gridCol>
                <a:gridCol w="2099523">
                  <a:extLst>
                    <a:ext uri="{9D8B030D-6E8A-4147-A177-3AD203B41FA5}">
                      <a16:colId xmlns:a16="http://schemas.microsoft.com/office/drawing/2014/main" val="2914521709"/>
                    </a:ext>
                  </a:extLst>
                </a:gridCol>
              </a:tblGrid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u="none" strike="noStrike" dirty="0">
                          <a:effectLst/>
                        </a:rPr>
                        <a:t>Type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u="none" strike="noStrike">
                          <a:effectLst/>
                        </a:rPr>
                        <a:t>Rank</a:t>
                      </a:r>
                      <a:endParaRPr lang="en-US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u="none" strike="noStrike">
                          <a:effectLst/>
                        </a:rPr>
                        <a:t>Freq</a:t>
                      </a:r>
                      <a:endParaRPr lang="en-US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1493670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 dirty="0">
                          <a:solidFill>
                            <a:srgbClr val="3F5879"/>
                          </a:solidFill>
                          <a:effectLst/>
                        </a:rPr>
                        <a:t>человеческого счастья</a:t>
                      </a:r>
                      <a:endParaRPr lang="ru-RU" sz="2700" b="0" i="1" u="none" strike="noStrike" dirty="0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1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25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4695534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 dirty="0">
                          <a:solidFill>
                            <a:srgbClr val="3F5879"/>
                          </a:solidFill>
                          <a:effectLst/>
                        </a:rPr>
                        <a:t>человеческая ревность</a:t>
                      </a:r>
                      <a:endParaRPr lang="ru-RU" sz="2700" b="0" i="1" u="none" strike="noStrike" dirty="0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2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2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73661969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 dirty="0">
                          <a:solidFill>
                            <a:srgbClr val="3F5879"/>
                          </a:solidFill>
                          <a:effectLst/>
                        </a:rPr>
                        <a:t>человеческих благ</a:t>
                      </a:r>
                      <a:endParaRPr lang="ru-RU" sz="2700" b="0" i="1" u="none" strike="noStrike" dirty="0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2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2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69386818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 dirty="0">
                          <a:solidFill>
                            <a:srgbClr val="3F5879"/>
                          </a:solidFill>
                          <a:effectLst/>
                        </a:rPr>
                        <a:t>человеческая обязанность</a:t>
                      </a:r>
                      <a:endParaRPr lang="ru-RU" sz="2700" b="0" i="1" u="none" strike="noStrike" dirty="0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4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1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218457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>
                          <a:solidFill>
                            <a:srgbClr val="3F5879"/>
                          </a:solidFill>
                          <a:effectLst/>
                        </a:rPr>
                        <a:t>человеческих земных</a:t>
                      </a:r>
                      <a:endParaRPr lang="ru-RU" sz="2700" b="0" i="1" u="none" strike="noStrike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4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1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91788462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>
                          <a:solidFill>
                            <a:srgbClr val="3F5879"/>
                          </a:solidFill>
                          <a:effectLst/>
                        </a:rPr>
                        <a:t>человеческого всего</a:t>
                      </a:r>
                      <a:endParaRPr lang="ru-RU" sz="2700" b="0" i="1" u="none" strike="noStrike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4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1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46795713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>
                          <a:solidFill>
                            <a:srgbClr val="3F5879"/>
                          </a:solidFill>
                          <a:effectLst/>
                        </a:rPr>
                        <a:t>человеческого духа</a:t>
                      </a:r>
                      <a:endParaRPr lang="ru-RU" sz="2700" b="0" i="1" u="none" strike="noStrike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4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1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81383916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>
                          <a:solidFill>
                            <a:srgbClr val="3F5879"/>
                          </a:solidFill>
                          <a:effectLst/>
                        </a:rPr>
                        <a:t>человеческого тепла</a:t>
                      </a:r>
                      <a:endParaRPr lang="ru-RU" sz="2700" b="0" i="1" u="none" strike="noStrike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4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1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079688"/>
                  </a:ext>
                </a:extLst>
              </a:tr>
              <a:tr h="358803">
                <a:tc>
                  <a:txBody>
                    <a:bodyPr/>
                    <a:lstStyle/>
                    <a:p>
                      <a:pPr algn="l" fontAlgn="b"/>
                      <a:r>
                        <a:rPr lang="ru-RU" sz="2700" i="1" u="none" strike="noStrike" dirty="0">
                          <a:solidFill>
                            <a:srgbClr val="3F5879"/>
                          </a:solidFill>
                          <a:effectLst/>
                        </a:rPr>
                        <a:t>человеческой любви</a:t>
                      </a:r>
                      <a:endParaRPr lang="ru-RU" sz="2700" b="0" i="1" u="none" strike="noStrike" dirty="0">
                        <a:solidFill>
                          <a:srgbClr val="3F58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>
                          <a:effectLst/>
                        </a:rPr>
                        <a:t>4</a:t>
                      </a:r>
                      <a:endParaRPr lang="ru-RU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700" u="none" strike="noStrike" dirty="0">
                          <a:effectLst/>
                        </a:rPr>
                        <a:t>1</a:t>
                      </a:r>
                      <a:endParaRPr lang="ru-RU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84103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774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1CDFF-E67F-569D-20B1-CF134FAB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943"/>
            <a:ext cx="10959548" cy="6693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Оценочная лексика, частотная в почтовой коммуникации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DFABE-AB07-BBAE-9627-F08F4B5B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991" y="1391479"/>
            <a:ext cx="11320670" cy="4959626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/>
              <a:t>А) Динамика частотности: </a:t>
            </a:r>
            <a:r>
              <a:rPr lang="ru-RU" sz="3600" i="1" dirty="0">
                <a:solidFill>
                  <a:srgbClr val="3F5879"/>
                </a:solidFill>
              </a:rPr>
              <a:t>удобный, милый, важный,</a:t>
            </a:r>
            <a:r>
              <a:rPr lang="ru-RU" sz="3600" b="0" i="1" u="none" strike="noStrike" kern="1200" dirty="0">
                <a:solidFill>
                  <a:srgbClr val="3F5879"/>
                </a:solidFill>
                <a:effectLst/>
                <a:latin typeface="Calibri" panose="020F0502020204030204" pitchFamily="34" charset="0"/>
              </a:rPr>
              <a:t> дивный,</a:t>
            </a:r>
            <a:r>
              <a:rPr lang="ru-RU" sz="3600" i="1" dirty="0">
                <a:solidFill>
                  <a:srgbClr val="3F5879"/>
                </a:solidFill>
              </a:rPr>
              <a:t> </a:t>
            </a:r>
            <a:r>
              <a:rPr lang="ru-RU" sz="3600" b="0" i="1" u="none" strike="noStrike" kern="1200" dirty="0">
                <a:solidFill>
                  <a:srgbClr val="3F5879"/>
                </a:solidFill>
                <a:effectLst/>
                <a:latin typeface="Calibri" panose="020F0502020204030204" pitchFamily="34" charset="0"/>
              </a:rPr>
              <a:t>удобный, чудный, великолепный, благодатный, человеческий, доблестный, героический худой, неприятный, дурной</a:t>
            </a:r>
            <a:endParaRPr lang="ru-RU" sz="2400" b="0" i="1" u="none" strike="noStrike" dirty="0">
              <a:solidFill>
                <a:srgbClr val="3F5879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3600" dirty="0"/>
              <a:t>Б) Динамика семантики и сочетаемости: </a:t>
            </a:r>
            <a:r>
              <a:rPr lang="ru-RU" sz="3600" i="1" dirty="0">
                <a:solidFill>
                  <a:srgbClr val="3F5879"/>
                </a:solidFill>
              </a:rPr>
              <a:t>красивый, прекрасный, плохой, настоящий, дорогой</a:t>
            </a:r>
          </a:p>
          <a:p>
            <a:r>
              <a:rPr lang="ru-RU" sz="3600" i="1" dirty="0"/>
              <a:t> </a:t>
            </a:r>
            <a:r>
              <a:rPr lang="ru-RU" sz="3600" dirty="0"/>
              <a:t>В) Динамика частотности + Динамика семантики и сочетаемости: </a:t>
            </a:r>
            <a:r>
              <a:rPr lang="ru-RU" sz="3600" i="1" dirty="0">
                <a:solidFill>
                  <a:srgbClr val="3F5879"/>
                </a:solidFill>
              </a:rPr>
              <a:t>главный, великий, страшный, интересный </a:t>
            </a:r>
          </a:p>
          <a:p>
            <a:r>
              <a:rPr lang="ru-RU" sz="3600" dirty="0"/>
              <a:t>Отсутствие динамики, незначительная разница в функционировании: </a:t>
            </a:r>
            <a:r>
              <a:rPr lang="ru-RU" sz="3600" i="1" dirty="0">
                <a:solidFill>
                  <a:srgbClr val="3F5879"/>
                </a:solidFill>
              </a:rPr>
              <a:t>приятный, легкий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471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F1273-FDC4-7726-110A-C917703D9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Динамика частотности оценочной лексики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64FA047D-B6CF-ED37-F5BD-8ACDEDC025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300675"/>
              </p:ext>
            </p:extLst>
          </p:nvPr>
        </p:nvGraphicFramePr>
        <p:xfrm>
          <a:off x="1663148" y="1034474"/>
          <a:ext cx="9283146" cy="5646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2322">
                  <a:extLst>
                    <a:ext uri="{9D8B030D-6E8A-4147-A177-3AD203B41FA5}">
                      <a16:colId xmlns:a16="http://schemas.microsoft.com/office/drawing/2014/main" val="2725501284"/>
                    </a:ext>
                  </a:extLst>
                </a:gridCol>
                <a:gridCol w="1967948">
                  <a:extLst>
                    <a:ext uri="{9D8B030D-6E8A-4147-A177-3AD203B41FA5}">
                      <a16:colId xmlns:a16="http://schemas.microsoft.com/office/drawing/2014/main" val="4028082382"/>
                    </a:ext>
                  </a:extLst>
                </a:gridCol>
                <a:gridCol w="2365513">
                  <a:extLst>
                    <a:ext uri="{9D8B030D-6E8A-4147-A177-3AD203B41FA5}">
                      <a16:colId xmlns:a16="http://schemas.microsoft.com/office/drawing/2014/main" val="3553891945"/>
                    </a:ext>
                  </a:extLst>
                </a:gridCol>
                <a:gridCol w="2607363">
                  <a:extLst>
                    <a:ext uri="{9D8B030D-6E8A-4147-A177-3AD203B41FA5}">
                      <a16:colId xmlns:a16="http://schemas.microsoft.com/office/drawing/2014/main" val="3706918724"/>
                    </a:ext>
                  </a:extLst>
                </a:gridCol>
              </a:tblGrid>
              <a:tr h="413058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 err="1">
                          <a:effectLst/>
                          <a:latin typeface="+mn-lt"/>
                        </a:rPr>
                        <a:t>Дореволюц</a:t>
                      </a:r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Советск.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 err="1">
                          <a:effectLst/>
                          <a:latin typeface="+mn-lt"/>
                        </a:rPr>
                        <a:t>Постсоветск</a:t>
                      </a:r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4568337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милый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4861.891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2206.203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1251.181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864843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чудный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367.497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54.833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25.534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45088619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великолепный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121.671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35.480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25.534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84293668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 dirty="0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худой</a:t>
                      </a:r>
                      <a:endParaRPr lang="ru-RU" sz="2800" b="0" i="1" u="none" strike="noStrike" dirty="0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106.773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33828285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 dirty="0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неприятный</a:t>
                      </a:r>
                      <a:endParaRPr lang="ru-RU" sz="2800" b="0" i="1" u="none" strike="noStrike" dirty="0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101.807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61.283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51.069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3138307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 dirty="0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дивный</a:t>
                      </a:r>
                      <a:endParaRPr lang="ru-RU" sz="2800" b="0" i="1" u="none" strike="noStrike" dirty="0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96.841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6.451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1724439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 dirty="0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удобный</a:t>
                      </a:r>
                      <a:endParaRPr lang="ru-RU" sz="2800" b="0" i="1" u="none" strike="noStrike" dirty="0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81.942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22.578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15629854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дурной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76.976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6025068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благодатный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12.415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475379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человеческий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2.483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119.341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204.274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76442649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доблестный</a:t>
                      </a:r>
                      <a:endParaRPr lang="ru-RU" sz="2800" b="0" i="1" u="none" strike="noStrike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12.902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90008453"/>
                  </a:ext>
                </a:extLst>
              </a:tr>
              <a:tr h="413058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i="1" u="none" strike="noStrike" dirty="0">
                          <a:solidFill>
                            <a:srgbClr val="3F5879"/>
                          </a:solidFill>
                          <a:effectLst/>
                          <a:latin typeface="+mn-lt"/>
                        </a:rPr>
                        <a:t>героический</a:t>
                      </a:r>
                      <a:endParaRPr lang="ru-RU" sz="2800" b="0" i="1" u="none" strike="noStrike" dirty="0">
                        <a:solidFill>
                          <a:srgbClr val="3F5879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>
                          <a:effectLst/>
                          <a:latin typeface="+mn-lt"/>
                        </a:rPr>
                        <a:t>6.451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u="none" strike="noStrike" dirty="0">
                          <a:effectLst/>
                          <a:latin typeface="+mn-lt"/>
                        </a:rPr>
                        <a:t>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7114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22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89156-1B75-407F-286A-679368D4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Динамика частотности оценочной лексики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F73036-F4E2-17E6-B056-E3AFAC93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391"/>
            <a:ext cx="10515600" cy="4934572"/>
          </a:xfrm>
        </p:spPr>
        <p:txBody>
          <a:bodyPr>
            <a:normAutofit/>
          </a:bodyPr>
          <a:lstStyle/>
          <a:p>
            <a:pPr marL="0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3F5879"/>
                </a:solidFill>
              </a:rPr>
              <a:t>Удобный</a:t>
            </a:r>
            <a:r>
              <a:rPr lang="ru-RU" dirty="0"/>
              <a:t>  (</a:t>
            </a:r>
            <a:r>
              <a:rPr lang="en-US" dirty="0" err="1"/>
              <a:t>ipm</a:t>
            </a:r>
            <a:r>
              <a:rPr lang="en-US" dirty="0"/>
              <a:t> </a:t>
            </a:r>
            <a:r>
              <a:rPr lang="ru-RU" dirty="0"/>
              <a:t>81.942 / 22.578 / 0)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Дореволюционный период</a:t>
            </a:r>
            <a:r>
              <a:rPr lang="ru-RU" dirty="0"/>
              <a:t>: утилитарная оценка (</a:t>
            </a:r>
            <a:r>
              <a:rPr lang="ru-RU" i="1" dirty="0">
                <a:solidFill>
                  <a:schemeClr val="accent1"/>
                </a:solidFill>
              </a:rPr>
              <a:t>Ехать очень </a:t>
            </a:r>
            <a:r>
              <a:rPr lang="ru-RU" b="1" i="1" dirty="0">
                <a:solidFill>
                  <a:schemeClr val="accent1"/>
                </a:solidFill>
              </a:rPr>
              <a:t>удобно </a:t>
            </a:r>
            <a:r>
              <a:rPr lang="ru-RU" i="1" dirty="0">
                <a:solidFill>
                  <a:schemeClr val="accent1"/>
                </a:solidFill>
              </a:rPr>
              <a:t>- но в вагоне душно; на выезде в субботу разыскали комнату, очень </a:t>
            </a:r>
            <a:r>
              <a:rPr lang="ru-RU" b="1" i="1" dirty="0">
                <a:solidFill>
                  <a:schemeClr val="accent1"/>
                </a:solidFill>
              </a:rPr>
              <a:t>удобную</a:t>
            </a:r>
            <a:r>
              <a:rPr lang="ru-RU" i="1" dirty="0">
                <a:solidFill>
                  <a:schemeClr val="accent1"/>
                </a:solidFill>
              </a:rPr>
              <a:t>, </a:t>
            </a:r>
            <a:r>
              <a:rPr lang="ru-RU" i="1" dirty="0" err="1">
                <a:solidFill>
                  <a:schemeClr val="accent1"/>
                </a:solidFill>
              </a:rPr>
              <a:t>опрятненькую</a:t>
            </a:r>
            <a:r>
              <a:rPr lang="ru-RU" i="1" dirty="0">
                <a:solidFill>
                  <a:schemeClr val="accent1"/>
                </a:solidFill>
              </a:rPr>
              <a:t> и недорогую. Теперь наш адрес такой: Николаев, </a:t>
            </a:r>
            <a:r>
              <a:rPr lang="ru-RU" i="1" dirty="0" err="1">
                <a:solidFill>
                  <a:schemeClr val="accent1"/>
                </a:solidFill>
              </a:rPr>
              <a:t>Херсонкая</a:t>
            </a:r>
            <a:r>
              <a:rPr lang="ru-RU" dirty="0"/>
              <a:t>) и единичные случаи этической оценки (</a:t>
            </a:r>
            <a:r>
              <a:rPr lang="ru-RU" i="1" dirty="0" err="1">
                <a:solidFill>
                  <a:schemeClr val="accent1"/>
                </a:solidFill>
              </a:rPr>
              <a:t>Едваль</a:t>
            </a:r>
            <a:r>
              <a:rPr lang="ru-RU" i="1" dirty="0">
                <a:solidFill>
                  <a:schemeClr val="accent1"/>
                </a:solidFill>
              </a:rPr>
              <a:t> будет </a:t>
            </a:r>
            <a:r>
              <a:rPr lang="ru-RU" b="1" i="1" dirty="0">
                <a:solidFill>
                  <a:schemeClr val="accent1"/>
                </a:solidFill>
              </a:rPr>
              <a:t>удобно</a:t>
            </a:r>
            <a:r>
              <a:rPr lang="ru-RU" i="1" dirty="0">
                <a:solidFill>
                  <a:schemeClr val="accent1"/>
                </a:solidFill>
              </a:rPr>
              <a:t> в том же вечере </a:t>
            </a:r>
            <a:r>
              <a:rPr lang="ru-RU" i="1" dirty="0" err="1">
                <a:solidFill>
                  <a:schemeClr val="accent1"/>
                </a:solidFill>
              </a:rPr>
              <a:t>придти</a:t>
            </a:r>
            <a:r>
              <a:rPr lang="ru-RU" i="1" dirty="0">
                <a:solidFill>
                  <a:schemeClr val="accent1"/>
                </a:solidFill>
              </a:rPr>
              <a:t> к вам</a:t>
            </a:r>
            <a:r>
              <a:rPr lang="ru-RU" dirty="0"/>
              <a:t>)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Советский и постсоветский период</a:t>
            </a:r>
            <a:r>
              <a:rPr lang="ru-RU" dirty="0"/>
              <a:t>: снижение частотности связано с тем, что менее актуальной становятся коммуникативные практики отправки открыток в дороге/из путешествия / с нового места пребывания</a:t>
            </a:r>
          </a:p>
        </p:txBody>
      </p:sp>
    </p:spTree>
    <p:extLst>
      <p:ext uri="{BB962C8B-B14F-4D97-AF65-F5344CB8AC3E}">
        <p14:creationId xmlns:p14="http://schemas.microsoft.com/office/powerpoint/2010/main" val="2054892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1CDFF-E67F-569D-20B1-CF134FAB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735"/>
            <a:ext cx="10959548" cy="6693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Динамика функционирования: изменения в контекстах употребления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DFABE-AB07-BBAE-9627-F08F4B5B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994206"/>
          </a:xfrm>
        </p:spPr>
        <p:txBody>
          <a:bodyPr/>
          <a:lstStyle/>
          <a:p>
            <a:r>
              <a:rPr lang="ru-RU" i="1" dirty="0">
                <a:solidFill>
                  <a:srgbClr val="486489"/>
                </a:solidFill>
              </a:rPr>
              <a:t>Красивый</a:t>
            </a:r>
            <a:r>
              <a:rPr lang="ru-RU" dirty="0"/>
              <a:t> (аналогично – </a:t>
            </a:r>
            <a:r>
              <a:rPr lang="ru-RU" i="1" dirty="0">
                <a:solidFill>
                  <a:srgbClr val="486489"/>
                </a:solidFill>
              </a:rPr>
              <a:t>прекрасный, интересный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Дореволюционный период</a:t>
            </a:r>
            <a:r>
              <a:rPr lang="ru-RU" dirty="0"/>
              <a:t>: </a:t>
            </a:r>
          </a:p>
          <a:p>
            <a:r>
              <a:rPr lang="ru-RU" dirty="0"/>
              <a:t>Выражает преимущественно эстетическую оценку (93% контекстов) окружающего мира (</a:t>
            </a:r>
            <a:r>
              <a:rPr lang="ru-RU" dirty="0" err="1"/>
              <a:t>коллокаты</a:t>
            </a:r>
            <a:r>
              <a:rPr lang="ru-RU" dirty="0"/>
              <a:t>: </a:t>
            </a:r>
            <a:r>
              <a:rPr lang="ru-RU" i="1" dirty="0">
                <a:solidFill>
                  <a:srgbClr val="486489"/>
                </a:solidFill>
              </a:rPr>
              <a:t>город</a:t>
            </a:r>
            <a:r>
              <a:rPr lang="ru-RU" i="1" dirty="0"/>
              <a:t> </a:t>
            </a:r>
            <a:r>
              <a:rPr lang="ru-RU" dirty="0"/>
              <a:t>(79.175 – здесь и далее мера ассоциативности </a:t>
            </a:r>
            <a:r>
              <a:rPr lang="en-US" dirty="0"/>
              <a:t>Likelihood</a:t>
            </a:r>
            <a:r>
              <a:rPr lang="ru-RU" dirty="0"/>
              <a:t>)</a:t>
            </a:r>
            <a:r>
              <a:rPr lang="ru-RU" i="1" dirty="0"/>
              <a:t>, </a:t>
            </a:r>
            <a:r>
              <a:rPr lang="ru-RU" i="1" dirty="0">
                <a:solidFill>
                  <a:srgbClr val="486489"/>
                </a:solidFill>
              </a:rPr>
              <a:t>местность</a:t>
            </a:r>
            <a:r>
              <a:rPr lang="ru-RU" i="1" dirty="0"/>
              <a:t> </a:t>
            </a:r>
            <a:r>
              <a:rPr lang="ru-RU" dirty="0"/>
              <a:t>(62.860), </a:t>
            </a:r>
            <a:r>
              <a:rPr lang="ru-RU" i="1" dirty="0">
                <a:solidFill>
                  <a:srgbClr val="486489"/>
                </a:solidFill>
              </a:rPr>
              <a:t>острова</a:t>
            </a:r>
            <a:r>
              <a:rPr lang="en-US" i="1" dirty="0"/>
              <a:t> </a:t>
            </a:r>
            <a:r>
              <a:rPr lang="en-US" dirty="0"/>
              <a:t>(34.969)</a:t>
            </a:r>
            <a:r>
              <a:rPr lang="ru-RU" i="1" dirty="0"/>
              <a:t>, </a:t>
            </a:r>
            <a:r>
              <a:rPr lang="ru-RU" i="1" dirty="0">
                <a:solidFill>
                  <a:srgbClr val="486489"/>
                </a:solidFill>
              </a:rPr>
              <a:t>монастыри</a:t>
            </a:r>
            <a:r>
              <a:rPr lang="en-US" i="1" dirty="0"/>
              <a:t> </a:t>
            </a:r>
            <a:r>
              <a:rPr lang="en-US" dirty="0"/>
              <a:t>(30.286)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ru-RU" i="1" dirty="0">
                <a:solidFill>
                  <a:srgbClr val="486489"/>
                </a:solidFill>
              </a:rPr>
              <a:t>вид</a:t>
            </a:r>
            <a:r>
              <a:rPr lang="en-US" i="1" dirty="0"/>
              <a:t> </a:t>
            </a:r>
            <a:r>
              <a:rPr lang="en-US" dirty="0"/>
              <a:t>(29.201)</a:t>
            </a:r>
            <a:r>
              <a:rPr lang="ru-RU" dirty="0"/>
              <a:t>, </a:t>
            </a:r>
            <a:r>
              <a:rPr lang="ru-RU" i="1" dirty="0">
                <a:solidFill>
                  <a:srgbClr val="486489"/>
                </a:solidFill>
              </a:rPr>
              <a:t>озеро</a:t>
            </a:r>
            <a:r>
              <a:rPr lang="en-US" i="1" dirty="0"/>
              <a:t> </a:t>
            </a:r>
            <a:r>
              <a:rPr lang="en-US" dirty="0"/>
              <a:t>(24.253)</a:t>
            </a:r>
            <a:r>
              <a:rPr lang="ru-RU" dirty="0"/>
              <a:t>, </a:t>
            </a:r>
            <a:r>
              <a:rPr lang="ru-RU" i="1" dirty="0">
                <a:solidFill>
                  <a:srgbClr val="486489"/>
                </a:solidFill>
              </a:rPr>
              <a:t>горы</a:t>
            </a:r>
            <a:r>
              <a:rPr lang="en-US" i="1" dirty="0"/>
              <a:t> </a:t>
            </a:r>
            <a:r>
              <a:rPr lang="en-US" dirty="0"/>
              <a:t>(22.829)</a:t>
            </a:r>
            <a:r>
              <a:rPr lang="ru-RU" dirty="0"/>
              <a:t>)</a:t>
            </a:r>
            <a:endParaRPr lang="en-US" dirty="0"/>
          </a:p>
          <a:p>
            <a:r>
              <a:rPr lang="ru-RU" dirty="0"/>
              <a:t>Связь эстетической и утилитарной/сенсорно-вкусовой оценки:  </a:t>
            </a:r>
            <a:r>
              <a:rPr lang="ru-RU" i="1" dirty="0">
                <a:solidFill>
                  <a:srgbClr val="486489"/>
                </a:solidFill>
              </a:rPr>
              <a:t>Город чудный </a:t>
            </a:r>
            <a:r>
              <a:rPr lang="ru-RU" b="1" i="1" dirty="0">
                <a:solidFill>
                  <a:srgbClr val="486489"/>
                </a:solidFill>
              </a:rPr>
              <a:t>красивый, но дорогой </a:t>
            </a:r>
            <a:r>
              <a:rPr lang="ru-RU" b="1" i="1" dirty="0" err="1">
                <a:solidFill>
                  <a:srgbClr val="486489"/>
                </a:solidFill>
              </a:rPr>
              <a:t>чорствый</a:t>
            </a:r>
            <a:r>
              <a:rPr lang="ru-RU" i="1" dirty="0">
                <a:solidFill>
                  <a:srgbClr val="486489"/>
                </a:solidFill>
              </a:rPr>
              <a:t>; Город очень </a:t>
            </a:r>
            <a:r>
              <a:rPr lang="ru-RU" b="1" i="1" dirty="0">
                <a:solidFill>
                  <a:srgbClr val="486489"/>
                </a:solidFill>
              </a:rPr>
              <a:t>красив, но кучен</a:t>
            </a:r>
            <a:r>
              <a:rPr lang="ru-RU" i="1" dirty="0">
                <a:solidFill>
                  <a:srgbClr val="486489"/>
                </a:solidFill>
              </a:rPr>
              <a:t>; квартира будет очень </a:t>
            </a:r>
            <a:r>
              <a:rPr lang="ru-RU" b="1" i="1" dirty="0">
                <a:solidFill>
                  <a:srgbClr val="486489"/>
                </a:solidFill>
              </a:rPr>
              <a:t>хорошенькая, уютная, красивая, чистенькая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29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1CDFF-E67F-569D-20B1-CF134FAB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735"/>
            <a:ext cx="10959548" cy="66934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486489"/>
                </a:solidFill>
              </a:rPr>
              <a:t>Динамика функционирования: изменения в контекстах употребления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DFABE-AB07-BBAE-9627-F08F4B5B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182757"/>
            <a:ext cx="10876722" cy="4994206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3F5879"/>
                </a:solidFill>
              </a:rPr>
              <a:t>Красивый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Советский период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Эстетическая оценка окружающего мира (24%): </a:t>
            </a:r>
            <a:r>
              <a:rPr lang="ru-RU" dirty="0">
                <a:solidFill>
                  <a:srgbClr val="486489"/>
                </a:solidFill>
              </a:rPr>
              <a:t>…</a:t>
            </a:r>
            <a:r>
              <a:rPr lang="ru-RU" i="1" dirty="0">
                <a:solidFill>
                  <a:srgbClr val="486489"/>
                </a:solidFill>
              </a:rPr>
              <a:t>из Chicago чтобы днём ехать по берегу </a:t>
            </a:r>
            <a:r>
              <a:rPr lang="ru-RU" i="1" dirty="0" err="1">
                <a:solidFill>
                  <a:srgbClr val="486489"/>
                </a:solidFill>
              </a:rPr>
              <a:t>Mississippi</a:t>
            </a:r>
            <a:r>
              <a:rPr lang="ru-RU" i="1" dirty="0">
                <a:solidFill>
                  <a:srgbClr val="486489"/>
                </a:solidFill>
              </a:rPr>
              <a:t> и видеть </a:t>
            </a:r>
            <a:r>
              <a:rPr lang="ru-RU" b="1" i="1" dirty="0">
                <a:solidFill>
                  <a:srgbClr val="486489"/>
                </a:solidFill>
              </a:rPr>
              <a:t>красивые</a:t>
            </a:r>
            <a:r>
              <a:rPr lang="ru-RU" i="1" dirty="0">
                <a:solidFill>
                  <a:srgbClr val="486489"/>
                </a:solidFill>
              </a:rPr>
              <a:t> виды. Большая широкая река с многими рукавами, кругом леса </a:t>
            </a:r>
          </a:p>
          <a:p>
            <a:r>
              <a:rPr lang="ru-RU" dirty="0"/>
              <a:t>Эстетическая оценка в РА пожелания (65%): </a:t>
            </a:r>
            <a:r>
              <a:rPr lang="ru-RU" i="1" dirty="0">
                <a:solidFill>
                  <a:srgbClr val="486489"/>
                </a:solidFill>
              </a:rPr>
              <a:t>Новый год принесет тебе счастья и здоровья. Главное будь всегда </a:t>
            </a:r>
            <a:r>
              <a:rPr lang="ru-RU" b="1" i="1" dirty="0">
                <a:solidFill>
                  <a:srgbClr val="486489"/>
                </a:solidFill>
              </a:rPr>
              <a:t>красивой</a:t>
            </a:r>
            <a:r>
              <a:rPr lang="ru-RU" i="1" dirty="0">
                <a:solidFill>
                  <a:srgbClr val="486489"/>
                </a:solidFill>
              </a:rPr>
              <a:t> и веселой</a:t>
            </a:r>
            <a:r>
              <a:rPr lang="ru-RU" dirty="0"/>
              <a:t> - объект оценки – как правило, адресат. Ср.: </a:t>
            </a:r>
            <a:r>
              <a:rPr lang="ru-RU" i="1" dirty="0">
                <a:solidFill>
                  <a:srgbClr val="486489"/>
                </a:solidFill>
              </a:rPr>
              <a:t>Пусть ваши дети будут счастливы, ваши </a:t>
            </a:r>
            <a:r>
              <a:rPr lang="ru-RU" b="1" i="1" dirty="0">
                <a:solidFill>
                  <a:srgbClr val="486489"/>
                </a:solidFill>
              </a:rPr>
              <a:t>мужья красивы </a:t>
            </a:r>
            <a:r>
              <a:rPr lang="ru-RU" i="1" dirty="0">
                <a:solidFill>
                  <a:srgbClr val="486489"/>
                </a:solidFill>
              </a:rPr>
              <a:t>и умны, а вы никогда не знали старости. </a:t>
            </a:r>
            <a:r>
              <a:rPr lang="ru-RU" dirty="0" err="1"/>
              <a:t>Коллокаты</a:t>
            </a:r>
            <a:r>
              <a:rPr lang="ru-RU" dirty="0"/>
              <a:t>: </a:t>
            </a:r>
            <a:r>
              <a:rPr lang="ru-RU" i="1" dirty="0">
                <a:solidFill>
                  <a:srgbClr val="3F5879"/>
                </a:solidFill>
              </a:rPr>
              <a:t>веселой</a:t>
            </a:r>
            <a:r>
              <a:rPr lang="ru-RU" dirty="0"/>
              <a:t> (36.689), </a:t>
            </a:r>
            <a:r>
              <a:rPr lang="ru-RU" i="1" dirty="0">
                <a:solidFill>
                  <a:srgbClr val="3F5879"/>
                </a:solidFill>
              </a:rPr>
              <a:t>будь</a:t>
            </a:r>
            <a:r>
              <a:rPr lang="ru-RU" dirty="0"/>
              <a:t> (36.689), </a:t>
            </a:r>
            <a:r>
              <a:rPr lang="ru-RU" i="1" dirty="0">
                <a:solidFill>
                  <a:srgbClr val="3F5879"/>
                </a:solidFill>
              </a:rPr>
              <a:t>здоровой </a:t>
            </a:r>
            <a:r>
              <a:rPr lang="ru-RU" dirty="0"/>
              <a:t>(19.859)</a:t>
            </a:r>
          </a:p>
        </p:txBody>
      </p:sp>
    </p:spTree>
    <p:extLst>
      <p:ext uri="{BB962C8B-B14F-4D97-AF65-F5344CB8AC3E}">
        <p14:creationId xmlns:p14="http://schemas.microsoft.com/office/powerpoint/2010/main" val="409187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1CDFF-E67F-569D-20B1-CF134FAB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735"/>
            <a:ext cx="10959548" cy="66934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486489"/>
                </a:solidFill>
              </a:rPr>
              <a:t>Динамика функционирования: изменения в контекстах употребления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DFABE-AB07-BBAE-9627-F08F4B5B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38" y="1182756"/>
            <a:ext cx="10658061" cy="5903843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>
                <a:solidFill>
                  <a:srgbClr val="3F5879"/>
                </a:solidFill>
              </a:rPr>
              <a:t>Красивый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Постоветский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период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Эстетическая оценка окружающего мира – сужение объектов оценки – </a:t>
            </a:r>
            <a:r>
              <a:rPr lang="ru-RU" i="1" dirty="0">
                <a:solidFill>
                  <a:srgbClr val="3F5879"/>
                </a:solidFill>
              </a:rPr>
              <a:t>город/страна </a:t>
            </a:r>
            <a:r>
              <a:rPr lang="ru-RU" dirty="0"/>
              <a:t>(42%, </a:t>
            </a:r>
            <a:r>
              <a:rPr lang="ru-RU" dirty="0" err="1"/>
              <a:t>коллокат</a:t>
            </a:r>
            <a:r>
              <a:rPr lang="ru-RU" dirty="0"/>
              <a:t> </a:t>
            </a:r>
            <a:r>
              <a:rPr lang="ru-RU" i="1" dirty="0">
                <a:solidFill>
                  <a:srgbClr val="486489"/>
                </a:solidFill>
              </a:rPr>
              <a:t>город</a:t>
            </a:r>
            <a:r>
              <a:rPr lang="ru-RU" dirty="0">
                <a:solidFill>
                  <a:srgbClr val="486489"/>
                </a:solidFill>
              </a:rPr>
              <a:t> - </a:t>
            </a:r>
            <a:r>
              <a:rPr lang="en-US" dirty="0"/>
              <a:t>18.353</a:t>
            </a:r>
            <a:r>
              <a:rPr lang="ru-RU" dirty="0"/>
              <a:t>): </a:t>
            </a:r>
            <a:r>
              <a:rPr lang="ru-RU" i="1" dirty="0">
                <a:solidFill>
                  <a:srgbClr val="3F5879"/>
                </a:solidFill>
              </a:rPr>
              <a:t>Наш город очень </a:t>
            </a:r>
            <a:r>
              <a:rPr lang="ru-RU" b="1" i="1" dirty="0">
                <a:solidFill>
                  <a:srgbClr val="3F5879"/>
                </a:solidFill>
              </a:rPr>
              <a:t>красивый </a:t>
            </a:r>
            <a:r>
              <a:rPr lang="ru-RU" i="1" dirty="0">
                <a:solidFill>
                  <a:srgbClr val="3F5879"/>
                </a:solidFill>
              </a:rPr>
              <a:t>и зелёный!;  Мы в Нюрнберге, на знаменитом Рождественском рынке. Предпраздничная Германия очень </a:t>
            </a:r>
            <a:r>
              <a:rPr lang="ru-RU" b="1" i="1" dirty="0">
                <a:solidFill>
                  <a:srgbClr val="3F5879"/>
                </a:solidFill>
              </a:rPr>
              <a:t>красивая</a:t>
            </a:r>
            <a:r>
              <a:rPr lang="ru-RU" i="1" dirty="0">
                <a:solidFill>
                  <a:srgbClr val="3F5879"/>
                </a:solidFill>
              </a:rPr>
              <a:t>, один недостаток – никакого снега, тепло как в октябре! </a:t>
            </a:r>
          </a:p>
          <a:p>
            <a:r>
              <a:rPr lang="ru-RU" dirty="0"/>
              <a:t>Эстетическая оценка в РА пожелания (27%, </a:t>
            </a:r>
            <a:r>
              <a:rPr lang="ru-RU" dirty="0" err="1"/>
              <a:t>коллокат</a:t>
            </a:r>
            <a:r>
              <a:rPr lang="ru-RU" dirty="0"/>
              <a:t> </a:t>
            </a:r>
            <a:r>
              <a:rPr lang="ru-RU" i="1" dirty="0">
                <a:solidFill>
                  <a:srgbClr val="3F5879"/>
                </a:solidFill>
              </a:rPr>
              <a:t>быть</a:t>
            </a:r>
            <a:r>
              <a:rPr lang="ru-RU" dirty="0"/>
              <a:t> - </a:t>
            </a:r>
            <a:r>
              <a:rPr lang="en-US" dirty="0"/>
              <a:t>15.454</a:t>
            </a:r>
            <a:r>
              <a:rPr lang="ru-RU" dirty="0"/>
              <a:t>): </a:t>
            </a:r>
            <a:r>
              <a:rPr lang="ru-RU" i="1" dirty="0">
                <a:solidFill>
                  <a:srgbClr val="3F5879"/>
                </a:solidFill>
              </a:rPr>
              <a:t>поздравляю и желаю от души счастья, радости, успехов, быть </a:t>
            </a:r>
            <a:r>
              <a:rPr lang="ru-RU" b="1" i="1" dirty="0">
                <a:solidFill>
                  <a:srgbClr val="3F5879"/>
                </a:solidFill>
              </a:rPr>
              <a:t>красивой </a:t>
            </a:r>
            <a:r>
              <a:rPr lang="ru-RU" i="1" dirty="0">
                <a:solidFill>
                  <a:srgbClr val="3F5879"/>
                </a:solidFill>
              </a:rPr>
              <a:t>и веселой</a:t>
            </a:r>
            <a:r>
              <a:rPr lang="ru-RU" dirty="0"/>
              <a:t>; </a:t>
            </a:r>
            <a:r>
              <a:rPr lang="ru-RU" i="1" dirty="0">
                <a:solidFill>
                  <a:srgbClr val="3F5879"/>
                </a:solidFill>
              </a:rPr>
              <a:t>Желаю счастья, здоровья, всего, всего. Оставайся такой же </a:t>
            </a:r>
            <a:r>
              <a:rPr lang="ru-RU" b="1" i="1" dirty="0">
                <a:solidFill>
                  <a:srgbClr val="3F5879"/>
                </a:solidFill>
              </a:rPr>
              <a:t>красивой</a:t>
            </a:r>
            <a:r>
              <a:rPr lang="ru-RU" i="1" dirty="0">
                <a:solidFill>
                  <a:srgbClr val="3F5879"/>
                </a:solidFill>
              </a:rPr>
              <a:t> и любимой</a:t>
            </a:r>
            <a:r>
              <a:rPr lang="ru-RU" dirty="0"/>
              <a:t>;</a:t>
            </a:r>
          </a:p>
          <a:p>
            <a:r>
              <a:rPr lang="ru-RU" dirty="0"/>
              <a:t>Новый объект эстетической оценки – открытка (12%): </a:t>
            </a:r>
            <a:r>
              <a:rPr lang="ru-RU" i="1" dirty="0">
                <a:solidFill>
                  <a:srgbClr val="3F5879"/>
                </a:solidFill>
              </a:rPr>
              <a:t>Я отправлю тебе старую, но </a:t>
            </a:r>
            <a:r>
              <a:rPr lang="ru-RU" b="1" i="1" dirty="0">
                <a:solidFill>
                  <a:srgbClr val="3F5879"/>
                </a:solidFill>
              </a:rPr>
              <a:t>красивую</a:t>
            </a:r>
            <a:r>
              <a:rPr lang="ru-RU" i="1" dirty="0">
                <a:solidFill>
                  <a:srgbClr val="3F5879"/>
                </a:solidFill>
              </a:rPr>
              <a:t> открытку с одной из достопримечательностей Сыктывкара</a:t>
            </a:r>
            <a:r>
              <a:rPr lang="ru-RU" dirty="0"/>
              <a:t>; в т.ч. в РЖ пожелания: </a:t>
            </a:r>
            <a:r>
              <a:rPr lang="ru-RU" i="1" dirty="0">
                <a:solidFill>
                  <a:srgbClr val="3F5879"/>
                </a:solidFill>
              </a:rPr>
              <a:t>Желаю Вам здоровья, хорошего настроения и </a:t>
            </a:r>
            <a:r>
              <a:rPr lang="ru-RU" b="1" i="1" dirty="0">
                <a:solidFill>
                  <a:srgbClr val="3F5879"/>
                </a:solidFill>
              </a:rPr>
              <a:t>красивых</a:t>
            </a:r>
            <a:r>
              <a:rPr lang="ru-RU" i="1" dirty="0">
                <a:solidFill>
                  <a:srgbClr val="3F5879"/>
                </a:solidFill>
              </a:rPr>
              <a:t> открыток в почтовом ящике!</a:t>
            </a:r>
          </a:p>
        </p:txBody>
      </p:sp>
    </p:spTree>
    <p:extLst>
      <p:ext uri="{BB962C8B-B14F-4D97-AF65-F5344CB8AC3E}">
        <p14:creationId xmlns:p14="http://schemas.microsoft.com/office/powerpoint/2010/main" val="2085485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0FB3C-9746-BEBB-4D63-4C158C07B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587"/>
            <a:ext cx="10515600" cy="6693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Динамика функционирования: изменения в объектах оценки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6DF41E-9EF1-ADA1-E0F2-EB6D484CF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" y="904461"/>
            <a:ext cx="11943522" cy="5242685"/>
          </a:xfrm>
        </p:spPr>
        <p:txBody>
          <a:bodyPr>
            <a:normAutofit/>
          </a:bodyPr>
          <a:lstStyle/>
          <a:p>
            <a:r>
              <a:rPr lang="ru-RU" sz="2200" i="1" dirty="0">
                <a:solidFill>
                  <a:srgbClr val="3F5879"/>
                </a:solidFill>
              </a:rPr>
              <a:t>Плохой</a:t>
            </a:r>
            <a:r>
              <a:rPr lang="ru-RU" sz="2200" dirty="0"/>
              <a:t> – вне зависимости от времени характерна общая оценка физического состояния (</a:t>
            </a:r>
            <a:r>
              <a:rPr lang="ru-RU" sz="2200" dirty="0" err="1"/>
              <a:t>коллокат</a:t>
            </a:r>
            <a:r>
              <a:rPr lang="ru-RU" sz="2200" dirty="0"/>
              <a:t> </a:t>
            </a:r>
            <a:r>
              <a:rPr lang="ru-RU" sz="2200" i="1" dirty="0">
                <a:solidFill>
                  <a:srgbClr val="3F5879"/>
                </a:solidFill>
              </a:rPr>
              <a:t>себя</a:t>
            </a:r>
            <a:r>
              <a:rPr lang="ru-RU" sz="2200" dirty="0"/>
              <a:t>: </a:t>
            </a:r>
            <a:r>
              <a:rPr lang="ru-RU" sz="2200" dirty="0" err="1"/>
              <a:t>дореволюц</a:t>
            </a:r>
            <a:r>
              <a:rPr lang="ru-RU" sz="2200" dirty="0"/>
              <a:t>. 57.757 / </a:t>
            </a:r>
            <a:r>
              <a:rPr lang="ru-RU" sz="2200" dirty="0" err="1"/>
              <a:t>советск</a:t>
            </a:r>
            <a:r>
              <a:rPr lang="ru-RU" sz="2200" dirty="0"/>
              <a:t>. 41.823)</a:t>
            </a:r>
          </a:p>
          <a:p>
            <a:r>
              <a:rPr lang="ru-RU" sz="2200" dirty="0">
                <a:solidFill>
                  <a:schemeClr val="accent6">
                    <a:lumMod val="50000"/>
                  </a:schemeClr>
                </a:solidFill>
              </a:rPr>
              <a:t>Дореволюционный период</a:t>
            </a:r>
            <a:r>
              <a:rPr lang="ru-RU" sz="2200" dirty="0"/>
              <a:t>:</a:t>
            </a:r>
          </a:p>
          <a:p>
            <a:pPr marL="0" indent="0">
              <a:buNone/>
            </a:pPr>
            <a:r>
              <a:rPr lang="ru-RU" sz="2200" dirty="0"/>
              <a:t>Объектами общей оценки выступают: жизненная ситуация (</a:t>
            </a:r>
            <a:r>
              <a:rPr lang="ru-RU" sz="2200" i="1" dirty="0">
                <a:solidFill>
                  <a:srgbClr val="3F5879"/>
                </a:solidFill>
              </a:rPr>
              <a:t>дела плохи</a:t>
            </a:r>
            <a:r>
              <a:rPr lang="ru-RU" sz="2200" dirty="0"/>
              <a:t>); физическое состояние – собственное или третьих лиц (</a:t>
            </a:r>
            <a:r>
              <a:rPr lang="ru-RU" sz="2200" i="1" dirty="0">
                <a:solidFill>
                  <a:srgbClr val="3F5879"/>
                </a:solidFill>
              </a:rPr>
              <a:t>плохое самочувствие</a:t>
            </a:r>
            <a:r>
              <a:rPr lang="ru-RU" sz="2200" dirty="0"/>
              <a:t>) - конкретные аспекты физического состояния (</a:t>
            </a:r>
            <a:r>
              <a:rPr lang="ru-RU" sz="2200" i="1" dirty="0">
                <a:solidFill>
                  <a:srgbClr val="3F5879"/>
                </a:solidFill>
              </a:rPr>
              <a:t>спать стала плохо</a:t>
            </a:r>
            <a:r>
              <a:rPr lang="ru-RU" sz="2200" dirty="0"/>
              <a:t>); дорога и погодные условия (</a:t>
            </a:r>
            <a:r>
              <a:rPr lang="ru-RU" sz="2200" i="1" dirty="0">
                <a:solidFill>
                  <a:srgbClr val="3F5879"/>
                </a:solidFill>
              </a:rPr>
              <a:t>плохая дорога, плохая погода</a:t>
            </a:r>
            <a:r>
              <a:rPr lang="ru-RU" sz="2200" dirty="0"/>
              <a:t>)</a:t>
            </a:r>
          </a:p>
          <a:p>
            <a:r>
              <a:rPr lang="ru-RU" sz="2200" dirty="0"/>
              <a:t>В речевых актах извинения - за качество письма или предыдущие письма. Пишущий негативно оценивает воздействие своих речевых действий на адресата, как правило, указывая причину</a:t>
            </a:r>
            <a:endParaRPr lang="ru-RU" sz="2200" i="1" dirty="0">
              <a:solidFill>
                <a:srgbClr val="3F5879"/>
              </a:solidFill>
            </a:endParaRPr>
          </a:p>
          <a:p>
            <a:endParaRPr lang="ru-RU" sz="2200" i="1" dirty="0">
              <a:solidFill>
                <a:srgbClr val="3F5879"/>
              </a:solidFill>
            </a:endParaRPr>
          </a:p>
          <a:p>
            <a:endParaRPr lang="ru-RU" sz="2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03DE95F-CD9C-DE88-C236-7AA0D38F1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667390"/>
              </p:ext>
            </p:extLst>
          </p:nvPr>
        </p:nvGraphicFramePr>
        <p:xfrm>
          <a:off x="149087" y="3707296"/>
          <a:ext cx="12042913" cy="320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3244">
                  <a:extLst>
                    <a:ext uri="{9D8B030D-6E8A-4147-A177-3AD203B41FA5}">
                      <a16:colId xmlns:a16="http://schemas.microsoft.com/office/drawing/2014/main" val="3186002390"/>
                    </a:ext>
                  </a:extLst>
                </a:gridCol>
                <a:gridCol w="645157">
                  <a:extLst>
                    <a:ext uri="{9D8B030D-6E8A-4147-A177-3AD203B41FA5}">
                      <a16:colId xmlns:a16="http://schemas.microsoft.com/office/drawing/2014/main" val="2091159016"/>
                    </a:ext>
                  </a:extLst>
                </a:gridCol>
                <a:gridCol w="4874512">
                  <a:extLst>
                    <a:ext uri="{9D8B030D-6E8A-4147-A177-3AD203B41FA5}">
                      <a16:colId xmlns:a16="http://schemas.microsoft.com/office/drawing/2014/main" val="808661817"/>
                    </a:ext>
                  </a:extLst>
                </a:gridCol>
              </a:tblGrid>
              <a:tr h="501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наилучшего быть здоровым и не скучать, прости что я так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плохо </a:t>
                      </a:r>
                      <a:endParaRPr lang="ru-RU" sz="14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написала потому что торопилась, если не трудно то сообщи </a:t>
                      </a:r>
                      <a:endParaRPr lang="ru-RU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165303932"/>
                  </a:ext>
                </a:extLst>
              </a:tr>
              <a:tr h="501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днём ангела.} Фронтовая Дорогая </a:t>
                      </a:r>
                      <a:r>
                        <a:rPr lang="ru-RU" sz="1400" u="none" strike="noStrike" dirty="0" err="1">
                          <a:effectLst/>
                        </a:rPr>
                        <a:t>Эльзочка</a:t>
                      </a:r>
                      <a:r>
                        <a:rPr lang="ru-RU" sz="1400" u="none" strike="noStrike" dirty="0">
                          <a:effectLst/>
                        </a:rPr>
                        <a:t>! прости что я тебе так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плохо </a:t>
                      </a:r>
                      <a:endParaRPr lang="ru-RU" sz="14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написала потому что мне Ваня не давал и я </a:t>
                      </a:r>
                      <a:endParaRPr lang="ru-RU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406352434"/>
                  </a:ext>
                </a:extLst>
              </a:tr>
              <a:tr h="646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успхов в жизни вашей. ваша знакома [^знакомая] [О...] Извините что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плохо </a:t>
                      </a:r>
                      <a:endParaRPr lang="ru-RU" sz="14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написала здоровье очень плохо, руки страшно дрожат С днем </a:t>
                      </a:r>
                      <a:endParaRPr lang="ru-RU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480073933"/>
                  </a:ext>
                </a:extLst>
              </a:tr>
              <a:tr h="501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собирать, люблю тебя милая Вера и буду всегда вспоминать Если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плохо </a:t>
                      </a:r>
                      <a:endParaRPr lang="ru-RU" sz="14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написала или вам не подуше [^по душе] Разорви эту </a:t>
                      </a:r>
                      <a:endParaRPr lang="ru-RU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511619546"/>
                  </a:ext>
                </a:extLst>
              </a:tr>
              <a:tr h="501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долго не писал, потому что было некогда и [нрзб] что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плохо </a:t>
                      </a:r>
                      <a:endParaRPr lang="ru-RU" sz="14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написал, потому что нет времени. Остаюсь твой двоюр[одный] </a:t>
                      </a:r>
                      <a:endParaRPr lang="ru-RU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4920636"/>
                  </a:ext>
                </a:extLst>
              </a:tr>
              <a:tr h="5503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Валковская. Передай привет [</a:t>
                      </a:r>
                      <a:r>
                        <a:rPr lang="ru-RU" sz="1400" u="none" strike="noStrike" dirty="0" err="1">
                          <a:effectLst/>
                        </a:rPr>
                        <a:t>нрзб</a:t>
                      </a:r>
                      <a:r>
                        <a:rPr lang="ru-RU" sz="1400" u="none" strike="noStrike" dirty="0">
                          <a:effectLst/>
                        </a:rPr>
                        <a:t>] от меня и [</a:t>
                      </a:r>
                      <a:r>
                        <a:rPr lang="ru-RU" sz="1400" u="none" strike="noStrike" dirty="0" err="1">
                          <a:effectLst/>
                        </a:rPr>
                        <a:t>нрзб</a:t>
                      </a:r>
                      <a:r>
                        <a:rPr lang="ru-RU" sz="1400" u="none" strike="noStrike" dirty="0">
                          <a:effectLst/>
                        </a:rPr>
                        <a:t>]. Извини, что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плохо </a:t>
                      </a:r>
                      <a:endParaRPr lang="ru-RU" sz="14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написала. 26.VI-11. </a:t>
                      </a:r>
                      <a:r>
                        <a:rPr lang="ru-RU" sz="1400" u="none" strike="noStrike" dirty="0" err="1">
                          <a:effectLst/>
                        </a:rPr>
                        <a:t>Колчаново</a:t>
                      </a:r>
                      <a:r>
                        <a:rPr lang="ru-RU" sz="1400" u="none" strike="noStrike" dirty="0">
                          <a:effectLst/>
                        </a:rPr>
                        <a:t> Поздравляю с днем Ангела, желаю здоровья 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219457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430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C0FB3C-9746-BEBB-4D63-4C158C07B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Динамика функционирования: изменения в объектах оценки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6DF41E-9EF1-ADA1-E0F2-EB6D484CF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" y="1152939"/>
            <a:ext cx="11943522" cy="4994207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Советский и постсоветский период: </a:t>
            </a:r>
            <a:r>
              <a:rPr lang="ru-RU" sz="3200" dirty="0"/>
              <a:t>РЖ пожелания «</a:t>
            </a:r>
            <a:r>
              <a:rPr lang="ru-RU" sz="3200" i="1" dirty="0">
                <a:solidFill>
                  <a:srgbClr val="3F5879"/>
                </a:solidFill>
              </a:rPr>
              <a:t>пусть все плохое уйдет/останется в прошлом году</a:t>
            </a:r>
            <a:r>
              <a:rPr lang="ru-RU" sz="3200" dirty="0"/>
              <a:t>». </a:t>
            </a:r>
          </a:p>
          <a:p>
            <a:r>
              <a:rPr lang="ru-RU" sz="3200" dirty="0"/>
              <a:t>В открытках советского периода появляются контексты с общей оценкой социальных условий</a:t>
            </a:r>
          </a:p>
          <a:p>
            <a:endParaRPr lang="ru-RU" sz="22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3247B9E-D1F6-FDEE-E8DE-20D7C825F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20747"/>
              </p:ext>
            </p:extLst>
          </p:nvPr>
        </p:nvGraphicFramePr>
        <p:xfrm>
          <a:off x="0" y="3110949"/>
          <a:ext cx="12192000" cy="3728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04000">
                  <a:extLst>
                    <a:ext uri="{9D8B030D-6E8A-4147-A177-3AD203B41FA5}">
                      <a16:colId xmlns:a16="http://schemas.microsoft.com/office/drawing/2014/main" val="871506254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421918413"/>
                    </a:ext>
                  </a:extLst>
                </a:gridCol>
                <a:gridCol w="4934857">
                  <a:extLst>
                    <a:ext uri="{9D8B030D-6E8A-4147-A177-3AD203B41FA5}">
                      <a16:colId xmlns:a16="http://schemas.microsoft.com/office/drawing/2014/main" val="2348249577"/>
                    </a:ext>
                  </a:extLst>
                </a:gridCol>
              </a:tblGrid>
              <a:tr h="314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значит сейчас накормить 3х мужчин? С продуктами у нас стало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плохо.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Вот день настает и бегаешь по магазинам, чтобы купить, 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652702639"/>
                  </a:ext>
                </a:extLst>
              </a:tr>
              <a:tr h="619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благополучия, я всё живу по старому, здоровье не важное, условия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плохие.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До свидания, пишите. Дорогие тетя Шура, Наташа и Костя!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060511930"/>
                  </a:ext>
                </a:extLst>
              </a:tr>
              <a:tr h="619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эти дни я питался хуже обычного. Только 200 г водки. Обед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плохой,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белого хлеба нет, а чёрный — плохой, сахару в праздник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914015886"/>
                  </a:ext>
                </a:extLst>
              </a:tr>
              <a:tr h="619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стоял около 30 минут. Клары Матвеевны муж жалуется что дела идут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плохо,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большая конкуренция; много магазинов сравнительно Киева, но не особенно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556725418"/>
                  </a:ext>
                </a:extLst>
              </a:tr>
              <a:tr h="314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дела лучше идут, я за вас стал спокоен, вот только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плохо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картошки у Вас мало и засолить на зиму Вы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973458119"/>
                  </a:ext>
                </a:extLst>
              </a:tr>
              <a:tr h="619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 если не получили от меня писем это значит просто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плохая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работа наркомсвязи (т. Рыков). Пожалуйста не беспокойтесь. Все в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036912739"/>
                  </a:ext>
                </a:extLst>
              </a:tr>
              <a:tr h="619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Только 200 г водки. Обед плохой, белого хлеба нет, а чёрный —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плохой,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сахару в праздник не выдали. Похоже, что чья-то 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424590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49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D034E59A-918C-B9B6-304C-3DACC9C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980389"/>
            <a:ext cx="10515600" cy="51092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«Особую роль среди средств выражения оценки играют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качественные прилагательные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 … Значение оценки имеют, во-первых,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те, которые свидетельствуют, что объект обладает свойствами, способными вызывать определенное чувство или гамму чувств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безобразный, отвратительный, великолепный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и т.п.). Этим словам невозможно приписать какое-либо значение, если исключить присутствие человека, его вкусов и интересов, так как их значение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антропоцентрично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 Именно они составляют ядро адъективной лексики со значением эмоционально-субъективной оценки. Во-вторых, значение оценки способны иметь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прилагательные, которые обозначают признаки, не являющиеся непосредственными атрибутами вещи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удобный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). Оценочная семантика адъективных лексем подобного рода обусловлена включением предмета в практическую деятельность людей, а выражаемые ими оценки имеют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праксеологическую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природу </a:t>
            </a:r>
            <a:r>
              <a:rPr lang="ru-RU" dirty="0"/>
              <a:t>(Сергеева Л.А. Оценочное значение и категоризация оценочной семантики: опыт интерпретационного анализа: </a:t>
            </a:r>
            <a:r>
              <a:rPr lang="ru-RU" dirty="0" err="1"/>
              <a:t>дисс</a:t>
            </a:r>
            <a:r>
              <a:rPr lang="ru-RU" dirty="0"/>
              <a:t>. … </a:t>
            </a:r>
            <a:r>
              <a:rPr lang="ru-RU" dirty="0" err="1"/>
              <a:t>докт</a:t>
            </a:r>
            <a:r>
              <a:rPr lang="ru-RU" dirty="0"/>
              <a:t>. филол. н. Уфа, 2004)</a:t>
            </a:r>
          </a:p>
          <a:p>
            <a:pPr algn="just"/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Оценочность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наречий, категорий состояния обусловлена семантикой производящего прилагательного: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красивый танец = красиво танцует;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город красив / город красивый = в городе красиво</a:t>
            </a:r>
          </a:p>
        </p:txBody>
      </p:sp>
    </p:spTree>
    <p:extLst>
      <p:ext uri="{BB962C8B-B14F-4D97-AF65-F5344CB8AC3E}">
        <p14:creationId xmlns:p14="http://schemas.microsoft.com/office/powerpoint/2010/main" val="324642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E27A4-0530-4280-40D6-19568FCF8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функционирования: изменения в типах оценки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9AB9E1-49B9-320C-9CE4-40BF08D8F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270"/>
            <a:ext cx="11118574" cy="49146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3F5879"/>
                </a:solidFill>
              </a:rPr>
              <a:t>Интересный</a:t>
            </a:r>
          </a:p>
          <a:p>
            <a:pPr marL="0" indent="0">
              <a:buNone/>
            </a:pPr>
            <a:r>
              <a:rPr lang="ru-RU" dirty="0"/>
              <a:t>Вне зависимости от времени используется преимущественно в значении общей оценки жизненной ситуации: </a:t>
            </a:r>
            <a:r>
              <a:rPr lang="ru-RU" i="1" dirty="0">
                <a:solidFill>
                  <a:srgbClr val="3F5879"/>
                </a:solidFill>
              </a:rPr>
              <a:t>Что нового </a:t>
            </a:r>
            <a:r>
              <a:rPr lang="ru-RU" b="1" i="1" dirty="0">
                <a:solidFill>
                  <a:srgbClr val="3F5879"/>
                </a:solidFill>
              </a:rPr>
              <a:t>интересного</a:t>
            </a:r>
            <a:r>
              <a:rPr lang="ru-RU" i="1" dirty="0">
                <a:solidFill>
                  <a:srgbClr val="3F5879"/>
                </a:solidFill>
              </a:rPr>
              <a:t> в твоей житие бытие</a:t>
            </a:r>
            <a:r>
              <a:rPr lang="ru-RU" dirty="0"/>
              <a:t> (</a:t>
            </a:r>
            <a:r>
              <a:rPr lang="ru-RU" dirty="0" err="1"/>
              <a:t>дореволюц</a:t>
            </a:r>
            <a:r>
              <a:rPr lang="ru-RU" dirty="0"/>
              <a:t>.);  </a:t>
            </a:r>
            <a:r>
              <a:rPr lang="ru-RU" i="1" dirty="0">
                <a:solidFill>
                  <a:srgbClr val="3F5879"/>
                </a:solidFill>
              </a:rPr>
              <a:t>ты всему этому научишься — твоя взрослая жизнь будет на много  </a:t>
            </a:r>
            <a:r>
              <a:rPr lang="ru-RU" b="1" i="1" dirty="0">
                <a:solidFill>
                  <a:srgbClr val="3F5879"/>
                </a:solidFill>
              </a:rPr>
              <a:t>интересней </a:t>
            </a:r>
            <a:r>
              <a:rPr lang="ru-RU" i="1" dirty="0">
                <a:solidFill>
                  <a:srgbClr val="3F5879"/>
                </a:solidFill>
              </a:rPr>
              <a:t>и лучше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советск</a:t>
            </a:r>
            <a:r>
              <a:rPr lang="ru-RU" dirty="0"/>
              <a:t>.); </a:t>
            </a:r>
            <a:r>
              <a:rPr lang="ru-RU" i="1" dirty="0">
                <a:solidFill>
                  <a:srgbClr val="3F5879"/>
                </a:solidFill>
              </a:rPr>
              <a:t>Много </a:t>
            </a:r>
            <a:r>
              <a:rPr lang="ru-RU" b="1" i="1" dirty="0">
                <a:solidFill>
                  <a:srgbClr val="3F5879"/>
                </a:solidFill>
              </a:rPr>
              <a:t>интересного </a:t>
            </a:r>
            <a:r>
              <a:rPr lang="ru-RU" i="1" dirty="0">
                <a:solidFill>
                  <a:srgbClr val="3F5879"/>
                </a:solidFill>
              </a:rPr>
              <a:t>происходит вокруг, нужно лишь хотеть видеть</a:t>
            </a:r>
            <a:r>
              <a:rPr lang="ru-RU" dirty="0"/>
              <a:t> (</a:t>
            </a:r>
            <a:r>
              <a:rPr lang="ru-RU" dirty="0" err="1"/>
              <a:t>постсоветск</a:t>
            </a:r>
            <a:r>
              <a:rPr lang="ru-RU" dirty="0"/>
              <a:t>.)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Дореволюционный период: </a:t>
            </a:r>
          </a:p>
          <a:p>
            <a:r>
              <a:rPr lang="ru-RU" dirty="0"/>
              <a:t>Эстетическая оценка внешности человека: </a:t>
            </a:r>
            <a:r>
              <a:rPr lang="ru-RU" i="1" dirty="0">
                <a:solidFill>
                  <a:srgbClr val="3F5879"/>
                </a:solidFill>
              </a:rPr>
              <a:t>у вас зеленая блузка, в которой Вы были очень </a:t>
            </a:r>
            <a:r>
              <a:rPr lang="ru-RU" i="1" dirty="0" err="1">
                <a:solidFill>
                  <a:srgbClr val="3F5879"/>
                </a:solidFill>
              </a:rPr>
              <a:t>очень</a:t>
            </a:r>
            <a:r>
              <a:rPr lang="ru-RU" i="1" dirty="0">
                <a:solidFill>
                  <a:srgbClr val="3F5879"/>
                </a:solidFill>
              </a:rPr>
              <a:t> </a:t>
            </a:r>
            <a:r>
              <a:rPr lang="ru-RU" b="1" i="1" dirty="0">
                <a:solidFill>
                  <a:srgbClr val="3F5879"/>
                </a:solidFill>
              </a:rPr>
              <a:t>интересны</a:t>
            </a:r>
            <a:r>
              <a:rPr lang="ru-RU" i="1" dirty="0">
                <a:solidFill>
                  <a:srgbClr val="3F5879"/>
                </a:solidFill>
              </a:rPr>
              <a:t>. Я </a:t>
            </a:r>
            <a:r>
              <a:rPr lang="ru-RU" i="1" dirty="0" err="1">
                <a:solidFill>
                  <a:srgbClr val="3F5879"/>
                </a:solidFill>
              </a:rPr>
              <a:t>наляпаных</a:t>
            </a:r>
            <a:r>
              <a:rPr lang="ru-RU" i="1" dirty="0">
                <a:solidFill>
                  <a:srgbClr val="3F5879"/>
                </a:solidFill>
              </a:rPr>
              <a:t> не люблю; Только вы гораздо </a:t>
            </a:r>
            <a:r>
              <a:rPr lang="ru-RU" b="1" i="1" dirty="0">
                <a:solidFill>
                  <a:srgbClr val="3F5879"/>
                </a:solidFill>
              </a:rPr>
              <a:t>интереснее</a:t>
            </a:r>
            <a:r>
              <a:rPr lang="ru-RU" i="1" dirty="0">
                <a:solidFill>
                  <a:srgbClr val="3F5879"/>
                </a:solidFill>
              </a:rPr>
              <a:t>, но черты лица одинаковые совершенно</a:t>
            </a:r>
            <a:r>
              <a:rPr lang="ru-RU" dirty="0">
                <a:solidFill>
                  <a:srgbClr val="3F5879"/>
                </a:solidFill>
              </a:rPr>
              <a:t>; </a:t>
            </a:r>
            <a:r>
              <a:rPr lang="ru-RU" i="1" dirty="0">
                <a:solidFill>
                  <a:srgbClr val="3F5879"/>
                </a:solidFill>
              </a:rPr>
              <a:t>Павел видел Мишеля, он после болезни стал гораздо </a:t>
            </a:r>
            <a:r>
              <a:rPr lang="ru-RU" b="1" i="1" dirty="0">
                <a:solidFill>
                  <a:srgbClr val="3F5879"/>
                </a:solidFill>
              </a:rPr>
              <a:t>интереснее</a:t>
            </a:r>
            <a:r>
              <a:rPr lang="ru-RU" dirty="0">
                <a:solidFill>
                  <a:srgbClr val="3F5879"/>
                </a:solidFill>
              </a:rPr>
              <a:t>;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311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E27A4-0530-4280-40D6-19568FCF8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функционирования: изменения в типах оценки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9AB9E1-49B9-320C-9CE4-40BF08D8F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2940"/>
            <a:ext cx="12192000" cy="5024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3F5879"/>
                </a:solidFill>
              </a:rPr>
              <a:t>Интересный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Советский период: </a:t>
            </a:r>
          </a:p>
          <a:p>
            <a:r>
              <a:rPr lang="ru-RU" dirty="0"/>
              <a:t>Когда объектом оценки выступают люди, оценка приобретает интеллектуальный, а не эстетический характер: </a:t>
            </a:r>
            <a:r>
              <a:rPr lang="ru-RU" i="1" dirty="0">
                <a:solidFill>
                  <a:srgbClr val="3F5879"/>
                </a:solidFill>
              </a:rPr>
              <a:t>все остальное есть, как я понимаю: радость достигнутой цели, обилие </a:t>
            </a:r>
            <a:r>
              <a:rPr lang="ru-RU" b="1" i="1" dirty="0">
                <a:solidFill>
                  <a:srgbClr val="3F5879"/>
                </a:solidFill>
              </a:rPr>
              <a:t>интересных</a:t>
            </a:r>
            <a:r>
              <a:rPr lang="ru-RU" i="1" dirty="0">
                <a:solidFill>
                  <a:srgbClr val="3F5879"/>
                </a:solidFill>
              </a:rPr>
              <a:t> людей вокруг; Народ не </a:t>
            </a:r>
            <a:r>
              <a:rPr lang="ru-RU" b="1" i="1" dirty="0">
                <a:solidFill>
                  <a:srgbClr val="3F5879"/>
                </a:solidFill>
              </a:rPr>
              <a:t>интересный </a:t>
            </a:r>
            <a:r>
              <a:rPr lang="ru-RU" i="1" dirty="0">
                <a:solidFill>
                  <a:srgbClr val="3F5879"/>
                </a:solidFill>
              </a:rPr>
              <a:t>на пароходе;</a:t>
            </a:r>
          </a:p>
          <a:p>
            <a:r>
              <a:rPr lang="ru-RU" dirty="0"/>
              <a:t>Амбивалентная оценка в конструкциях с противопоставлением: 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281D961-CE6D-5C95-81A8-DE4E76590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67146"/>
              </p:ext>
            </p:extLst>
          </p:nvPr>
        </p:nvGraphicFramePr>
        <p:xfrm>
          <a:off x="0" y="4204090"/>
          <a:ext cx="12344399" cy="2703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7135">
                  <a:extLst>
                    <a:ext uri="{9D8B030D-6E8A-4147-A177-3AD203B41FA5}">
                      <a16:colId xmlns:a16="http://schemas.microsoft.com/office/drawing/2014/main" val="3274382493"/>
                    </a:ext>
                  </a:extLst>
                </a:gridCol>
                <a:gridCol w="1910721">
                  <a:extLst>
                    <a:ext uri="{9D8B030D-6E8A-4147-A177-3AD203B41FA5}">
                      <a16:colId xmlns:a16="http://schemas.microsoft.com/office/drawing/2014/main" val="3685662817"/>
                    </a:ext>
                  </a:extLst>
                </a:gridCol>
                <a:gridCol w="4996543">
                  <a:extLst>
                    <a:ext uri="{9D8B030D-6E8A-4147-A177-3AD203B41FA5}">
                      <a16:colId xmlns:a16="http://schemas.microsoft.com/office/drawing/2014/main" val="3381456463"/>
                    </a:ext>
                  </a:extLst>
                </a:gridCol>
              </a:tblGrid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ходят, да и все очень болит. Но все же жить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интересно </a:t>
                      </a:r>
                      <a:endParaRPr lang="ru-RU" sz="17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стало, хотя и ничего нет. Целую Нюся. Дорогие женщины! </a:t>
                      </a:r>
                      <a:endParaRPr lang="ru-RU" sz="17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139814043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 err="1">
                          <a:effectLst/>
                        </a:rPr>
                        <a:t>ановна</a:t>
                      </a:r>
                      <a:r>
                        <a:rPr lang="ru-RU" sz="1700" u="none" strike="noStrike" dirty="0">
                          <a:effectLst/>
                        </a:rPr>
                        <a:t>] Стрелкова Я её слушала в Москве, в Доме книги.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Интересная </a:t>
                      </a:r>
                      <a:endParaRPr lang="ru-RU" sz="17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у тебя тема, но нелегкая по материалу. Целую тебя, </a:t>
                      </a:r>
                      <a:endParaRPr lang="ru-RU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503273380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меня в благодарность за организацию музея в школе. Было очень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интересно, </a:t>
                      </a:r>
                      <a:endParaRPr lang="ru-RU" sz="17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но утомительно. У нас в Лайкове новости, в дровяном </a:t>
                      </a:r>
                      <a:endParaRPr lang="ru-RU" sz="17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095553574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а я поездом едем. Было не легко, но очень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интересно. </a:t>
                      </a:r>
                      <a:endParaRPr lang="ru-RU" sz="17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Не жалею, что поехали. Время мы в П. </a:t>
                      </a:r>
                      <a:endParaRPr lang="ru-RU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645523515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Твена и Оливер Твист Диккенса книжка довольно истрепанная, зато очень </a:t>
                      </a:r>
                      <a:endParaRPr lang="ru-RU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интересная. </a:t>
                      </a:r>
                      <a:endParaRPr lang="ru-RU" sz="17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Будь здорова Обнимаю тебя крепко и целую вас троих </a:t>
                      </a:r>
                      <a:endParaRPr lang="ru-RU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869881869"/>
                  </a:ext>
                </a:extLst>
              </a:tr>
              <a:tr h="300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этот сезон будет трудным и очень опасным, но, как всегда,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>
                          <a:effectLst/>
                        </a:rPr>
                        <a:t>интересным! </a:t>
                      </a:r>
                      <a:endParaRPr lang="ru-RU" sz="17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</a:rPr>
                        <a:t>Здесь очень красивым летом, много цветов, а там, где </a:t>
                      </a:r>
                      <a:endParaRPr lang="ru-RU" sz="17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892191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60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4066B-00ED-2684-2F53-04CE35A3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частотности и функционирования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B575F-E235-954D-B67D-81E5B85AA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3122"/>
            <a:ext cx="11996530" cy="5053841"/>
          </a:xfrm>
        </p:spPr>
        <p:txBody>
          <a:bodyPr/>
          <a:lstStyle/>
          <a:p>
            <a:r>
              <a:rPr lang="ru-RU" i="1" dirty="0">
                <a:solidFill>
                  <a:srgbClr val="3F5879"/>
                </a:solidFill>
              </a:rPr>
              <a:t>Главный </a:t>
            </a:r>
            <a:r>
              <a:rPr lang="ru-RU" dirty="0"/>
              <a:t>– вне зависимости от времени характерно использование в пожеланиях, </a:t>
            </a:r>
            <a:r>
              <a:rPr lang="ru-RU" dirty="0" err="1"/>
              <a:t>манифестирование</a:t>
            </a:r>
            <a:r>
              <a:rPr lang="ru-RU" dirty="0"/>
              <a:t> здоровья как главной ценности 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Дореволюционный период</a:t>
            </a:r>
            <a:r>
              <a:rPr lang="ru-RU" dirty="0"/>
              <a:t>: </a:t>
            </a:r>
            <a:r>
              <a:rPr lang="en-US" dirty="0" err="1"/>
              <a:t>ipm</a:t>
            </a:r>
            <a:r>
              <a:rPr lang="en-US" dirty="0"/>
              <a:t> 486.686</a:t>
            </a:r>
            <a:endParaRPr lang="ru-RU" dirty="0"/>
          </a:p>
          <a:p>
            <a:r>
              <a:rPr lang="ru-RU" dirty="0"/>
              <a:t>Манифестация здоровья как главной ценности (84% контекстов, </a:t>
            </a:r>
            <a:r>
              <a:rPr lang="ru-RU" dirty="0" err="1"/>
              <a:t>коллокат</a:t>
            </a:r>
            <a:r>
              <a:rPr lang="ru-RU" dirty="0"/>
              <a:t> </a:t>
            </a:r>
            <a:r>
              <a:rPr lang="ru-RU" i="1" dirty="0">
                <a:solidFill>
                  <a:srgbClr val="3F5879"/>
                </a:solidFill>
              </a:rPr>
              <a:t>здоровье</a:t>
            </a:r>
            <a:r>
              <a:rPr lang="ru-RU" dirty="0"/>
              <a:t> - 375.453)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EC2FE21-9851-6A01-7020-B6C03B9AB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379393"/>
              </p:ext>
            </p:extLst>
          </p:nvPr>
        </p:nvGraphicFramePr>
        <p:xfrm>
          <a:off x="0" y="3429000"/>
          <a:ext cx="12192000" cy="1443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2254">
                  <a:extLst>
                    <a:ext uri="{9D8B030D-6E8A-4147-A177-3AD203B41FA5}">
                      <a16:colId xmlns:a16="http://schemas.microsoft.com/office/drawing/2014/main" val="1605128246"/>
                    </a:ext>
                  </a:extLst>
                </a:gridCol>
                <a:gridCol w="994889">
                  <a:extLst>
                    <a:ext uri="{9D8B030D-6E8A-4147-A177-3AD203B41FA5}">
                      <a16:colId xmlns:a16="http://schemas.microsoft.com/office/drawing/2014/main" val="336067201"/>
                    </a:ext>
                  </a:extLst>
                </a:gridCol>
                <a:gridCol w="4934857">
                  <a:extLst>
                    <a:ext uri="{9D8B030D-6E8A-4147-A177-3AD203B41FA5}">
                      <a16:colId xmlns:a16="http://schemas.microsoft.com/office/drawing/2014/main" val="539344877"/>
                    </a:ext>
                  </a:extLst>
                </a:gridCol>
              </a:tblGrid>
              <a:tr h="721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Новым Годом и желаем Вам всякого счастья и благополучия, 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главное - </a:t>
                      </a:r>
                      <a:endParaRPr lang="ru-RU" sz="20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здоровья. Мама Вас также поздравляет и шлет Вам сердечные </a:t>
                      </a:r>
                      <a:endParaRPr lang="ru-RU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579771482"/>
                  </a:ext>
                </a:extLst>
              </a:tr>
              <a:tr h="721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err="1">
                          <a:effectLst/>
                        </a:rPr>
                        <a:t>Лаврович</a:t>
                      </a:r>
                      <a:r>
                        <a:rPr lang="ru-RU" sz="2000" u="none" strike="noStrike" dirty="0">
                          <a:effectLst/>
                        </a:rPr>
                        <a:t>. Поздравляю Вас с праздником и желаю всего </a:t>
                      </a:r>
                      <a:r>
                        <a:rPr lang="ru-RU" sz="2000" u="none" strike="noStrike" dirty="0" err="1">
                          <a:effectLst/>
                        </a:rPr>
                        <a:t>всего</a:t>
                      </a:r>
                      <a:r>
                        <a:rPr lang="ru-RU" sz="2000" u="none" strike="noStrike" dirty="0">
                          <a:effectLst/>
                        </a:rPr>
                        <a:t> хорошего,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главное </a:t>
                      </a:r>
                      <a:endParaRPr lang="ru-RU" sz="20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здоровья. Мама писала мне, что Вы больны; Что с 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69681863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EACD1C4-AD21-6420-2F9D-30F7DF6CF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879188"/>
              </p:ext>
            </p:extLst>
          </p:nvPr>
        </p:nvGraphicFramePr>
        <p:xfrm>
          <a:off x="1" y="4872900"/>
          <a:ext cx="12191998" cy="1776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2254">
                  <a:extLst>
                    <a:ext uri="{9D8B030D-6E8A-4147-A177-3AD203B41FA5}">
                      <a16:colId xmlns:a16="http://schemas.microsoft.com/office/drawing/2014/main" val="2148317696"/>
                    </a:ext>
                  </a:extLst>
                </a:gridCol>
                <a:gridCol w="994888">
                  <a:extLst>
                    <a:ext uri="{9D8B030D-6E8A-4147-A177-3AD203B41FA5}">
                      <a16:colId xmlns:a16="http://schemas.microsoft.com/office/drawing/2014/main" val="608005907"/>
                    </a:ext>
                  </a:extLst>
                </a:gridCol>
                <a:gridCol w="4934856">
                  <a:extLst>
                    <a:ext uri="{9D8B030D-6E8A-4147-A177-3AD203B41FA5}">
                      <a16:colId xmlns:a16="http://schemas.microsoft.com/office/drawing/2014/main" val="717113655"/>
                    </a:ext>
                  </a:extLst>
                </a:gridCol>
              </a:tblGrid>
              <a:tr h="888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и пожелать вам от души всего хорошего и счастливого. 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главное </a:t>
                      </a:r>
                      <a:endParaRPr lang="ru-RU" sz="20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быть вам всем здоровым [главного] Милая Нюша поздравляю я 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523476159"/>
                  </a:ext>
                </a:extLst>
              </a:tr>
              <a:tr h="8881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Вильгельмовна! Мама тоже поздравляет, и желаем всего, всего лучшего, а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главное </a:t>
                      </a:r>
                      <a:endParaRPr lang="ru-RU" sz="20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побольше здоровья. Всех ваших с дорогой именинницей. Целую вас [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602497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636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4066B-00ED-2684-2F53-04CE35A3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частотности и функционирования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B575F-E235-954D-B67D-81E5B85AA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08" y="1123122"/>
            <a:ext cx="12062790" cy="5053841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Советский период</a:t>
            </a:r>
            <a:r>
              <a:rPr lang="ru-RU" dirty="0"/>
              <a:t>: </a:t>
            </a:r>
            <a:r>
              <a:rPr lang="en-US" dirty="0" err="1"/>
              <a:t>ipm</a:t>
            </a:r>
            <a:r>
              <a:rPr lang="ru-RU" dirty="0"/>
              <a:t> 1119.228</a:t>
            </a:r>
          </a:p>
          <a:p>
            <a:r>
              <a:rPr lang="ru-RU" dirty="0" err="1"/>
              <a:t>Манифестирование</a:t>
            </a:r>
            <a:r>
              <a:rPr lang="ru-RU" dirty="0"/>
              <a:t> здоровья как главной ценности (85% контекстов, </a:t>
            </a:r>
            <a:r>
              <a:rPr lang="ru-RU" dirty="0" err="1"/>
              <a:t>коллокат</a:t>
            </a:r>
            <a:r>
              <a:rPr lang="ru-RU" dirty="0"/>
              <a:t> </a:t>
            </a:r>
            <a:r>
              <a:rPr lang="ru-RU" i="1" dirty="0">
                <a:solidFill>
                  <a:srgbClr val="3F5879"/>
                </a:solidFill>
              </a:rPr>
              <a:t>здоровье</a:t>
            </a:r>
            <a:r>
              <a:rPr lang="ru-RU" dirty="0"/>
              <a:t> 289.551)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Развитие шаблона: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хорошего/отличного/сибирского здоровья </a:t>
            </a:r>
            <a:r>
              <a:rPr lang="ru-RU" dirty="0"/>
              <a:t>- интенсификация положительной </a:t>
            </a:r>
            <a:r>
              <a:rPr lang="ru-RU" dirty="0" err="1"/>
              <a:t>оценочности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35EA79C-A38E-A74E-45AB-F458D3074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55393"/>
              </p:ext>
            </p:extLst>
          </p:nvPr>
        </p:nvGraphicFramePr>
        <p:xfrm>
          <a:off x="129208" y="2693504"/>
          <a:ext cx="12062791" cy="1234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2688">
                  <a:extLst>
                    <a:ext uri="{9D8B030D-6E8A-4147-A177-3AD203B41FA5}">
                      <a16:colId xmlns:a16="http://schemas.microsoft.com/office/drawing/2014/main" val="445553789"/>
                    </a:ext>
                  </a:extLst>
                </a:gridCol>
                <a:gridCol w="1087545">
                  <a:extLst>
                    <a:ext uri="{9D8B030D-6E8A-4147-A177-3AD203B41FA5}">
                      <a16:colId xmlns:a16="http://schemas.microsoft.com/office/drawing/2014/main" val="702666555"/>
                    </a:ext>
                  </a:extLst>
                </a:gridCol>
                <a:gridCol w="4882558">
                  <a:extLst>
                    <a:ext uri="{9D8B030D-6E8A-4147-A177-3AD203B41FA5}">
                      <a16:colId xmlns:a16="http://schemas.microsoft.com/office/drawing/2014/main" val="1977317699"/>
                    </a:ext>
                  </a:extLst>
                </a:gridCol>
              </a:tblGrid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и желаем Вам много-много счастья и в нём самого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главного - </a:t>
                      </a:r>
                      <a:endParaRPr lang="ru-RU" sz="20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здоровья. Крепко Вас целуем - Ваши Папа (дедуля) и Мама (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4265355847"/>
                  </a:ext>
                </a:extLst>
              </a:tr>
              <a:tr h="180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Поздравляем вас с праздником 1-го мая. Желаем всего самого наилучшего,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главное </a:t>
                      </a:r>
                      <a:endParaRPr lang="ru-RU" sz="20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здоровья. Крепко целуем Лариса, Лена, Галина и Светочка. 25.4.75 г. 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864180351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402168D-D7E2-A6FB-F449-A8A70ED56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724635"/>
              </p:ext>
            </p:extLst>
          </p:nvPr>
        </p:nvGraphicFramePr>
        <p:xfrm>
          <a:off x="-1" y="4890052"/>
          <a:ext cx="12192000" cy="1234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1653">
                  <a:extLst>
                    <a:ext uri="{9D8B030D-6E8A-4147-A177-3AD203B41FA5}">
                      <a16:colId xmlns:a16="http://schemas.microsoft.com/office/drawing/2014/main" val="4075269210"/>
                    </a:ext>
                  </a:extLst>
                </a:gridCol>
                <a:gridCol w="995490">
                  <a:extLst>
                    <a:ext uri="{9D8B030D-6E8A-4147-A177-3AD203B41FA5}">
                      <a16:colId xmlns:a16="http://schemas.microsoft.com/office/drawing/2014/main" val="4291656889"/>
                    </a:ext>
                  </a:extLst>
                </a:gridCol>
                <a:gridCol w="4934857">
                  <a:extLst>
                    <a:ext uri="{9D8B030D-6E8A-4147-A177-3AD203B41FA5}">
                      <a16:colId xmlns:a16="http://schemas.microsoft.com/office/drawing/2014/main" val="959773211"/>
                    </a:ext>
                  </a:extLst>
                </a:gridCol>
              </a:tblGrid>
              <a:tr h="506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полугодием [^ второго полугодия] твоей учебы, успеха в твоих делах, 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главное </a:t>
                      </a:r>
                      <a:endParaRPr lang="ru-RU" sz="20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хорошего здоровья. С приветом к тебе твои Бабушка и </a:t>
                      </a:r>
                      <a:endParaRPr lang="ru-RU" sz="2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642289817"/>
                  </a:ext>
                </a:extLst>
              </a:tr>
              <a:tr h="5068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Новым 1980 годом, с Новым счастьем, шлем самые лучшие пожелания, 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главное </a:t>
                      </a:r>
                      <a:endParaRPr lang="ru-RU" sz="20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хорошего здоровья. С уважением к Вам семья </a:t>
                      </a:r>
                      <a:r>
                        <a:rPr lang="ru-RU" sz="2000" u="none" strike="noStrike" dirty="0" err="1">
                          <a:effectLst/>
                        </a:rPr>
                        <a:t>Житло</a:t>
                      </a:r>
                      <a:r>
                        <a:rPr lang="ru-RU" sz="2000" u="none" strike="noStrike" dirty="0">
                          <a:effectLst/>
                        </a:rPr>
                        <a:t> 28/XII-79 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434180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297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926D7-97F6-2D4C-0B9B-FF5F7C572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702"/>
            <a:ext cx="10515600" cy="669348"/>
          </a:xfrm>
        </p:spPr>
        <p:txBody>
          <a:bodyPr>
            <a:normAutofit fontScale="90000"/>
          </a:bodyPr>
          <a:lstStyle/>
          <a:p>
            <a:r>
              <a:rPr lang="ru-RU" dirty="0"/>
              <a:t>Динамика частотности и функционирования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C42C497-1CF5-7FCA-24F7-8D55A938AB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03407"/>
              </p:ext>
            </p:extLst>
          </p:nvPr>
        </p:nvGraphicFramePr>
        <p:xfrm>
          <a:off x="41413" y="1855025"/>
          <a:ext cx="12109174" cy="4875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9136">
                  <a:extLst>
                    <a:ext uri="{9D8B030D-6E8A-4147-A177-3AD203B41FA5}">
                      <a16:colId xmlns:a16="http://schemas.microsoft.com/office/drawing/2014/main" val="1939710830"/>
                    </a:ext>
                  </a:extLst>
                </a:gridCol>
                <a:gridCol w="648706">
                  <a:extLst>
                    <a:ext uri="{9D8B030D-6E8A-4147-A177-3AD203B41FA5}">
                      <a16:colId xmlns:a16="http://schemas.microsoft.com/office/drawing/2014/main" val="1662715445"/>
                    </a:ext>
                  </a:extLst>
                </a:gridCol>
                <a:gridCol w="4901332">
                  <a:extLst>
                    <a:ext uri="{9D8B030D-6E8A-4147-A177-3AD203B41FA5}">
                      <a16:colId xmlns:a16="http://schemas.microsoft.com/office/drawing/2014/main" val="2536954433"/>
                    </a:ext>
                  </a:extLst>
                </a:gridCol>
              </a:tblGrid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крепкого здоровья, радости счастья, успехов в повседневной трудовой жизни 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желаем яркого и чистого солнечного неба над головой. Целуем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756092263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праздником весны, желаем вам крепкого здоровь, счастья, благополучия, а самое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мирного неба. Привет вашим мужчинам. Целуем Игреневы. Дорогая Нина!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039469378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здоровья, отличного отдыха, настроения, улыбок, бодрости и всяческих благ 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мирного неба. С прив АМ. Поздравляю Валю с праздником!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957985159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доброго здоровья, успеха в труде, деткам в учебе... А самое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мирного счастья в вашей семье. Целую Клава. 28/XII 67 г.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751626194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всех год "зайчика" был самым удачным и благополучным, а самое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главное, </a:t>
                      </a:r>
                      <a:endParaRPr lang="ru-RU" sz="12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чтобы мы были все вместе. Целуем! Лебедевы Здравствуйте дорогая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244152615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 законным браком и желаю тебе всего лучшего, а самое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главное </a:t>
                      </a:r>
                      <a:endParaRPr lang="ru-RU" sz="12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спокойной семейной жизни. Шлю Вам с Олей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4275388179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письмо? Еще раз желаю тебе всего того, чего хочется, 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главное </a:t>
                      </a:r>
                      <a:endParaRPr lang="ru-RU" sz="12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бодрости и хорошего настроения! Целую тебя Зина. &lt;u&gt;Лариса!&lt;/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051051910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Но что-то [</a:t>
                      </a:r>
                      <a:r>
                        <a:rPr lang="ru-RU" sz="1200" u="none" strike="noStrike" dirty="0" err="1">
                          <a:effectLst/>
                        </a:rPr>
                        <a:t>нрзб</a:t>
                      </a:r>
                      <a:r>
                        <a:rPr lang="ru-RU" sz="1200" u="none" strike="noStrike" dirty="0">
                          <a:effectLst/>
                        </a:rPr>
                        <a:t>] два дня [</a:t>
                      </a:r>
                      <a:r>
                        <a:rPr lang="ru-RU" sz="1200" u="none" strike="noStrike" dirty="0" err="1">
                          <a:effectLst/>
                        </a:rPr>
                        <a:t>нрзб</a:t>
                      </a:r>
                      <a:r>
                        <a:rPr lang="ru-RU" sz="1200" u="none" strike="noStrike" dirty="0">
                          <a:effectLst/>
                        </a:rPr>
                        <a:t>]. Желаю вам самого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главного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больше бодрости и сил и хорошего [</a:t>
                      </a:r>
                      <a:r>
                        <a:rPr lang="ru-RU" sz="1200" u="none" strike="noStrike" dirty="0" err="1">
                          <a:effectLst/>
                        </a:rPr>
                        <a:t>нрзб</a:t>
                      </a:r>
                      <a:r>
                        <a:rPr lang="ru-RU" sz="1200" u="none" strike="noStrike" dirty="0">
                          <a:effectLst/>
                        </a:rPr>
                        <a:t>]. Я собираюсь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685914779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тебе крепкого здоровья, отличного настроения, хорошо отметить праздник, а самое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на отлично сдать экзамены. Таня. Дорогой друг мой </a:t>
                      </a:r>
                      <a:r>
                        <a:rPr lang="ru-RU" sz="1200" u="none" strike="noStrike" dirty="0" err="1">
                          <a:effectLst/>
                        </a:rPr>
                        <a:t>Нинуля</a:t>
                      </a:r>
                      <a:r>
                        <a:rPr lang="ru-RU" sz="1200" u="none" strike="noStrike" dirty="0">
                          <a:effectLst/>
                        </a:rPr>
                        <a:t>!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4278045204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Желаю вам крепкого здоровья, отличного настроения, успехов в работе, 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хорошо провести праздник. Валера. Дорогая подруга </a:t>
                      </a:r>
                      <a:r>
                        <a:rPr lang="ru-RU" sz="1200" u="none" strike="noStrike" dirty="0" err="1">
                          <a:effectLst/>
                        </a:rPr>
                        <a:t>Ириночка</a:t>
                      </a:r>
                      <a:r>
                        <a:rPr lang="ru-RU" sz="1200" u="none" strike="noStrike" dirty="0">
                          <a:effectLst/>
                        </a:rPr>
                        <a:t>! поздравляю тебя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973536181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Поздравляю вас с праздником 8е Марта. Желаю всего хорошего, 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хорошо провести. погулять. Дорогие Нина, Зоя, Валя! Поздравляем с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509048574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семейной жизни. Мадина! С праздником! Всего хорошего во всем, 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чтоб исполнилось твоё личное счастье. Витя, Нина. Юра, дорогой!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210246376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Пусть Новый год принесет тебе здоровья, счастья, радости, а самое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благополучно закончить институт. Меньше хандри. Целую крепко. Мама. Дорогая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2770981410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вас с праздником и желаю вам всего хорошего веселого дня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вам всем и вашей семье хорошего настроения и крепкого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4174468311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Новым 1983 годом. Желаю тебе крепкого здоровья, успехов во всём, 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-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всегда будь весёлой и пусть на следующий год сбудутся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1652892135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личного счастья, удачи во всем и всего самого наилучшего, а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-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доброй весенней улыбки. Поздравь еще от моего имени своих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460610850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бодрого настроения на всю жизнь, лёгкости на сердце и самое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главное: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добрых, верных друзей, чтобы никогда в жизни тебе не </a:t>
                      </a:r>
                      <a:endParaRPr lang="ru-RU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383060365"/>
                  </a:ext>
                </a:extLst>
              </a:tr>
              <a:tr h="250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Желаем вам счастья, здоровья, отличных успехов в работе, а самое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главное </a:t>
                      </a:r>
                      <a:endParaRPr lang="ru-RU" sz="12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долгих лет жизни. Добрый день хорошие друзья! Поздравляем Вас 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11" marR="7511" marT="7511" marB="0" anchor="ctr"/>
                </a:tc>
                <a:extLst>
                  <a:ext uri="{0D108BD9-81ED-4DB2-BD59-A6C34878D82A}">
                    <a16:rowId xmlns:a16="http://schemas.microsoft.com/office/drawing/2014/main" val="72620019"/>
                  </a:ext>
                </a:extLst>
              </a:tr>
            </a:tbl>
          </a:graphicData>
        </a:graphic>
      </p:graphicFrame>
      <p:sp>
        <p:nvSpPr>
          <p:cNvPr id="5" name="Объект 2">
            <a:extLst>
              <a:ext uri="{FF2B5EF4-FFF2-40B4-BE49-F238E27FC236}">
                <a16:creationId xmlns:a16="http://schemas.microsoft.com/office/drawing/2014/main" id="{BA38E7C8-7D2B-6083-1676-3306F4BCDF7D}"/>
              </a:ext>
            </a:extLst>
          </p:cNvPr>
          <p:cNvSpPr txBox="1">
            <a:spLocks/>
          </p:cNvSpPr>
          <p:nvPr/>
        </p:nvSpPr>
        <p:spPr>
          <a:xfrm>
            <a:off x="838200" y="797050"/>
            <a:ext cx="10515600" cy="5053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Советский период: развитие шаблона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а (самое) главное – Х</a:t>
            </a:r>
          </a:p>
          <a:p>
            <a:r>
              <a:rPr lang="ru-RU" dirty="0"/>
              <a:t> Большее разнообразие в пожеланиях, индивидуальный характер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946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4066B-00ED-2684-2F53-04CE35A3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частотности и функционирования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B575F-E235-954D-B67D-81E5B85AA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4474"/>
            <a:ext cx="11996530" cy="5142489"/>
          </a:xfrm>
        </p:spPr>
        <p:txBody>
          <a:bodyPr/>
          <a:lstStyle/>
          <a:p>
            <a:r>
              <a:rPr lang="ru-RU" i="1" dirty="0">
                <a:solidFill>
                  <a:srgbClr val="3F5879"/>
                </a:solidFill>
              </a:rPr>
              <a:t>Главный 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Постсоветский период</a:t>
            </a:r>
            <a:r>
              <a:rPr lang="ru-RU" dirty="0"/>
              <a:t>: </a:t>
            </a:r>
            <a:r>
              <a:rPr lang="en-US" dirty="0" err="1"/>
              <a:t>ipm</a:t>
            </a:r>
            <a:r>
              <a:rPr lang="ru-RU" dirty="0"/>
              <a:t> </a:t>
            </a:r>
            <a:r>
              <a:rPr lang="en-US" dirty="0"/>
              <a:t>970.304</a:t>
            </a:r>
          </a:p>
          <a:p>
            <a:r>
              <a:rPr lang="ru-RU" dirty="0"/>
              <a:t>Манифестация здоровья как главной ценности (57% контекстов, </a:t>
            </a:r>
            <a:r>
              <a:rPr lang="ru-RU" dirty="0" err="1"/>
              <a:t>коллокат</a:t>
            </a:r>
            <a:r>
              <a:rPr lang="ru-RU" dirty="0"/>
              <a:t> </a:t>
            </a:r>
            <a:r>
              <a:rPr lang="ru-RU" i="1" dirty="0">
                <a:solidFill>
                  <a:srgbClr val="3F5879"/>
                </a:solidFill>
              </a:rPr>
              <a:t>здоровье</a:t>
            </a:r>
            <a:r>
              <a:rPr lang="ru-RU" dirty="0"/>
              <a:t> - </a:t>
            </a:r>
            <a:r>
              <a:rPr lang="en-US" dirty="0"/>
              <a:t>20.103</a:t>
            </a:r>
            <a:r>
              <a:rPr lang="ru-RU" dirty="0"/>
              <a:t>)</a:t>
            </a:r>
          </a:p>
          <a:p>
            <a:r>
              <a:rPr lang="ru-RU" dirty="0"/>
              <a:t>Индивидуальный характер пожеланий: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E4E46EB-BBFE-0A2B-71E7-0A29B7FEE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06913"/>
              </p:ext>
            </p:extLst>
          </p:nvPr>
        </p:nvGraphicFramePr>
        <p:xfrm>
          <a:off x="0" y="3386657"/>
          <a:ext cx="12191999" cy="3471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8685">
                  <a:extLst>
                    <a:ext uri="{9D8B030D-6E8A-4147-A177-3AD203B41FA5}">
                      <a16:colId xmlns:a16="http://schemas.microsoft.com/office/drawing/2014/main" val="2628560638"/>
                    </a:ext>
                  </a:extLst>
                </a:gridCol>
                <a:gridCol w="1168585">
                  <a:extLst>
                    <a:ext uri="{9D8B030D-6E8A-4147-A177-3AD203B41FA5}">
                      <a16:colId xmlns:a16="http://schemas.microsoft.com/office/drawing/2014/main" val="4106902330"/>
                    </a:ext>
                  </a:extLst>
                </a:gridCol>
                <a:gridCol w="5214729">
                  <a:extLst>
                    <a:ext uri="{9D8B030D-6E8A-4147-A177-3AD203B41FA5}">
                      <a16:colId xmlns:a16="http://schemas.microsoft.com/office/drawing/2014/main" val="88815765"/>
                    </a:ext>
                  </a:extLst>
                </a:gridCol>
              </a:tblGrid>
              <a:tr h="4193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 новым 1970 годом. Желаю тебе всего-всего наилучшего и самое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главное </a:t>
                      </a:r>
                      <a:endParaRPr lang="ru-RU" sz="1600" b="0" i="0" u="none" strike="noStrike" dirty="0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хороших успехов в любви. Лена. Привет с Испании-Менорка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284966611"/>
                  </a:ext>
                </a:extLst>
              </a:tr>
              <a:tr h="4717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молодой цветущий [^цветущей] жизни и еще жилаю [^желаю] самой [^самое]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 [^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главное] в жизни любимого друга для жизни вмести [^вместе],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2707382278"/>
                  </a:ext>
                </a:extLst>
              </a:tr>
              <a:tr h="4717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днем. Желаем тебе крепкого здоровья, [...]ного счастья, всех благ. А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главное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чтобы небыло [^не было] не [^ни] беды не [^ни]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3784145316"/>
                  </a:ext>
                </a:extLst>
              </a:tr>
              <a:tr h="524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 обмену. Желаю тебе хорошего настроения, уютных осенних вечеров и,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главное,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много интересных книг! Надеюсь на продолжение общения;) От Лены. 2017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896124283"/>
                  </a:ext>
                </a:extLst>
              </a:tr>
              <a:tr h="4193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самого крепкого здоровья, сопутствия удачи, верных и добрых друзей, а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главное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огромного счастья! Будь всегда оптимистичной, веселись и живи в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1791287783"/>
                  </a:ext>
                </a:extLst>
              </a:tr>
              <a:tr h="4717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Слава Богу перезимовали! Настроение бодрое, солнышко светит все ярче, самое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главное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сейчас не разрешать себе стареть. Желаем вам побольше денег. 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1606279685"/>
                  </a:ext>
                </a:extLst>
              </a:tr>
              <a:tr h="4717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днем 8 марта! Желаем тебе стараться не болеть, не терять своего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главного </a:t>
                      </a:r>
                      <a:endParaRPr lang="ru-RU" sz="1600" b="0" i="0" u="none" strike="noStrike">
                        <a:solidFill>
                          <a:srgbClr val="3773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состояния - жизнелюбия и оптимизма. Радуйся каждому дню только пусть 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09" marR="3509" marT="3509" marB="0" anchor="ctr"/>
                </a:tc>
                <a:extLst>
                  <a:ext uri="{0D108BD9-81ED-4DB2-BD59-A6C34878D82A}">
                    <a16:rowId xmlns:a16="http://schemas.microsoft.com/office/drawing/2014/main" val="3085441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712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5DA4A2-B459-A4B3-F549-5244E90D3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Устойчивые сочетания с оценочными лексемами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CFA755-DCBD-7C8C-BC05-1A49D9891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383"/>
            <a:ext cx="10515600" cy="4606580"/>
          </a:xfrm>
        </p:spPr>
        <p:txBody>
          <a:bodyPr>
            <a:normAutofit/>
          </a:bodyPr>
          <a:lstStyle/>
          <a:p>
            <a:r>
              <a:rPr lang="ru-RU" dirty="0"/>
              <a:t>Этикетный формулы: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милый, уважаемый, многоуважаемый </a:t>
            </a:r>
            <a:r>
              <a:rPr lang="ru-RU" dirty="0"/>
              <a:t>и т.д. – связь с эпохой и социальное значение мотивируют процессы актуализации/</a:t>
            </a:r>
            <a:r>
              <a:rPr lang="ru-RU" dirty="0" err="1"/>
              <a:t>деактуализации</a:t>
            </a:r>
            <a:endParaRPr lang="ru-RU" dirty="0"/>
          </a:p>
          <a:p>
            <a:r>
              <a:rPr lang="ru-RU" dirty="0"/>
              <a:t>Формирование новых устойчивых сочетаний: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прекрасный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 пол,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прекрасная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 половина человечества</a:t>
            </a:r>
            <a:r>
              <a:rPr lang="ru-RU" i="1" dirty="0"/>
              <a:t> </a:t>
            </a:r>
            <a:r>
              <a:rPr lang="ru-RU" dirty="0"/>
              <a:t>(советский период)</a:t>
            </a:r>
          </a:p>
          <a:p>
            <a:r>
              <a:rPr lang="ru-RU" dirty="0"/>
              <a:t>Новые шаблоны поздравлений: 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Поздравляем Вас с Новым 1984 годом. Желаем Вам 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сибирского здоровья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кавказского долголетия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, безграничного счастья и всех земных благ </a:t>
            </a:r>
          </a:p>
          <a:p>
            <a:r>
              <a:rPr lang="ru-RU" dirty="0"/>
              <a:t>Новые названия праздников: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Великий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 праздник воскресенья Христова –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</a:rPr>
              <a:t>Великий</a:t>
            </a:r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 праздник Октябрьской революции</a:t>
            </a:r>
          </a:p>
        </p:txBody>
      </p:sp>
    </p:spTree>
    <p:extLst>
      <p:ext uri="{BB962C8B-B14F-4D97-AF65-F5344CB8AC3E}">
        <p14:creationId xmlns:p14="http://schemas.microsoft.com/office/powerpoint/2010/main" val="256412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6BDDE9-8FAB-1103-5942-3D6A6834A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оценочной лексики обусловлена: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78E74D-37F7-6EB8-B369-4F048D4A3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4474"/>
            <a:ext cx="10515600" cy="5142489"/>
          </a:xfrm>
        </p:spPr>
        <p:txBody>
          <a:bodyPr>
            <a:normAutofit fontScale="92500"/>
          </a:bodyPr>
          <a:lstStyle/>
          <a:p>
            <a:r>
              <a:rPr lang="ru-RU" dirty="0"/>
              <a:t>трансформацией системы ценностей (объекты оценки, типы оценки);</a:t>
            </a:r>
          </a:p>
          <a:p>
            <a:r>
              <a:rPr lang="ru-RU" dirty="0"/>
              <a:t>трансформацией коммуникативных практик почтовой переписки: сменой тематики общения, устареванием конкретных коммуникативных практик (отправка открытки в дороге) и появлением новых (</a:t>
            </a:r>
            <a:r>
              <a:rPr lang="ru-RU" dirty="0" err="1"/>
              <a:t>посткорссинг</a:t>
            </a:r>
            <a:r>
              <a:rPr lang="ru-RU" dirty="0"/>
              <a:t>)</a:t>
            </a:r>
          </a:p>
          <a:p>
            <a:r>
              <a:rPr lang="ru-RU" dirty="0"/>
              <a:t>трансформацией социальных условий:  появлением/устареванием праздников, появлением новых речевых шаблонов и типичных речевых формул для РЖ поздравления, изменениями социальной структуры и социально приемлемых форм речевого взаимодействия (этикетные формулы)</a:t>
            </a:r>
          </a:p>
          <a:p>
            <a:pPr marL="0" indent="0">
              <a:buNone/>
            </a:pPr>
            <a:r>
              <a:rPr lang="ru-RU" dirty="0">
                <a:solidFill>
                  <a:srgbClr val="3F5879"/>
                </a:solidFill>
              </a:rPr>
              <a:t>Глобальная трансформация почтовой коммуникации в модусе «личное – формальное» отражается в том числе в оценочной лексике</a:t>
            </a:r>
          </a:p>
        </p:txBody>
      </p:sp>
    </p:spTree>
    <p:extLst>
      <p:ext uri="{BB962C8B-B14F-4D97-AF65-F5344CB8AC3E}">
        <p14:creationId xmlns:p14="http://schemas.microsoft.com/office/powerpoint/2010/main" val="166916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947A5B-4C01-9BD8-4E33-888F72F0C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338"/>
            <a:ext cx="10515600" cy="101809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Качественные прилагательные и образованные от них наречия, категории состояния с оценочной семантикой в корпусе почтовых открыток «Пишу тебе»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FA695FA-DCF4-E76C-45D8-5A1E649075A9}"/>
              </a:ext>
            </a:extLst>
          </p:cNvPr>
          <p:cNvSpPr txBox="1">
            <a:spLocks/>
          </p:cNvSpPr>
          <p:nvPr/>
        </p:nvSpPr>
        <p:spPr>
          <a:xfrm>
            <a:off x="838200" y="2472297"/>
            <a:ext cx="10515600" cy="66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33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Предмет исследования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916732FF-6CA5-7F1D-4684-34392518323E}"/>
              </a:ext>
            </a:extLst>
          </p:cNvPr>
          <p:cNvSpPr txBox="1">
            <a:spLocks/>
          </p:cNvSpPr>
          <p:nvPr/>
        </p:nvSpPr>
        <p:spPr>
          <a:xfrm>
            <a:off x="660662" y="3207308"/>
            <a:ext cx="10515600" cy="1018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Динамика функционирования качественных прилагательных и образованных от них наречий, категорий состояния с оценочной семантикой в корпусе почтовых открыток «Пишу тебе»</a:t>
            </a: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FA41ECB-CAB0-9DDD-8468-4A20C5F2E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61926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49ECD6C-5D49-1D4E-B2CB-9D08C4BA3371}"/>
              </a:ext>
            </a:extLst>
          </p:cNvPr>
          <p:cNvSpPr txBox="1">
            <a:spLocks/>
          </p:cNvSpPr>
          <p:nvPr/>
        </p:nvSpPr>
        <p:spPr>
          <a:xfrm>
            <a:off x="660662" y="795130"/>
            <a:ext cx="10515600" cy="4709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5333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Аспекты изучения динамики: частотность, семантика, сочетаемость</a:t>
            </a:r>
          </a:p>
          <a:p>
            <a:br>
              <a:rPr lang="ru-RU" dirty="0"/>
            </a:br>
            <a:r>
              <a:rPr lang="ru-RU" dirty="0"/>
              <a:t>Методы: корпусный анализ (анализ частотности, ключевых слов, </a:t>
            </a:r>
            <a:r>
              <a:rPr lang="en-US" dirty="0"/>
              <a:t>N-</a:t>
            </a:r>
            <a:r>
              <a:rPr lang="ru-RU" dirty="0"/>
              <a:t>грамм и </a:t>
            </a:r>
            <a:r>
              <a:rPr lang="ru-RU" dirty="0" err="1"/>
              <a:t>коллокатов</a:t>
            </a:r>
            <a:r>
              <a:rPr lang="ru-RU" dirty="0"/>
              <a:t>), контекстуальный анализ, лексико-семантический анализ</a:t>
            </a:r>
          </a:p>
        </p:txBody>
      </p:sp>
    </p:spTree>
    <p:extLst>
      <p:ext uri="{BB962C8B-B14F-4D97-AF65-F5344CB8AC3E}">
        <p14:creationId xmlns:p14="http://schemas.microsoft.com/office/powerpoint/2010/main" val="2560723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4B5175B-D126-411E-BE28-E9C816FE3BE8}"/>
              </a:ext>
            </a:extLst>
          </p:cNvPr>
          <p:cNvSpPr/>
          <p:nvPr/>
        </p:nvSpPr>
        <p:spPr>
          <a:xfrm>
            <a:off x="4405509" y="316412"/>
            <a:ext cx="2762865" cy="73429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 способу выражения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E3A89CF-F4FE-46E8-9B55-9333E7853BE0}"/>
              </a:ext>
            </a:extLst>
          </p:cNvPr>
          <p:cNvSpPr/>
          <p:nvPr/>
        </p:nvSpPr>
        <p:spPr>
          <a:xfrm>
            <a:off x="238538" y="1497805"/>
            <a:ext cx="4512365" cy="1799364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Ингерентная</a:t>
            </a:r>
            <a:r>
              <a:rPr lang="ru-R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(закреплена в семантике лексемы, напр. </a:t>
            </a:r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красивый, умный</a:t>
            </a:r>
            <a:r>
              <a:rPr lang="ru-R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08F0C89-18AD-4FFD-88ED-56CDEF5E288E}"/>
              </a:ext>
            </a:extLst>
          </p:cNvPr>
          <p:cNvSpPr/>
          <p:nvPr/>
        </p:nvSpPr>
        <p:spPr>
          <a:xfrm>
            <a:off x="7441099" y="1497805"/>
            <a:ext cx="4267197" cy="1732412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Адгерентная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(формируется контекстуально, в т.ч. за счет актуализации вторичных значений, напр. </a:t>
            </a:r>
            <a:r>
              <a:rPr lang="ru-RU" sz="20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человеческий, дорогой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C5671288-E058-46EA-949A-36D9D7A8FD4B}"/>
              </a:ext>
            </a:extLst>
          </p:cNvPr>
          <p:cNvCxnSpPr>
            <a:cxnSpLocks/>
            <a:stCxn id="4" idx="1"/>
            <a:endCxn id="5" idx="0"/>
          </p:cNvCxnSpPr>
          <p:nvPr/>
        </p:nvCxnSpPr>
        <p:spPr>
          <a:xfrm flipH="1">
            <a:off x="2494721" y="683560"/>
            <a:ext cx="1910788" cy="8142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ECF5C403-C2D1-4492-A430-AF438945714D}"/>
              </a:ext>
            </a:extLst>
          </p:cNvPr>
          <p:cNvCxnSpPr>
            <a:cxnSpLocks/>
            <a:stCxn id="4" idx="3"/>
            <a:endCxn id="6" idx="0"/>
          </p:cNvCxnSpPr>
          <p:nvPr/>
        </p:nvCxnSpPr>
        <p:spPr>
          <a:xfrm>
            <a:off x="7168374" y="683560"/>
            <a:ext cx="2406324" cy="8142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435B4AE6-6599-4B12-9C25-D4E0DB8E8F9F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7869691" y="4375250"/>
            <a:ext cx="1670166" cy="7474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65A2D5A0-1D68-45E8-BC15-DE0C4A50876B}"/>
              </a:ext>
            </a:extLst>
          </p:cNvPr>
          <p:cNvCxnSpPr>
            <a:cxnSpLocks/>
            <a:stCxn id="13" idx="1"/>
            <a:endCxn id="15" idx="0"/>
          </p:cNvCxnSpPr>
          <p:nvPr/>
        </p:nvCxnSpPr>
        <p:spPr>
          <a:xfrm flipH="1">
            <a:off x="2494721" y="4375250"/>
            <a:ext cx="2001187" cy="9423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: скругленные углы 3">
            <a:extLst>
              <a:ext uri="{FF2B5EF4-FFF2-40B4-BE49-F238E27FC236}">
                <a16:creationId xmlns:a16="http://schemas.microsoft.com/office/drawing/2014/main" id="{54B5175B-D126-411E-BE28-E9C816FE3BE8}"/>
              </a:ext>
            </a:extLst>
          </p:cNvPr>
          <p:cNvSpPr/>
          <p:nvPr/>
        </p:nvSpPr>
        <p:spPr>
          <a:xfrm>
            <a:off x="4495908" y="3627784"/>
            <a:ext cx="3373783" cy="14949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 сочетанию оценочного и описательного компонента</a:t>
            </a:r>
          </a:p>
        </p:txBody>
      </p:sp>
      <p:sp>
        <p:nvSpPr>
          <p:cNvPr id="15" name="Прямоугольник: скругленные углы 4">
            <a:extLst>
              <a:ext uri="{FF2B5EF4-FFF2-40B4-BE49-F238E27FC236}">
                <a16:creationId xmlns:a16="http://schemas.microsoft.com/office/drawing/2014/main" id="{4E3A89CF-F4FE-46E8-9B55-9333E7853BE0}"/>
              </a:ext>
            </a:extLst>
          </p:cNvPr>
          <p:cNvSpPr/>
          <p:nvPr/>
        </p:nvSpPr>
        <p:spPr>
          <a:xfrm>
            <a:off x="238538" y="5317626"/>
            <a:ext cx="4512365" cy="14949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Общая (хорошо/плохо)</a:t>
            </a:r>
          </a:p>
        </p:txBody>
      </p:sp>
      <p:sp>
        <p:nvSpPr>
          <p:cNvPr id="16" name="Прямоугольник: скругленные углы 5">
            <a:extLst>
              <a:ext uri="{FF2B5EF4-FFF2-40B4-BE49-F238E27FC236}">
                <a16:creationId xmlns:a16="http://schemas.microsoft.com/office/drawing/2014/main" id="{F08F0C89-18AD-4FFD-88ED-56CDEF5E288E}"/>
              </a:ext>
            </a:extLst>
          </p:cNvPr>
          <p:cNvSpPr/>
          <p:nvPr/>
        </p:nvSpPr>
        <p:spPr>
          <a:xfrm>
            <a:off x="7592960" y="5224893"/>
            <a:ext cx="4267197" cy="149493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Частная (включает в себя описание): утилитарная, эстетическая, этическая, нормативная, телеологическая и т.д.</a:t>
            </a:r>
          </a:p>
        </p:txBody>
      </p:sp>
    </p:spTree>
    <p:extLst>
      <p:ext uri="{BB962C8B-B14F-4D97-AF65-F5344CB8AC3E}">
        <p14:creationId xmlns:p14="http://schemas.microsoft.com/office/powerpoint/2010/main" val="110624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C1BCF-C65E-0093-E466-4774D3D6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Оценочная лексика в ключевых словах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F176C-AF11-93A5-4A08-03118443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97"/>
            <a:ext cx="10515600" cy="501746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Keywords</a:t>
            </a:r>
            <a:r>
              <a:rPr lang="ru-RU" dirty="0"/>
              <a:t>, дореволюционный период: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лучший, дорогой, сердечный, милая, любящая/любящий, многоуважаемый/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ая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благополучно, высокоторжественный, уважающий</a:t>
            </a:r>
          </a:p>
          <a:p>
            <a:r>
              <a:rPr lang="en-US" dirty="0"/>
              <a:t>Keywords</a:t>
            </a:r>
            <a:r>
              <a:rPr lang="ru-RU" dirty="0"/>
              <a:t>, советский период: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здоровья, счастья, успехов, дорогие, родные, отличный, благополучия, уважения, уважаемый, радости, бодрости, мирного (неба), успеха, веселого, мира, сердечно, бодрого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(+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интенсификторы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большого, крепкого, великого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ru-RU" dirty="0"/>
              <a:t>Постсоветский период: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люблю, удачи,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happy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love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понравится, любви, наилучшими, благополучия, радости, вдохновения, счастья, обожаю</a:t>
            </a:r>
          </a:p>
          <a:p>
            <a:r>
              <a:rPr lang="ru-RU" dirty="0"/>
              <a:t>Вывод: наличие оценочной лексики в ключевых словах прежде всего мотивировано актуальностью </a:t>
            </a:r>
            <a:r>
              <a:rPr lang="ru-RU" b="1" dirty="0"/>
              <a:t>речевого жанра поздравления/пожелания</a:t>
            </a:r>
            <a:r>
              <a:rPr lang="ru-RU" dirty="0"/>
              <a:t>, а также </a:t>
            </a:r>
            <a:r>
              <a:rPr lang="ru-RU" b="1" dirty="0"/>
              <a:t>этикетных формул </a:t>
            </a:r>
            <a:r>
              <a:rPr lang="ru-RU" dirty="0"/>
              <a:t>для почтовой коммуникации в открытках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09242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1102D-1F08-00E7-B88B-4763CC95C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Исследовательская проблема: формирование списка оценочной лексики для анализа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DC48F4-46D7-3B05-6F83-B3D7F7B52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3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8E2B0-14D1-D8C5-1C7E-8820A8E9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Корпусный подход к изучению оценочной лексики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5A79A8-3F32-98CE-F0FF-98B550183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472"/>
            <a:ext cx="10515600" cy="48854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«Для выявления структуры лексико-семантической группы оценочных прилагательных рассмотрим значения наиболее частотных представителей этой группы: </a:t>
            </a:r>
            <a:r>
              <a:rPr lang="ru-RU" b="1" i="1" dirty="0"/>
              <a:t>хороший, красивый, правильный, удобный, приятный, прекрасный, плохой и человеческий</a:t>
            </a:r>
            <a:r>
              <a:rPr lang="ru-RU" dirty="0"/>
              <a:t>, кроме того, будут исследованы менее частотные </a:t>
            </a:r>
            <a:r>
              <a:rPr lang="ru-RU" b="1" i="1" dirty="0"/>
              <a:t>милый, уродливый и некрасивый, неудобный, неправильный, неприятный, дурной</a:t>
            </a:r>
            <a:r>
              <a:rPr lang="ru-RU" dirty="0"/>
              <a:t>, чтобы изучить особенности в распределении положительных и отрицательных компонентов оценки» 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</a:rPr>
              <a:t>(Фомченко А.В., Азарова И.В. Взаимодействие эстетических, моральных и прагматических аспектов в семантической структуре оценочных прилагательных русского языка // Компьютерная лингвистика и интеллектуальные технологии: По материалам международной конференции «Диалог-2008». </a:t>
            </a:r>
            <a:r>
              <a:rPr lang="ru-RU" sz="1900" dirty="0" err="1">
                <a:solidFill>
                  <a:schemeClr val="accent3">
                    <a:lumMod val="75000"/>
                  </a:schemeClr>
                </a:solidFill>
              </a:rPr>
              <a:t>Вып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</a:rPr>
              <a:t>. 7 (14). М.: РГГУ, 2008. С. 545–550.) (Дегтева А.В., Азарова И.В. Структура эмоционально-экспрессивного компонента в тезаурусе русского языка </a:t>
            </a:r>
            <a:r>
              <a:rPr lang="ru-RU" sz="1900" dirty="0" err="1">
                <a:solidFill>
                  <a:schemeClr val="accent3">
                    <a:lumMod val="75000"/>
                  </a:schemeClr>
                </a:solidFill>
              </a:rPr>
              <a:t>RussNet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</a:rPr>
              <a:t> // Компьютерная лингвистика и интеллектуальные технологии: По материалам ежегодной Международной конференции «Диалог». </a:t>
            </a:r>
            <a:r>
              <a:rPr lang="ru-RU" sz="1900" dirty="0" err="1">
                <a:solidFill>
                  <a:schemeClr val="accent3">
                    <a:lumMod val="75000"/>
                  </a:schemeClr>
                </a:solidFill>
              </a:rPr>
              <a:t>Вып</a:t>
            </a:r>
            <a:r>
              <a:rPr lang="ru-RU" sz="1900" dirty="0">
                <a:solidFill>
                  <a:schemeClr val="accent3">
                    <a:lumMod val="75000"/>
                  </a:schemeClr>
                </a:solidFill>
              </a:rPr>
              <a:t>. 12 (19). М.: Изд-во РГГУ, 2013.)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81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5997C7-14D5-1E45-70B7-6D3EEA10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Отбор материала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E869D2-FE85-6BCE-E468-915AB149C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31" y="1034474"/>
            <a:ext cx="11481847" cy="5142489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красивый, правильный, удобный, приятный, прекрасный, человеческий, милый, уродливый, некрасивый, неудобный, неправильный, неприятный, дурной </a:t>
            </a:r>
            <a:r>
              <a:rPr lang="en-US" dirty="0"/>
              <a:t>[</a:t>
            </a:r>
            <a:r>
              <a:rPr lang="ru-RU" dirty="0"/>
              <a:t>Фомченко, Азарова, 2008; Дегтева, Азарова, 2013</a:t>
            </a:r>
            <a:r>
              <a:rPr lang="en-US" dirty="0"/>
              <a:t>]</a:t>
            </a:r>
            <a:endParaRPr lang="ru-RU" dirty="0"/>
          </a:p>
          <a:p>
            <a:r>
              <a:rPr lang="ru-RU" dirty="0"/>
              <a:t>оценочные прилагательные из списка частотной лексики по материалам НКРЯ (Частотный словарь): </a:t>
            </a:r>
            <a:r>
              <a:rPr lang="ru-RU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ингерентно</a:t>
            </a: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-оценочные – оценка в любом ЛСВ (</a:t>
            </a:r>
            <a:r>
              <a:rPr lang="ru-RU" i="1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главный, важный, великий, красивый, интересный, страшный, странный, прекрасный</a:t>
            </a: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и </a:t>
            </a:r>
            <a:r>
              <a:rPr lang="ru-RU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адгерентно</a:t>
            </a: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-оценочные - оценка только в некоторых ЛСВ (</a:t>
            </a:r>
            <a:r>
              <a:rPr lang="ru-RU" i="1" kern="1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настоящий, легкий, дорогой</a:t>
            </a: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kern="100" dirty="0">
                <a:ea typeface="Calibri" panose="020F0502020204030204" pitchFamily="34" charset="0"/>
                <a:cs typeface="Times New Roman" panose="02020603050405020304" pitchFamily="18" charset="0"/>
              </a:rPr>
              <a:t>Оценочные прилагательные СП «Оценка» по данным «Словаря-тезауруса русских прилагательных» (под ред. Л.Г. Бабенко)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39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5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6389"/>
      </a:accent1>
      <a:accent2>
        <a:srgbClr val="C29865"/>
      </a:accent2>
      <a:accent3>
        <a:srgbClr val="A5A5A5"/>
      </a:accent3>
      <a:accent4>
        <a:srgbClr val="65405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3467</Words>
  <Application>Microsoft Office PowerPoint</Application>
  <PresentationFormat>Широкоэкранный</PresentationFormat>
  <Paragraphs>349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Тема Office</vt:lpstr>
      <vt:lpstr>ДИНАМИКА ОЦЕНОЧНОЙ ЛЕКСИКИ ПО МАТЕРИАЛАМ КОРПУСА ПОЧТОВЫХ ОТКРЫТОК</vt:lpstr>
      <vt:lpstr>Презентация PowerPoint</vt:lpstr>
      <vt:lpstr>Объект исследования</vt:lpstr>
      <vt:lpstr>Презентация PowerPoint</vt:lpstr>
      <vt:lpstr>Презентация PowerPoint</vt:lpstr>
      <vt:lpstr>Оценочная лексика в ключевых словах</vt:lpstr>
      <vt:lpstr>Исследовательская проблема: формирование списка оценочной лексики для анализа</vt:lpstr>
      <vt:lpstr>Корпусный подход к изучению оценочной лексики</vt:lpstr>
      <vt:lpstr>Отбор материала исследования</vt:lpstr>
      <vt:lpstr>Оценочная лексика: русскоязычная коммуникация в целом VS специфика почтовой коммуникации</vt:lpstr>
      <vt:lpstr>Оценочная лексика, частотная в русскоязычной коммуникации в целом, но не свойственная для почтовой коммуникации</vt:lpstr>
      <vt:lpstr>Оценочная лексика, частотная в почтовой коммуникации</vt:lpstr>
      <vt:lpstr>Динамика частотности оценочной лексики</vt:lpstr>
      <vt:lpstr>Динамика частотности оценочной лексики</vt:lpstr>
      <vt:lpstr>Динамика функционирования: изменения в контекстах употребления</vt:lpstr>
      <vt:lpstr>Динамика функционирования: изменения в контекстах употребления</vt:lpstr>
      <vt:lpstr>Динамика функционирования: изменения в контекстах употребления</vt:lpstr>
      <vt:lpstr>Динамика функционирования: изменения в объектах оценки</vt:lpstr>
      <vt:lpstr>Динамика функционирования: изменения в объектах оценки</vt:lpstr>
      <vt:lpstr>Динамика функционирования: изменения в типах оценки</vt:lpstr>
      <vt:lpstr>Динамика функционирования: изменения в типах оценки</vt:lpstr>
      <vt:lpstr>Динамика частотности и функционирования</vt:lpstr>
      <vt:lpstr>Динамика частотности и функционирования</vt:lpstr>
      <vt:lpstr>Динамика частотности и функционирования</vt:lpstr>
      <vt:lpstr>Динамика частотности и функционирования</vt:lpstr>
      <vt:lpstr>Устойчивые сочетания с оценочными лексемами</vt:lpstr>
      <vt:lpstr>Динамика оценочной лексики обусловлена: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Валентина Куликова</cp:lastModifiedBy>
  <cp:revision>4</cp:revision>
  <dcterms:created xsi:type="dcterms:W3CDTF">2023-02-11T08:01:53Z</dcterms:created>
  <dcterms:modified xsi:type="dcterms:W3CDTF">2024-06-23T17:56:43Z</dcterms:modified>
</cp:coreProperties>
</file>