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1" r:id="rId1"/>
  </p:sldMasterIdLst>
  <p:notesMasterIdLst>
    <p:notesMasterId r:id="rId19"/>
  </p:notesMasterIdLst>
  <p:sldIdLst>
    <p:sldId id="256" r:id="rId2"/>
    <p:sldId id="257" r:id="rId3"/>
    <p:sldId id="261" r:id="rId4"/>
    <p:sldId id="262" r:id="rId5"/>
    <p:sldId id="263" r:id="rId6"/>
    <p:sldId id="264" r:id="rId7"/>
    <p:sldId id="265" r:id="rId8"/>
    <p:sldId id="259" r:id="rId9"/>
    <p:sldId id="260" r:id="rId10"/>
    <p:sldId id="258" r:id="rId11"/>
    <p:sldId id="266" r:id="rId12"/>
    <p:sldId id="267" r:id="rId13"/>
    <p:sldId id="268" r:id="rId14"/>
    <p:sldId id="270" r:id="rId15"/>
    <p:sldId id="269" r:id="rId16"/>
    <p:sldId id="271" r:id="rId17"/>
    <p:sldId id="272" r:id="rId18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pos="325">
          <p15:clr>
            <a:srgbClr val="A4A3A4"/>
          </p15:clr>
        </p15:guide>
        <p15:guide id="2" pos="1209">
          <p15:clr>
            <a:srgbClr val="A4A3A4"/>
          </p15:clr>
        </p15:guide>
        <p15:guide id="3" pos="2955">
          <p15:clr>
            <a:srgbClr val="A4A3A4"/>
          </p15:clr>
        </p15:guide>
        <p15:guide id="4" pos="2071">
          <p15:clr>
            <a:srgbClr val="A4A3A4"/>
          </p15:clr>
        </p15:guide>
        <p15:guide id="5" pos="3840">
          <p15:clr>
            <a:srgbClr val="A4A3A4"/>
          </p15:clr>
        </p15:guide>
        <p15:guide id="6" pos="4702">
          <p15:clr>
            <a:srgbClr val="A4A3A4"/>
          </p15:clr>
        </p15:guide>
        <p15:guide id="7" pos="5586">
          <p15:clr>
            <a:srgbClr val="A4A3A4"/>
          </p15:clr>
        </p15:guide>
        <p15:guide id="8" pos="7333">
          <p15:clr>
            <a:srgbClr val="A4A3A4"/>
          </p15:clr>
        </p15:guide>
        <p15:guide id="9" orient="horz" pos="3952">
          <p15:clr>
            <a:srgbClr val="A4A3A4"/>
          </p15:clr>
        </p15:guide>
        <p15:guide id="10" pos="6471">
          <p15:clr>
            <a:srgbClr val="A4A3A4"/>
          </p15:clr>
        </p15:guide>
        <p15:guide id="11" orient="horz" pos="913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D9D646BF-2A62-4557-BF60-37BBB2F8A5FF}">
  <a:tblStyle styleId="{D9D646BF-2A62-4557-BF60-37BBB2F8A5FF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72"/>
      </p:cViewPr>
      <p:guideLst>
        <p:guide pos="325"/>
        <p:guide pos="1209"/>
        <p:guide pos="2955"/>
        <p:guide pos="2071"/>
        <p:guide pos="3840"/>
        <p:guide pos="4702"/>
        <p:guide pos="5586"/>
        <p:guide pos="7333"/>
        <p:guide orient="horz" pos="3952"/>
        <p:guide pos="6471"/>
        <p:guide orient="horz" pos="913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00" d="100"/>
          <a:sy n="100" d="100"/>
        </p:scale>
        <p:origin x="0" y="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6" name="Google Shape;176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g29a747b25e7_0_87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1" name="Google Shape;191;g29a747b25e7_0_87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2" name="Google Shape;192;g29a747b25e7_0_87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ru-RU"/>
              <a:t>10</a:t>
            </a:fld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Google Shape;245;g29a747b25e7_0_36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6" name="Google Shape;246;g29a747b25e7_0_3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7" name="Google Shape;247;g29a747b25e7_0_36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11</a:t>
            </a:fld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Google Shape;252;g29a747b25e7_0_4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3" name="Google Shape;253;g29a747b25e7_0_4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4" name="Google Shape;254;g29a747b25e7_0_42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12</a:t>
            </a:fld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" name="Google Shape;259;g29a747b25e7_0_4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0" name="Google Shape;260;g29a747b25e7_0_4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1" name="Google Shape;261;g29a747b25e7_0_48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13</a:t>
            </a:fld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Google Shape;273;g29a747b25e7_0_60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4" name="Google Shape;274;g29a747b25e7_0_6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5" name="Google Shape;275;g29a747b25e7_0_60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ru-RU"/>
              <a:t>14</a:t>
            </a:fld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" name="Google Shape;266;g29a747b25e7_0_5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7" name="Google Shape;267;g29a747b25e7_0_5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8" name="Google Shape;268;g29a747b25e7_0_54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15</a:t>
            </a:fld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" name="Google Shape;280;g29a747b25e7_0_67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1" name="Google Shape;281;g29a747b25e7_0_67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2" name="Google Shape;282;g29a747b25e7_0_67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ru-RU"/>
              <a:t>16</a:t>
            </a:fld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6" name="Google Shape;176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9676288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-RU" sz="160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rPr>
              <a:t> =&gt; школа </a:t>
            </a:r>
            <a:r>
              <a:rPr lang="ru-RU" sz="1600" b="1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rPr>
              <a:t>не находится в вакууме</a:t>
            </a:r>
            <a:r>
              <a:rPr lang="ru-RU" sz="160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rPr>
              <a:t>, а является частью городской и региональной социальной структуры, в которой есть другие школы, учреждения культуры, колледжи и университеты, государственные организации и частный бизнес.</a:t>
            </a:r>
            <a:endParaRPr sz="1600">
              <a:solidFill>
                <a:srgbClr val="0E2D69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5" name="Google Shape;18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Google Shape;210;g29a747b25e7_0_6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1" name="Google Shape;211;g29a747b25e7_0_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2" name="Google Shape;212;g29a747b25e7_0_6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ru-RU"/>
              <a:t>3</a:t>
            </a:fld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Google Shape;217;g29a747b25e7_0_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8" name="Google Shape;218;g29a747b25e7_0_1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9" name="Google Shape;219;g29a747b25e7_0_12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ru-RU"/>
              <a:t>4</a:t>
            </a:fld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Google Shape;224;g29a747b25e7_0_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5" name="Google Shape;225;g29a747b25e7_0_1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6" name="Google Shape;226;g29a747b25e7_0_18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ru-RU"/>
              <a:t>5</a:t>
            </a:fld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Google Shape;231;g29a747b25e7_0_2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2" name="Google Shape;232;g29a747b25e7_0_2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3" name="Google Shape;233;g29a747b25e7_0_24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ru-RU"/>
              <a:t>6</a:t>
            </a:fld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Google Shape;238;g29a747b25e7_0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9" name="Google Shape;239;g29a747b25e7_0_3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0" name="Google Shape;240;g29a747b25e7_0_30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ru-RU"/>
              <a:t>7</a:t>
            </a:fld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g29a747b25e7_0_10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8" name="Google Shape;198;g29a747b25e7_0_10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9" name="Google Shape;199;g29a747b25e7_0_104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ru-RU"/>
              <a:t>8</a:t>
            </a:fld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Google Shape;205;g29a7726dd51_3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6" name="Google Shape;206;g29a7726dd51_3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Обложка">
  <p:cSld name="Обложка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Google Shape;16;p2" descr="A blue circle with white text&#10;&#10;Description automatically generated with low confidenc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013859" y="962173"/>
            <a:ext cx="886499" cy="886499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7" name="Google Shape;17;p2"/>
          <p:cNvCxnSpPr/>
          <p:nvPr/>
        </p:nvCxnSpPr>
        <p:spPr>
          <a:xfrm>
            <a:off x="6090212" y="985336"/>
            <a:ext cx="0" cy="840173"/>
          </a:xfrm>
          <a:prstGeom prst="straightConnector1">
            <a:avLst/>
          </a:prstGeom>
          <a:noFill/>
          <a:ln w="12700" cap="flat" cmpd="sng">
            <a:solidFill>
              <a:srgbClr val="102D69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18" name="Google Shape;18;p2"/>
          <p:cNvCxnSpPr/>
          <p:nvPr/>
        </p:nvCxnSpPr>
        <p:spPr>
          <a:xfrm>
            <a:off x="8642581" y="985336"/>
            <a:ext cx="0" cy="840173"/>
          </a:xfrm>
          <a:prstGeom prst="straightConnector1">
            <a:avLst/>
          </a:prstGeom>
          <a:noFill/>
          <a:ln w="12700" cap="flat" cmpd="sng">
            <a:solidFill>
              <a:srgbClr val="102D69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19" name="Google Shape;19;p2"/>
          <p:cNvCxnSpPr/>
          <p:nvPr/>
        </p:nvCxnSpPr>
        <p:spPr>
          <a:xfrm>
            <a:off x="11179047" y="985336"/>
            <a:ext cx="0" cy="840173"/>
          </a:xfrm>
          <a:prstGeom prst="straightConnector1">
            <a:avLst/>
          </a:prstGeom>
          <a:noFill/>
          <a:ln w="12700" cap="flat" cmpd="sng">
            <a:solidFill>
              <a:srgbClr val="102D69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20" name="Google Shape;20;p2"/>
          <p:cNvSpPr txBox="1">
            <a:spLocks noGrp="1"/>
          </p:cNvSpPr>
          <p:nvPr>
            <p:ph type="title"/>
          </p:nvPr>
        </p:nvSpPr>
        <p:spPr>
          <a:xfrm>
            <a:off x="1027967" y="2404670"/>
            <a:ext cx="7634059" cy="19783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E2D69"/>
              </a:buClr>
              <a:buSzPts val="4300"/>
              <a:buFont typeface="Arial"/>
              <a:buNone/>
              <a:defRPr sz="43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2"/>
          <p:cNvSpPr txBox="1">
            <a:spLocks noGrp="1"/>
          </p:cNvSpPr>
          <p:nvPr>
            <p:ph type="body" idx="1"/>
          </p:nvPr>
        </p:nvSpPr>
        <p:spPr>
          <a:xfrm>
            <a:off x="2074947" y="1187841"/>
            <a:ext cx="3848717" cy="4351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0" i="0">
                <a:latin typeface="Arial"/>
                <a:ea typeface="Arial"/>
                <a:cs typeface="Arial"/>
                <a:sym typeface="Arial"/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0" i="0">
                <a:latin typeface="Arial"/>
                <a:ea typeface="Arial"/>
                <a:cs typeface="Arial"/>
                <a:sym typeface="Arial"/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0" i="0">
                <a:latin typeface="Arial"/>
                <a:ea typeface="Arial"/>
                <a:cs typeface="Arial"/>
                <a:sym typeface="Arial"/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0" i="0">
                <a:latin typeface="Arial"/>
                <a:ea typeface="Arial"/>
                <a:cs typeface="Arial"/>
                <a:sym typeface="Arial"/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0" i="0">
                <a:latin typeface="Arial"/>
                <a:ea typeface="Arial"/>
                <a:cs typeface="Arial"/>
                <a:sym typeface="Arial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2" name="Google Shape;22;p2"/>
          <p:cNvSpPr txBox="1">
            <a:spLocks noGrp="1"/>
          </p:cNvSpPr>
          <p:nvPr>
            <p:ph type="body" idx="2"/>
          </p:nvPr>
        </p:nvSpPr>
        <p:spPr>
          <a:xfrm>
            <a:off x="6259420" y="1173829"/>
            <a:ext cx="2278063" cy="4631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marR="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E2D69"/>
              </a:buClr>
              <a:buSzPts val="1200"/>
              <a:buFont typeface="Arial"/>
              <a:buNone/>
              <a:defRPr sz="12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3" name="Google Shape;23;p2"/>
          <p:cNvSpPr txBox="1">
            <a:spLocks noGrp="1"/>
          </p:cNvSpPr>
          <p:nvPr>
            <p:ph type="body" idx="3"/>
          </p:nvPr>
        </p:nvSpPr>
        <p:spPr>
          <a:xfrm>
            <a:off x="8786720" y="1173829"/>
            <a:ext cx="2217738" cy="4631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marR="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E2D69"/>
              </a:buClr>
              <a:buSzPts val="1200"/>
              <a:buFont typeface="Arial"/>
              <a:buNone/>
              <a:defRPr sz="12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2"/>
          <p:cNvSpPr txBox="1">
            <a:spLocks noGrp="1"/>
          </p:cNvSpPr>
          <p:nvPr>
            <p:ph type="body" idx="4"/>
          </p:nvPr>
        </p:nvSpPr>
        <p:spPr>
          <a:xfrm>
            <a:off x="1027967" y="4824914"/>
            <a:ext cx="7625267" cy="6528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marR="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E2D69"/>
              </a:buClr>
              <a:buSzPts val="1600"/>
              <a:buFont typeface="Arial"/>
              <a:buNone/>
              <a:defRPr sz="16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Таблица_2">
  <p:cSld name="Таблица_2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8" name="Google Shape;128;p12" descr="Icon&#10;&#10;Description automatically generated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17199" y="464363"/>
            <a:ext cx="448276" cy="448276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29" name="Google Shape;129;p12"/>
          <p:cNvCxnSpPr/>
          <p:nvPr/>
        </p:nvCxnSpPr>
        <p:spPr>
          <a:xfrm>
            <a:off x="3298686" y="464363"/>
            <a:ext cx="0" cy="586260"/>
          </a:xfrm>
          <a:prstGeom prst="straightConnector1">
            <a:avLst/>
          </a:prstGeom>
          <a:noFill/>
          <a:ln w="12700" cap="flat" cmpd="sng">
            <a:solidFill>
              <a:srgbClr val="102D69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130" name="Google Shape;130;p12"/>
          <p:cNvCxnSpPr/>
          <p:nvPr/>
        </p:nvCxnSpPr>
        <p:spPr>
          <a:xfrm>
            <a:off x="6099416" y="464363"/>
            <a:ext cx="0" cy="586260"/>
          </a:xfrm>
          <a:prstGeom prst="straightConnector1">
            <a:avLst/>
          </a:prstGeom>
          <a:noFill/>
          <a:ln w="12700" cap="flat" cmpd="sng">
            <a:solidFill>
              <a:srgbClr val="102D69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131" name="Google Shape;131;p12"/>
          <p:cNvCxnSpPr/>
          <p:nvPr/>
        </p:nvCxnSpPr>
        <p:spPr>
          <a:xfrm>
            <a:off x="10277081" y="464363"/>
            <a:ext cx="0" cy="586260"/>
          </a:xfrm>
          <a:prstGeom prst="straightConnector1">
            <a:avLst/>
          </a:prstGeom>
          <a:noFill/>
          <a:ln w="12700" cap="flat" cmpd="sng">
            <a:solidFill>
              <a:srgbClr val="102D69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132" name="Google Shape;132;p12"/>
          <p:cNvSpPr txBox="1"/>
          <p:nvPr/>
        </p:nvSpPr>
        <p:spPr>
          <a:xfrm>
            <a:off x="10410201" y="532278"/>
            <a:ext cx="671977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 sz="2000">
                <a:solidFill>
                  <a:srgbClr val="102D69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2000">
              <a:solidFill>
                <a:srgbClr val="102D69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33" name="Google Shape;133;p12"/>
          <p:cNvCxnSpPr/>
          <p:nvPr/>
        </p:nvCxnSpPr>
        <p:spPr>
          <a:xfrm>
            <a:off x="11643868" y="464363"/>
            <a:ext cx="0" cy="586260"/>
          </a:xfrm>
          <a:prstGeom prst="straightConnector1">
            <a:avLst/>
          </a:prstGeom>
          <a:noFill/>
          <a:ln w="12700" cap="flat" cmpd="sng">
            <a:solidFill>
              <a:srgbClr val="102D69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134" name="Google Shape;134;p12"/>
          <p:cNvSpPr txBox="1">
            <a:spLocks noGrp="1"/>
          </p:cNvSpPr>
          <p:nvPr>
            <p:ph type="body" idx="1"/>
          </p:nvPr>
        </p:nvSpPr>
        <p:spPr>
          <a:xfrm>
            <a:off x="1143689" y="540904"/>
            <a:ext cx="1901825" cy="415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>
                <a:latin typeface="Arial"/>
                <a:ea typeface="Arial"/>
                <a:cs typeface="Arial"/>
                <a:sym typeface="Arial"/>
              </a:defRPr>
            </a:lvl1pPr>
            <a:lvl2pPr marL="914400" lvl="1" indent="-228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 b="0" i="0">
                <a:latin typeface="Arial"/>
                <a:ea typeface="Arial"/>
                <a:cs typeface="Arial"/>
                <a:sym typeface="Arial"/>
              </a:defRPr>
            </a:lvl2pPr>
            <a:lvl3pPr marL="1371600" lvl="2" indent="-228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 b="0" i="0">
                <a:latin typeface="Arial"/>
                <a:ea typeface="Arial"/>
                <a:cs typeface="Arial"/>
                <a:sym typeface="Arial"/>
              </a:defRPr>
            </a:lvl3pPr>
            <a:lvl4pPr marL="1828800" lvl="3" indent="-228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 b="0" i="0">
                <a:latin typeface="Arial"/>
                <a:ea typeface="Arial"/>
                <a:cs typeface="Arial"/>
                <a:sym typeface="Arial"/>
              </a:defRPr>
            </a:lvl4pPr>
            <a:lvl5pPr marL="2286000" lvl="4" indent="-228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 b="0" i="0">
                <a:latin typeface="Arial"/>
                <a:ea typeface="Arial"/>
                <a:cs typeface="Arial"/>
                <a:sym typeface="Arial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35" name="Google Shape;135;p12"/>
          <p:cNvSpPr txBox="1">
            <a:spLocks noGrp="1"/>
          </p:cNvSpPr>
          <p:nvPr>
            <p:ph type="body" idx="2"/>
          </p:nvPr>
        </p:nvSpPr>
        <p:spPr>
          <a:xfrm>
            <a:off x="3459163" y="548720"/>
            <a:ext cx="2070100" cy="4081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E2D69"/>
              </a:buClr>
              <a:buSzPts val="1000"/>
              <a:buNone/>
              <a:defRPr sz="10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000"/>
              <a:buNone/>
              <a:defRPr sz="10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000"/>
              <a:buNone/>
              <a:defRPr sz="10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000"/>
              <a:buNone/>
              <a:defRPr sz="10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000"/>
              <a:buNone/>
              <a:defRPr sz="10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36" name="Google Shape;136;p12"/>
          <p:cNvSpPr txBox="1">
            <a:spLocks noGrp="1"/>
          </p:cNvSpPr>
          <p:nvPr>
            <p:ph type="body" idx="3"/>
          </p:nvPr>
        </p:nvSpPr>
        <p:spPr>
          <a:xfrm>
            <a:off x="6259892" y="548720"/>
            <a:ext cx="2070100" cy="4081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E2D69"/>
              </a:buClr>
              <a:buSzPts val="1000"/>
              <a:buNone/>
              <a:defRPr sz="10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000"/>
              <a:buNone/>
              <a:defRPr sz="10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000"/>
              <a:buNone/>
              <a:defRPr sz="10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000"/>
              <a:buNone/>
              <a:defRPr sz="10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000"/>
              <a:buNone/>
              <a:defRPr sz="10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37" name="Google Shape;137;p12"/>
          <p:cNvSpPr txBox="1">
            <a:spLocks noGrp="1"/>
          </p:cNvSpPr>
          <p:nvPr>
            <p:ph type="body" idx="4"/>
          </p:nvPr>
        </p:nvSpPr>
        <p:spPr>
          <a:xfrm>
            <a:off x="585787" y="1447064"/>
            <a:ext cx="7617877" cy="5370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E2D69"/>
              </a:buClr>
              <a:buSzPts val="1600"/>
              <a:buNone/>
              <a:defRPr sz="16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30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600"/>
              <a:buChar char="•"/>
              <a:defRPr sz="16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lvl="2" indent="-330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600"/>
              <a:buChar char="•"/>
              <a:defRPr sz="16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lvl="3" indent="-330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600"/>
              <a:buChar char="•"/>
              <a:defRPr sz="16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lvl="4" indent="-330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600"/>
              <a:buChar char="•"/>
              <a:defRPr sz="16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38" name="Google Shape;138;p12"/>
          <p:cNvSpPr txBox="1">
            <a:spLocks noGrp="1"/>
          </p:cNvSpPr>
          <p:nvPr>
            <p:ph type="body" idx="5"/>
          </p:nvPr>
        </p:nvSpPr>
        <p:spPr>
          <a:xfrm>
            <a:off x="585788" y="5739189"/>
            <a:ext cx="6824303" cy="7032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marR="0" lvl="0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E2D69"/>
              </a:buClr>
              <a:buSzPts val="1300"/>
              <a:buFont typeface="Arial"/>
              <a:buNone/>
              <a:defRPr sz="13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111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300"/>
              <a:buChar char="•"/>
              <a:defRPr sz="13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lvl="2" indent="-3111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300"/>
              <a:buChar char="•"/>
              <a:defRPr sz="13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lvl="3" indent="-3111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300"/>
              <a:buChar char="•"/>
              <a:defRPr sz="13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lvl="4" indent="-3111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300"/>
              <a:buChar char="•"/>
              <a:defRPr sz="13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39" name="Google Shape;139;p12"/>
          <p:cNvSpPr txBox="1">
            <a:spLocks noGrp="1"/>
          </p:cNvSpPr>
          <p:nvPr>
            <p:ph type="body" idx="6"/>
          </p:nvPr>
        </p:nvSpPr>
        <p:spPr>
          <a:xfrm>
            <a:off x="8686807" y="2208363"/>
            <a:ext cx="2930666" cy="25706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45700" anchor="t" anchorCtr="0">
            <a:normAutofit/>
          </a:bodyPr>
          <a:lstStyle>
            <a:lvl1pPr marL="457200" marR="0" lvl="0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E2D69"/>
              </a:buClr>
              <a:buSzPts val="1300"/>
              <a:buFont typeface="Arial"/>
              <a:buNone/>
              <a:defRPr sz="13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E2D69"/>
              </a:buClr>
              <a:buSzPts val="1300"/>
              <a:buFont typeface="Arial"/>
              <a:buNone/>
              <a:defRPr sz="13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lvl="2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E2D69"/>
              </a:buClr>
              <a:buSzPts val="1300"/>
              <a:buFont typeface="Arial"/>
              <a:buNone/>
              <a:defRPr sz="13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lvl="3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E2D69"/>
              </a:buClr>
              <a:buSzPts val="1300"/>
              <a:buFont typeface="Arial"/>
              <a:buNone/>
              <a:defRPr sz="13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lvl="4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E2D69"/>
              </a:buClr>
              <a:buSzPts val="1300"/>
              <a:buFont typeface="Arial"/>
              <a:buNone/>
              <a:defRPr sz="13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цвет">
  <p:cSld name="цвет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1" name="Google Shape;141;p13" descr="Icon&#10;&#10;Description automatically generated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17199" y="464363"/>
            <a:ext cx="448276" cy="448276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42" name="Google Shape;142;p13"/>
          <p:cNvCxnSpPr/>
          <p:nvPr/>
        </p:nvCxnSpPr>
        <p:spPr>
          <a:xfrm>
            <a:off x="3298686" y="464363"/>
            <a:ext cx="0" cy="586260"/>
          </a:xfrm>
          <a:prstGeom prst="straightConnector1">
            <a:avLst/>
          </a:prstGeom>
          <a:noFill/>
          <a:ln w="12700" cap="flat" cmpd="sng">
            <a:solidFill>
              <a:srgbClr val="102D69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143" name="Google Shape;143;p13"/>
          <p:cNvCxnSpPr/>
          <p:nvPr/>
        </p:nvCxnSpPr>
        <p:spPr>
          <a:xfrm>
            <a:off x="6099416" y="464363"/>
            <a:ext cx="0" cy="586260"/>
          </a:xfrm>
          <a:prstGeom prst="straightConnector1">
            <a:avLst/>
          </a:prstGeom>
          <a:noFill/>
          <a:ln w="12700" cap="flat" cmpd="sng">
            <a:solidFill>
              <a:srgbClr val="102D69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144" name="Google Shape;144;p13"/>
          <p:cNvCxnSpPr/>
          <p:nvPr/>
        </p:nvCxnSpPr>
        <p:spPr>
          <a:xfrm>
            <a:off x="10277081" y="464363"/>
            <a:ext cx="0" cy="586260"/>
          </a:xfrm>
          <a:prstGeom prst="straightConnector1">
            <a:avLst/>
          </a:prstGeom>
          <a:noFill/>
          <a:ln w="12700" cap="flat" cmpd="sng">
            <a:solidFill>
              <a:srgbClr val="102D69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145" name="Google Shape;145;p13"/>
          <p:cNvSpPr txBox="1"/>
          <p:nvPr/>
        </p:nvSpPr>
        <p:spPr>
          <a:xfrm>
            <a:off x="10410201" y="532278"/>
            <a:ext cx="671977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 sz="2000">
                <a:solidFill>
                  <a:srgbClr val="102D69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2000">
              <a:solidFill>
                <a:srgbClr val="102D69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46" name="Google Shape;146;p13"/>
          <p:cNvCxnSpPr/>
          <p:nvPr/>
        </p:nvCxnSpPr>
        <p:spPr>
          <a:xfrm>
            <a:off x="11643868" y="464363"/>
            <a:ext cx="0" cy="586260"/>
          </a:xfrm>
          <a:prstGeom prst="straightConnector1">
            <a:avLst/>
          </a:prstGeom>
          <a:noFill/>
          <a:ln w="12700" cap="flat" cmpd="sng">
            <a:solidFill>
              <a:srgbClr val="102D69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147" name="Google Shape;147;p13"/>
          <p:cNvSpPr txBox="1">
            <a:spLocks noGrp="1"/>
          </p:cNvSpPr>
          <p:nvPr>
            <p:ph type="body" idx="1"/>
          </p:nvPr>
        </p:nvSpPr>
        <p:spPr>
          <a:xfrm>
            <a:off x="1143689" y="540904"/>
            <a:ext cx="1901825" cy="415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>
                <a:latin typeface="Arial"/>
                <a:ea typeface="Arial"/>
                <a:cs typeface="Arial"/>
                <a:sym typeface="Arial"/>
              </a:defRPr>
            </a:lvl1pPr>
            <a:lvl2pPr marL="914400" lvl="1" indent="-228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 b="0" i="0">
                <a:latin typeface="Arial"/>
                <a:ea typeface="Arial"/>
                <a:cs typeface="Arial"/>
                <a:sym typeface="Arial"/>
              </a:defRPr>
            </a:lvl2pPr>
            <a:lvl3pPr marL="1371600" lvl="2" indent="-228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 b="0" i="0">
                <a:latin typeface="Arial"/>
                <a:ea typeface="Arial"/>
                <a:cs typeface="Arial"/>
                <a:sym typeface="Arial"/>
              </a:defRPr>
            </a:lvl3pPr>
            <a:lvl4pPr marL="1828800" lvl="3" indent="-228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 b="0" i="0">
                <a:latin typeface="Arial"/>
                <a:ea typeface="Arial"/>
                <a:cs typeface="Arial"/>
                <a:sym typeface="Arial"/>
              </a:defRPr>
            </a:lvl4pPr>
            <a:lvl5pPr marL="2286000" lvl="4" indent="-228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 b="0" i="0">
                <a:latin typeface="Arial"/>
                <a:ea typeface="Arial"/>
                <a:cs typeface="Arial"/>
                <a:sym typeface="Arial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48" name="Google Shape;148;p13"/>
          <p:cNvSpPr txBox="1">
            <a:spLocks noGrp="1"/>
          </p:cNvSpPr>
          <p:nvPr>
            <p:ph type="body" idx="2"/>
          </p:nvPr>
        </p:nvSpPr>
        <p:spPr>
          <a:xfrm>
            <a:off x="3459163" y="548720"/>
            <a:ext cx="2070100" cy="4081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E2D69"/>
              </a:buClr>
              <a:buSzPts val="1000"/>
              <a:buNone/>
              <a:defRPr sz="10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000"/>
              <a:buNone/>
              <a:defRPr sz="10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000"/>
              <a:buNone/>
              <a:defRPr sz="10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000"/>
              <a:buNone/>
              <a:defRPr sz="10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000"/>
              <a:buNone/>
              <a:defRPr sz="10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49" name="Google Shape;149;p13"/>
          <p:cNvSpPr txBox="1">
            <a:spLocks noGrp="1"/>
          </p:cNvSpPr>
          <p:nvPr>
            <p:ph type="body" idx="3"/>
          </p:nvPr>
        </p:nvSpPr>
        <p:spPr>
          <a:xfrm>
            <a:off x="6259892" y="548720"/>
            <a:ext cx="2070100" cy="4081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E2D69"/>
              </a:buClr>
              <a:buSzPts val="1000"/>
              <a:buNone/>
              <a:defRPr sz="10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000"/>
              <a:buNone/>
              <a:defRPr sz="10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000"/>
              <a:buNone/>
              <a:defRPr sz="10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000"/>
              <a:buNone/>
              <a:defRPr sz="10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000"/>
              <a:buNone/>
              <a:defRPr sz="10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50" name="Google Shape;150;p13"/>
          <p:cNvSpPr txBox="1">
            <a:spLocks noGrp="1"/>
          </p:cNvSpPr>
          <p:nvPr>
            <p:ph type="title"/>
          </p:nvPr>
        </p:nvSpPr>
        <p:spPr>
          <a:xfrm>
            <a:off x="585899" y="1447790"/>
            <a:ext cx="4322530" cy="777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1" name="Google Shape;151;p13"/>
          <p:cNvSpPr txBox="1">
            <a:spLocks noGrp="1"/>
          </p:cNvSpPr>
          <p:nvPr>
            <p:ph type="body" idx="4"/>
          </p:nvPr>
        </p:nvSpPr>
        <p:spPr>
          <a:xfrm>
            <a:off x="585898" y="2379663"/>
            <a:ext cx="4322531" cy="23993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45700" anchor="t" anchorCtr="0">
            <a:normAutofit/>
          </a:bodyPr>
          <a:lstStyle>
            <a:lvl1pPr marL="457200" marR="0" lvl="0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E2D69"/>
              </a:buClr>
              <a:buSzPts val="1300"/>
              <a:buFont typeface="Arial"/>
              <a:buNone/>
              <a:defRPr sz="13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E2D69"/>
              </a:buClr>
              <a:buSzPts val="1300"/>
              <a:buFont typeface="Arial"/>
              <a:buNone/>
              <a:defRPr sz="13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lvl="2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E2D69"/>
              </a:buClr>
              <a:buSzPts val="1300"/>
              <a:buFont typeface="Arial"/>
              <a:buNone/>
              <a:defRPr sz="13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lvl="3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E2D69"/>
              </a:buClr>
              <a:buSzPts val="1300"/>
              <a:buFont typeface="Arial"/>
              <a:buNone/>
              <a:defRPr sz="13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lvl="4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E2D69"/>
              </a:buClr>
              <a:buSzPts val="1300"/>
              <a:buFont typeface="Arial"/>
              <a:buNone/>
              <a:defRPr sz="13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52" name="Google Shape;152;p13"/>
          <p:cNvSpPr/>
          <p:nvPr/>
        </p:nvSpPr>
        <p:spPr>
          <a:xfrm>
            <a:off x="5392982" y="1447790"/>
            <a:ext cx="830997" cy="830997"/>
          </a:xfrm>
          <a:prstGeom prst="ellipse">
            <a:avLst/>
          </a:prstGeom>
          <a:solidFill>
            <a:srgbClr val="0E2D69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3" name="Google Shape;153;p13"/>
          <p:cNvSpPr/>
          <p:nvPr/>
        </p:nvSpPr>
        <p:spPr>
          <a:xfrm>
            <a:off x="6742925" y="1447790"/>
            <a:ext cx="830997" cy="830997"/>
          </a:xfrm>
          <a:prstGeom prst="ellipse">
            <a:avLst/>
          </a:prstGeom>
          <a:solidFill>
            <a:srgbClr val="234A9B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4" name="Google Shape;154;p13"/>
          <p:cNvSpPr/>
          <p:nvPr/>
        </p:nvSpPr>
        <p:spPr>
          <a:xfrm>
            <a:off x="8092868" y="1447790"/>
            <a:ext cx="830997" cy="830997"/>
          </a:xfrm>
          <a:prstGeom prst="ellipse">
            <a:avLst/>
          </a:prstGeom>
          <a:solidFill>
            <a:srgbClr val="11A0D7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5" name="Google Shape;155;p13"/>
          <p:cNvSpPr/>
          <p:nvPr/>
        </p:nvSpPr>
        <p:spPr>
          <a:xfrm>
            <a:off x="9442811" y="1447790"/>
            <a:ext cx="830997" cy="830997"/>
          </a:xfrm>
          <a:prstGeom prst="ellipse">
            <a:avLst/>
          </a:prstGeom>
          <a:solidFill>
            <a:srgbClr val="029C6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6" name="Google Shape;156;p13"/>
          <p:cNvSpPr/>
          <p:nvPr/>
        </p:nvSpPr>
        <p:spPr>
          <a:xfrm>
            <a:off x="10792754" y="1447790"/>
            <a:ext cx="830997" cy="830997"/>
          </a:xfrm>
          <a:prstGeom prst="ellipse">
            <a:avLst/>
          </a:prstGeom>
          <a:solidFill>
            <a:srgbClr val="EB681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7" name="Google Shape;157;p13"/>
          <p:cNvSpPr/>
          <p:nvPr/>
        </p:nvSpPr>
        <p:spPr>
          <a:xfrm>
            <a:off x="5392982" y="2708699"/>
            <a:ext cx="830997" cy="830997"/>
          </a:xfrm>
          <a:prstGeom prst="ellipse">
            <a:avLst/>
          </a:prstGeom>
          <a:solidFill>
            <a:srgbClr val="7D4EB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8" name="Google Shape;158;p13"/>
          <p:cNvSpPr/>
          <p:nvPr/>
        </p:nvSpPr>
        <p:spPr>
          <a:xfrm>
            <a:off x="6742925" y="2708699"/>
            <a:ext cx="830997" cy="830997"/>
          </a:xfrm>
          <a:prstGeom prst="ellipse">
            <a:avLst/>
          </a:prstGeom>
          <a:solidFill>
            <a:srgbClr val="E61F3D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9" name="Google Shape;159;p13"/>
          <p:cNvSpPr/>
          <p:nvPr/>
        </p:nvSpPr>
        <p:spPr>
          <a:xfrm>
            <a:off x="8092868" y="2708699"/>
            <a:ext cx="830997" cy="830997"/>
          </a:xfrm>
          <a:prstGeom prst="ellipse">
            <a:avLst/>
          </a:prstGeom>
          <a:solidFill>
            <a:srgbClr val="FBBA0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0" name="Google Shape;160;p13"/>
          <p:cNvSpPr/>
          <p:nvPr/>
        </p:nvSpPr>
        <p:spPr>
          <a:xfrm>
            <a:off x="9442811" y="2708699"/>
            <a:ext cx="830997" cy="830997"/>
          </a:xfrm>
          <a:prstGeom prst="ellipse">
            <a:avLst/>
          </a:prstGeom>
          <a:solidFill>
            <a:srgbClr val="7DA0D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1" name="Google Shape;161;p13"/>
          <p:cNvSpPr/>
          <p:nvPr/>
        </p:nvSpPr>
        <p:spPr>
          <a:xfrm>
            <a:off x="10792754" y="2708699"/>
            <a:ext cx="830997" cy="830997"/>
          </a:xfrm>
          <a:prstGeom prst="ellipse">
            <a:avLst/>
          </a:prstGeom>
          <a:solidFill>
            <a:srgbClr val="47A0A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2" name="Google Shape;162;p13"/>
          <p:cNvSpPr/>
          <p:nvPr/>
        </p:nvSpPr>
        <p:spPr>
          <a:xfrm>
            <a:off x="5392982" y="3969609"/>
            <a:ext cx="830997" cy="830997"/>
          </a:xfrm>
          <a:prstGeom prst="ellipse">
            <a:avLst/>
          </a:prstGeom>
          <a:solidFill>
            <a:srgbClr val="EB8C3C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3" name="Google Shape;163;p13"/>
          <p:cNvSpPr/>
          <p:nvPr/>
        </p:nvSpPr>
        <p:spPr>
          <a:xfrm>
            <a:off x="6742925" y="3969609"/>
            <a:ext cx="830997" cy="830997"/>
          </a:xfrm>
          <a:prstGeom prst="ellipse">
            <a:avLst/>
          </a:prstGeom>
          <a:solidFill>
            <a:srgbClr val="96628C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4" name="Google Shape;164;p13"/>
          <p:cNvSpPr/>
          <p:nvPr/>
        </p:nvSpPr>
        <p:spPr>
          <a:xfrm>
            <a:off x="8092868" y="3969609"/>
            <a:ext cx="830997" cy="830997"/>
          </a:xfrm>
          <a:prstGeom prst="ellipse">
            <a:avLst/>
          </a:prstGeom>
          <a:solidFill>
            <a:srgbClr val="CD5A5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5" name="Google Shape;165;p13"/>
          <p:cNvSpPr/>
          <p:nvPr/>
        </p:nvSpPr>
        <p:spPr>
          <a:xfrm>
            <a:off x="9442811" y="3969609"/>
            <a:ext cx="830997" cy="830997"/>
          </a:xfrm>
          <a:prstGeom prst="ellipse">
            <a:avLst/>
          </a:prstGeom>
          <a:solidFill>
            <a:srgbClr val="FFD746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6" name="Google Shape;166;p13"/>
          <p:cNvSpPr/>
          <p:nvPr/>
        </p:nvSpPr>
        <p:spPr>
          <a:xfrm>
            <a:off x="10792754" y="3969609"/>
            <a:ext cx="830997" cy="830997"/>
          </a:xfrm>
          <a:prstGeom prst="ellipse">
            <a:avLst/>
          </a:prstGeom>
          <a:solidFill>
            <a:srgbClr val="CDDDF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7" name="Google Shape;167;p13"/>
          <p:cNvSpPr/>
          <p:nvPr/>
        </p:nvSpPr>
        <p:spPr>
          <a:xfrm>
            <a:off x="5392982" y="5249769"/>
            <a:ext cx="830997" cy="830997"/>
          </a:xfrm>
          <a:prstGeom prst="ellipse">
            <a:avLst/>
          </a:prstGeom>
          <a:solidFill>
            <a:srgbClr val="D7EBB4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8" name="Google Shape;168;p13"/>
          <p:cNvSpPr/>
          <p:nvPr/>
        </p:nvSpPr>
        <p:spPr>
          <a:xfrm>
            <a:off x="6742925" y="5249769"/>
            <a:ext cx="830997" cy="830997"/>
          </a:xfrm>
          <a:prstGeom prst="ellipse">
            <a:avLst/>
          </a:prstGeom>
          <a:solidFill>
            <a:srgbClr val="FFDC9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9" name="Google Shape;169;p13"/>
          <p:cNvSpPr/>
          <p:nvPr/>
        </p:nvSpPr>
        <p:spPr>
          <a:xfrm>
            <a:off x="8092868" y="5249769"/>
            <a:ext cx="830997" cy="830997"/>
          </a:xfrm>
          <a:prstGeom prst="ellipse">
            <a:avLst/>
          </a:prstGeom>
          <a:solidFill>
            <a:srgbClr val="D7C3F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0" name="Google Shape;170;p13"/>
          <p:cNvSpPr/>
          <p:nvPr/>
        </p:nvSpPr>
        <p:spPr>
          <a:xfrm>
            <a:off x="9442811" y="5249769"/>
            <a:ext cx="830997" cy="830997"/>
          </a:xfrm>
          <a:prstGeom prst="ellipse">
            <a:avLst/>
          </a:prstGeom>
          <a:solidFill>
            <a:srgbClr val="F6C3C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1" name="Google Shape;171;p13"/>
          <p:cNvSpPr/>
          <p:nvPr/>
        </p:nvSpPr>
        <p:spPr>
          <a:xfrm>
            <a:off x="10792754" y="5249769"/>
            <a:ext cx="830997" cy="830997"/>
          </a:xfrm>
          <a:prstGeom prst="ellipse">
            <a:avLst/>
          </a:prstGeom>
          <a:solidFill>
            <a:srgbClr val="FFF07D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p14"/>
          <p:cNvSpPr txBox="1">
            <a:spLocks noGrp="1"/>
          </p:cNvSpPr>
          <p:nvPr>
            <p:ph type="sldNum" idx="12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Текст_2">
  <p:cSld name="Текст_2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Google Shape;26;p3" descr="Icon&#10;&#10;Description automatically generated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61759" y="426577"/>
            <a:ext cx="448276" cy="448276"/>
          </a:xfrm>
          <a:prstGeom prst="rect">
            <a:avLst/>
          </a:prstGeom>
          <a:noFill/>
          <a:ln>
            <a:noFill/>
          </a:ln>
        </p:spPr>
      </p:pic>
      <p:sp>
        <p:nvSpPr>
          <p:cNvPr id="27" name="Google Shape;27;p3"/>
          <p:cNvSpPr txBox="1"/>
          <p:nvPr/>
        </p:nvSpPr>
        <p:spPr>
          <a:xfrm>
            <a:off x="11384299" y="496826"/>
            <a:ext cx="671977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 sz="2000" b="0" i="0" u="none" strike="noStrike" cap="none">
                <a:solidFill>
                  <a:srgbClr val="102D69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2000">
              <a:solidFill>
                <a:srgbClr val="102D69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" name="Google Shape;28;p3"/>
          <p:cNvSpPr txBox="1">
            <a:spLocks noGrp="1"/>
          </p:cNvSpPr>
          <p:nvPr>
            <p:ph type="title"/>
          </p:nvPr>
        </p:nvSpPr>
        <p:spPr>
          <a:xfrm>
            <a:off x="998321" y="262203"/>
            <a:ext cx="9086205" cy="777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3"/>
          <p:cNvSpPr txBox="1">
            <a:spLocks noGrp="1"/>
          </p:cNvSpPr>
          <p:nvPr>
            <p:ph type="body" idx="1"/>
          </p:nvPr>
        </p:nvSpPr>
        <p:spPr>
          <a:xfrm>
            <a:off x="585897" y="2379663"/>
            <a:ext cx="11057971" cy="37450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45700" anchor="t" anchorCtr="0">
            <a:noAutofit/>
          </a:bodyPr>
          <a:lstStyle>
            <a:lvl1pPr marL="457200" marR="0" lvl="0" indent="-2286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0E2D69"/>
              </a:buClr>
              <a:buSzPts val="1300"/>
              <a:buFont typeface="Arial"/>
              <a:buNone/>
              <a:defRPr sz="13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E2D69"/>
              </a:buClr>
              <a:buSzPts val="1300"/>
              <a:buFont typeface="Arial"/>
              <a:buNone/>
              <a:defRPr sz="13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lvl="2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E2D69"/>
              </a:buClr>
              <a:buSzPts val="1300"/>
              <a:buFont typeface="Arial"/>
              <a:buNone/>
              <a:defRPr sz="13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lvl="3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E2D69"/>
              </a:buClr>
              <a:buSzPts val="1300"/>
              <a:buFont typeface="Arial"/>
              <a:buNone/>
              <a:defRPr sz="13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lvl="4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E2D69"/>
              </a:buClr>
              <a:buSzPts val="1300"/>
              <a:buFont typeface="Arial"/>
              <a:buNone/>
              <a:defRPr sz="13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Текст_3">
  <p:cSld name="Текст_3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" name="Google Shape;31;p4" descr="Icon&#10;&#10;Description automatically generated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17199" y="464363"/>
            <a:ext cx="448276" cy="448276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32" name="Google Shape;32;p4"/>
          <p:cNvCxnSpPr/>
          <p:nvPr/>
        </p:nvCxnSpPr>
        <p:spPr>
          <a:xfrm>
            <a:off x="3298686" y="464363"/>
            <a:ext cx="0" cy="586260"/>
          </a:xfrm>
          <a:prstGeom prst="straightConnector1">
            <a:avLst/>
          </a:prstGeom>
          <a:noFill/>
          <a:ln w="12700" cap="flat" cmpd="sng">
            <a:solidFill>
              <a:srgbClr val="102D69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3" name="Google Shape;33;p4"/>
          <p:cNvCxnSpPr/>
          <p:nvPr/>
        </p:nvCxnSpPr>
        <p:spPr>
          <a:xfrm>
            <a:off x="6099416" y="464363"/>
            <a:ext cx="0" cy="586260"/>
          </a:xfrm>
          <a:prstGeom prst="straightConnector1">
            <a:avLst/>
          </a:prstGeom>
          <a:noFill/>
          <a:ln w="12700" cap="flat" cmpd="sng">
            <a:solidFill>
              <a:srgbClr val="102D69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4" name="Google Shape;34;p4"/>
          <p:cNvCxnSpPr/>
          <p:nvPr/>
        </p:nvCxnSpPr>
        <p:spPr>
          <a:xfrm>
            <a:off x="10277081" y="464363"/>
            <a:ext cx="0" cy="586260"/>
          </a:xfrm>
          <a:prstGeom prst="straightConnector1">
            <a:avLst/>
          </a:prstGeom>
          <a:noFill/>
          <a:ln w="12700" cap="flat" cmpd="sng">
            <a:solidFill>
              <a:srgbClr val="102D69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35" name="Google Shape;35;p4"/>
          <p:cNvSpPr txBox="1"/>
          <p:nvPr/>
        </p:nvSpPr>
        <p:spPr>
          <a:xfrm>
            <a:off x="10410201" y="532278"/>
            <a:ext cx="671977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 sz="2000">
                <a:solidFill>
                  <a:srgbClr val="102D69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2000">
              <a:solidFill>
                <a:srgbClr val="102D69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36" name="Google Shape;36;p4"/>
          <p:cNvCxnSpPr/>
          <p:nvPr/>
        </p:nvCxnSpPr>
        <p:spPr>
          <a:xfrm>
            <a:off x="11643868" y="464363"/>
            <a:ext cx="0" cy="586260"/>
          </a:xfrm>
          <a:prstGeom prst="straightConnector1">
            <a:avLst/>
          </a:prstGeom>
          <a:noFill/>
          <a:ln w="12700" cap="flat" cmpd="sng">
            <a:solidFill>
              <a:srgbClr val="102D69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37" name="Google Shape;37;p4"/>
          <p:cNvSpPr txBox="1">
            <a:spLocks noGrp="1"/>
          </p:cNvSpPr>
          <p:nvPr>
            <p:ph type="body" idx="1"/>
          </p:nvPr>
        </p:nvSpPr>
        <p:spPr>
          <a:xfrm>
            <a:off x="1143689" y="540904"/>
            <a:ext cx="1901825" cy="415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>
                <a:latin typeface="Arial"/>
                <a:ea typeface="Arial"/>
                <a:cs typeface="Arial"/>
                <a:sym typeface="Arial"/>
              </a:defRPr>
            </a:lvl1pPr>
            <a:lvl2pPr marL="914400" lvl="1" indent="-228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 b="0" i="0">
                <a:latin typeface="Arial"/>
                <a:ea typeface="Arial"/>
                <a:cs typeface="Arial"/>
                <a:sym typeface="Arial"/>
              </a:defRPr>
            </a:lvl2pPr>
            <a:lvl3pPr marL="1371600" lvl="2" indent="-228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 b="0" i="0">
                <a:latin typeface="Arial"/>
                <a:ea typeface="Arial"/>
                <a:cs typeface="Arial"/>
                <a:sym typeface="Arial"/>
              </a:defRPr>
            </a:lvl3pPr>
            <a:lvl4pPr marL="1828800" lvl="3" indent="-228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 b="0" i="0">
                <a:latin typeface="Arial"/>
                <a:ea typeface="Arial"/>
                <a:cs typeface="Arial"/>
                <a:sym typeface="Arial"/>
              </a:defRPr>
            </a:lvl4pPr>
            <a:lvl5pPr marL="2286000" lvl="4" indent="-228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 b="0" i="0">
                <a:latin typeface="Arial"/>
                <a:ea typeface="Arial"/>
                <a:cs typeface="Arial"/>
                <a:sym typeface="Arial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8" name="Google Shape;38;p4"/>
          <p:cNvSpPr txBox="1">
            <a:spLocks noGrp="1"/>
          </p:cNvSpPr>
          <p:nvPr>
            <p:ph type="body" idx="2"/>
          </p:nvPr>
        </p:nvSpPr>
        <p:spPr>
          <a:xfrm>
            <a:off x="3459163" y="548720"/>
            <a:ext cx="2070100" cy="4081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E2D69"/>
              </a:buClr>
              <a:buSzPts val="1000"/>
              <a:buNone/>
              <a:defRPr sz="10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000"/>
              <a:buNone/>
              <a:defRPr sz="10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000"/>
              <a:buNone/>
              <a:defRPr sz="10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000"/>
              <a:buNone/>
              <a:defRPr sz="10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000"/>
              <a:buNone/>
              <a:defRPr sz="10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9" name="Google Shape;39;p4"/>
          <p:cNvSpPr txBox="1">
            <a:spLocks noGrp="1"/>
          </p:cNvSpPr>
          <p:nvPr>
            <p:ph type="body" idx="3"/>
          </p:nvPr>
        </p:nvSpPr>
        <p:spPr>
          <a:xfrm>
            <a:off x="585898" y="2379663"/>
            <a:ext cx="4322531" cy="23993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45700" anchor="t" anchorCtr="0">
            <a:normAutofit/>
          </a:bodyPr>
          <a:lstStyle>
            <a:lvl1pPr marL="457200" marR="0" lvl="0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E2D69"/>
              </a:buClr>
              <a:buSzPts val="1300"/>
              <a:buFont typeface="Arial"/>
              <a:buNone/>
              <a:defRPr sz="13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E2D69"/>
              </a:buClr>
              <a:buSzPts val="1300"/>
              <a:buFont typeface="Arial"/>
              <a:buNone/>
              <a:defRPr sz="13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lvl="2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E2D69"/>
              </a:buClr>
              <a:buSzPts val="1300"/>
              <a:buFont typeface="Arial"/>
              <a:buNone/>
              <a:defRPr sz="13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lvl="3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E2D69"/>
              </a:buClr>
              <a:buSzPts val="1300"/>
              <a:buFont typeface="Arial"/>
              <a:buNone/>
              <a:defRPr sz="13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lvl="4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E2D69"/>
              </a:buClr>
              <a:buSzPts val="1300"/>
              <a:buFont typeface="Arial"/>
              <a:buNone/>
              <a:defRPr sz="13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4"/>
          <p:cNvSpPr txBox="1">
            <a:spLocks noGrp="1"/>
          </p:cNvSpPr>
          <p:nvPr>
            <p:ph type="body" idx="4"/>
          </p:nvPr>
        </p:nvSpPr>
        <p:spPr>
          <a:xfrm>
            <a:off x="585897" y="5183249"/>
            <a:ext cx="3934345" cy="5539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45700" anchor="t" anchorCtr="0">
            <a:normAutofit/>
          </a:bodyPr>
          <a:lstStyle>
            <a:lvl1pPr marL="457200" marR="0" lvl="0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E2D69"/>
              </a:buClr>
              <a:buSzPts val="1000"/>
              <a:buFont typeface="Arial"/>
              <a:buNone/>
              <a:defRPr sz="10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E2D69"/>
              </a:buClr>
              <a:buSzPts val="1300"/>
              <a:buFont typeface="Arial"/>
              <a:buNone/>
              <a:defRPr sz="13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lvl="2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E2D69"/>
              </a:buClr>
              <a:buSzPts val="1300"/>
              <a:buFont typeface="Arial"/>
              <a:buNone/>
              <a:defRPr sz="13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lvl="3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E2D69"/>
              </a:buClr>
              <a:buSzPts val="1300"/>
              <a:buFont typeface="Arial"/>
              <a:buNone/>
              <a:defRPr sz="13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lvl="4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E2D69"/>
              </a:buClr>
              <a:buSzPts val="1300"/>
              <a:buFont typeface="Arial"/>
              <a:buNone/>
              <a:defRPr sz="13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1" name="Google Shape;41;p4"/>
          <p:cNvSpPr txBox="1">
            <a:spLocks noGrp="1"/>
          </p:cNvSpPr>
          <p:nvPr>
            <p:ph type="body" idx="5"/>
          </p:nvPr>
        </p:nvSpPr>
        <p:spPr>
          <a:xfrm>
            <a:off x="6259892" y="2379663"/>
            <a:ext cx="5383968" cy="345179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marR="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E2D69"/>
              </a:buClr>
              <a:buSzPts val="3200"/>
              <a:buFont typeface="Arial"/>
              <a:buNone/>
              <a:defRPr sz="32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2" name="Google Shape;42;p4"/>
          <p:cNvSpPr txBox="1">
            <a:spLocks noGrp="1"/>
          </p:cNvSpPr>
          <p:nvPr>
            <p:ph type="body" idx="6"/>
          </p:nvPr>
        </p:nvSpPr>
        <p:spPr>
          <a:xfrm>
            <a:off x="6259892" y="548720"/>
            <a:ext cx="2070100" cy="4081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E2D69"/>
              </a:buClr>
              <a:buSzPts val="1000"/>
              <a:buNone/>
              <a:defRPr sz="10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000"/>
              <a:buNone/>
              <a:defRPr sz="10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000"/>
              <a:buNone/>
              <a:defRPr sz="10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000"/>
              <a:buNone/>
              <a:defRPr sz="10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000"/>
              <a:buNone/>
              <a:defRPr sz="10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3" name="Google Shape;43;p4"/>
          <p:cNvSpPr txBox="1">
            <a:spLocks noGrp="1"/>
          </p:cNvSpPr>
          <p:nvPr>
            <p:ph type="title"/>
          </p:nvPr>
        </p:nvSpPr>
        <p:spPr>
          <a:xfrm>
            <a:off x="585897" y="1447790"/>
            <a:ext cx="11057955" cy="777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Цифры">
  <p:cSld name="Цифры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" name="Google Shape;45;p5" descr="Icon&#10;&#10;Description automatically generated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17199" y="464363"/>
            <a:ext cx="448276" cy="448276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46" name="Google Shape;46;p5"/>
          <p:cNvCxnSpPr/>
          <p:nvPr/>
        </p:nvCxnSpPr>
        <p:spPr>
          <a:xfrm>
            <a:off x="3298686" y="464363"/>
            <a:ext cx="0" cy="586260"/>
          </a:xfrm>
          <a:prstGeom prst="straightConnector1">
            <a:avLst/>
          </a:prstGeom>
          <a:noFill/>
          <a:ln w="12700" cap="flat" cmpd="sng">
            <a:solidFill>
              <a:srgbClr val="102D69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47" name="Google Shape;47;p5"/>
          <p:cNvCxnSpPr/>
          <p:nvPr/>
        </p:nvCxnSpPr>
        <p:spPr>
          <a:xfrm>
            <a:off x="6099416" y="464363"/>
            <a:ext cx="0" cy="586260"/>
          </a:xfrm>
          <a:prstGeom prst="straightConnector1">
            <a:avLst/>
          </a:prstGeom>
          <a:noFill/>
          <a:ln w="12700" cap="flat" cmpd="sng">
            <a:solidFill>
              <a:srgbClr val="102D69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48" name="Google Shape;48;p5"/>
          <p:cNvCxnSpPr/>
          <p:nvPr/>
        </p:nvCxnSpPr>
        <p:spPr>
          <a:xfrm>
            <a:off x="10277081" y="464363"/>
            <a:ext cx="0" cy="586260"/>
          </a:xfrm>
          <a:prstGeom prst="straightConnector1">
            <a:avLst/>
          </a:prstGeom>
          <a:noFill/>
          <a:ln w="12700" cap="flat" cmpd="sng">
            <a:solidFill>
              <a:srgbClr val="102D69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49" name="Google Shape;49;p5"/>
          <p:cNvSpPr txBox="1"/>
          <p:nvPr/>
        </p:nvSpPr>
        <p:spPr>
          <a:xfrm>
            <a:off x="10410201" y="532278"/>
            <a:ext cx="671977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 sz="2000">
                <a:solidFill>
                  <a:srgbClr val="102D69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2000">
              <a:solidFill>
                <a:srgbClr val="102D69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50" name="Google Shape;50;p5"/>
          <p:cNvCxnSpPr/>
          <p:nvPr/>
        </p:nvCxnSpPr>
        <p:spPr>
          <a:xfrm>
            <a:off x="11643868" y="464363"/>
            <a:ext cx="0" cy="586260"/>
          </a:xfrm>
          <a:prstGeom prst="straightConnector1">
            <a:avLst/>
          </a:prstGeom>
          <a:noFill/>
          <a:ln w="12700" cap="flat" cmpd="sng">
            <a:solidFill>
              <a:srgbClr val="102D69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51" name="Google Shape;51;p5"/>
          <p:cNvSpPr txBox="1">
            <a:spLocks noGrp="1"/>
          </p:cNvSpPr>
          <p:nvPr>
            <p:ph type="body" idx="1"/>
          </p:nvPr>
        </p:nvSpPr>
        <p:spPr>
          <a:xfrm>
            <a:off x="1143689" y="540904"/>
            <a:ext cx="1901825" cy="415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>
                <a:latin typeface="Arial"/>
                <a:ea typeface="Arial"/>
                <a:cs typeface="Arial"/>
                <a:sym typeface="Arial"/>
              </a:defRPr>
            </a:lvl1pPr>
            <a:lvl2pPr marL="914400" lvl="1" indent="-228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 b="0" i="0">
                <a:latin typeface="Arial"/>
                <a:ea typeface="Arial"/>
                <a:cs typeface="Arial"/>
                <a:sym typeface="Arial"/>
              </a:defRPr>
            </a:lvl2pPr>
            <a:lvl3pPr marL="1371600" lvl="2" indent="-228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 b="0" i="0">
                <a:latin typeface="Arial"/>
                <a:ea typeface="Arial"/>
                <a:cs typeface="Arial"/>
                <a:sym typeface="Arial"/>
              </a:defRPr>
            </a:lvl3pPr>
            <a:lvl4pPr marL="1828800" lvl="3" indent="-228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 b="0" i="0">
                <a:latin typeface="Arial"/>
                <a:ea typeface="Arial"/>
                <a:cs typeface="Arial"/>
                <a:sym typeface="Arial"/>
              </a:defRPr>
            </a:lvl4pPr>
            <a:lvl5pPr marL="2286000" lvl="4" indent="-228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 b="0" i="0">
                <a:latin typeface="Arial"/>
                <a:ea typeface="Arial"/>
                <a:cs typeface="Arial"/>
                <a:sym typeface="Arial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2" name="Google Shape;52;p5"/>
          <p:cNvSpPr txBox="1">
            <a:spLocks noGrp="1"/>
          </p:cNvSpPr>
          <p:nvPr>
            <p:ph type="body" idx="2"/>
          </p:nvPr>
        </p:nvSpPr>
        <p:spPr>
          <a:xfrm>
            <a:off x="3459163" y="548720"/>
            <a:ext cx="2070100" cy="4081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E2D69"/>
              </a:buClr>
              <a:buSzPts val="1000"/>
              <a:buNone/>
              <a:defRPr sz="10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000"/>
              <a:buNone/>
              <a:defRPr sz="10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000"/>
              <a:buNone/>
              <a:defRPr sz="10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000"/>
              <a:buNone/>
              <a:defRPr sz="10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000"/>
              <a:buNone/>
              <a:defRPr sz="10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3" name="Google Shape;53;p5"/>
          <p:cNvSpPr txBox="1">
            <a:spLocks noGrp="1"/>
          </p:cNvSpPr>
          <p:nvPr>
            <p:ph type="body" idx="3"/>
          </p:nvPr>
        </p:nvSpPr>
        <p:spPr>
          <a:xfrm>
            <a:off x="6259892" y="548720"/>
            <a:ext cx="2070100" cy="4081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E2D69"/>
              </a:buClr>
              <a:buSzPts val="1000"/>
              <a:buNone/>
              <a:defRPr sz="10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000"/>
              <a:buNone/>
              <a:defRPr sz="10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000"/>
              <a:buNone/>
              <a:defRPr sz="10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000"/>
              <a:buNone/>
              <a:defRPr sz="10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000"/>
              <a:buNone/>
              <a:defRPr sz="10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4" name="Google Shape;54;p5"/>
          <p:cNvSpPr txBox="1">
            <a:spLocks noGrp="1"/>
          </p:cNvSpPr>
          <p:nvPr>
            <p:ph type="title"/>
          </p:nvPr>
        </p:nvSpPr>
        <p:spPr>
          <a:xfrm>
            <a:off x="585897" y="1447790"/>
            <a:ext cx="11057955" cy="777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5"/>
          <p:cNvSpPr txBox="1">
            <a:spLocks noGrp="1"/>
          </p:cNvSpPr>
          <p:nvPr>
            <p:ph type="body" idx="4"/>
          </p:nvPr>
        </p:nvSpPr>
        <p:spPr>
          <a:xfrm>
            <a:off x="575076" y="4103994"/>
            <a:ext cx="2758143" cy="15696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45700" anchor="t" anchorCtr="0">
            <a:normAutofit/>
          </a:bodyPr>
          <a:lstStyle>
            <a:lvl1pPr marL="457200" marR="0" lvl="0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E2D69"/>
              </a:buClr>
              <a:buSzPts val="1300"/>
              <a:buFont typeface="Arial"/>
              <a:buNone/>
              <a:defRPr sz="13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E2D69"/>
              </a:buClr>
              <a:buSzPts val="1300"/>
              <a:buFont typeface="Arial"/>
              <a:buNone/>
              <a:defRPr sz="13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lvl="2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E2D69"/>
              </a:buClr>
              <a:buSzPts val="1300"/>
              <a:buFont typeface="Arial"/>
              <a:buNone/>
              <a:defRPr sz="13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lvl="3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E2D69"/>
              </a:buClr>
              <a:buSzPts val="1300"/>
              <a:buFont typeface="Arial"/>
              <a:buNone/>
              <a:defRPr sz="13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lvl="4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E2D69"/>
              </a:buClr>
              <a:buSzPts val="1300"/>
              <a:buFont typeface="Arial"/>
              <a:buNone/>
              <a:defRPr sz="13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6" name="Google Shape;56;p5"/>
          <p:cNvSpPr txBox="1">
            <a:spLocks noGrp="1"/>
          </p:cNvSpPr>
          <p:nvPr>
            <p:ph type="body" idx="5"/>
          </p:nvPr>
        </p:nvSpPr>
        <p:spPr>
          <a:xfrm>
            <a:off x="4047007" y="4103994"/>
            <a:ext cx="2757612" cy="15696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45700" anchor="t" anchorCtr="0">
            <a:normAutofit/>
          </a:bodyPr>
          <a:lstStyle>
            <a:lvl1pPr marL="457200" marR="0" lvl="0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E2D69"/>
              </a:buClr>
              <a:buSzPts val="1300"/>
              <a:buFont typeface="Arial"/>
              <a:buNone/>
              <a:defRPr sz="13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E2D69"/>
              </a:buClr>
              <a:buSzPts val="1300"/>
              <a:buFont typeface="Arial"/>
              <a:buNone/>
              <a:defRPr sz="13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lvl="2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E2D69"/>
              </a:buClr>
              <a:buSzPts val="1300"/>
              <a:buFont typeface="Arial"/>
              <a:buNone/>
              <a:defRPr sz="13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lvl="3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E2D69"/>
              </a:buClr>
              <a:buSzPts val="1300"/>
              <a:buFont typeface="Arial"/>
              <a:buNone/>
              <a:defRPr sz="13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lvl="4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E2D69"/>
              </a:buClr>
              <a:buSzPts val="1300"/>
              <a:buFont typeface="Arial"/>
              <a:buNone/>
              <a:defRPr sz="13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7" name="Google Shape;57;p5"/>
          <p:cNvSpPr txBox="1">
            <a:spLocks noGrp="1"/>
          </p:cNvSpPr>
          <p:nvPr>
            <p:ph type="body" idx="6"/>
          </p:nvPr>
        </p:nvSpPr>
        <p:spPr>
          <a:xfrm>
            <a:off x="7518938" y="4103994"/>
            <a:ext cx="2757612" cy="15696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45700" anchor="t" anchorCtr="0">
            <a:normAutofit/>
          </a:bodyPr>
          <a:lstStyle>
            <a:lvl1pPr marL="457200" marR="0" lvl="0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E2D69"/>
              </a:buClr>
              <a:buSzPts val="1300"/>
              <a:buFont typeface="Arial"/>
              <a:buNone/>
              <a:defRPr sz="13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E2D69"/>
              </a:buClr>
              <a:buSzPts val="1300"/>
              <a:buFont typeface="Arial"/>
              <a:buNone/>
              <a:defRPr sz="13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lvl="2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E2D69"/>
              </a:buClr>
              <a:buSzPts val="1300"/>
              <a:buFont typeface="Arial"/>
              <a:buNone/>
              <a:defRPr sz="13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lvl="3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E2D69"/>
              </a:buClr>
              <a:buSzPts val="1300"/>
              <a:buFont typeface="Arial"/>
              <a:buNone/>
              <a:defRPr sz="13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lvl="4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E2D69"/>
              </a:buClr>
              <a:buSzPts val="1300"/>
              <a:buFont typeface="Arial"/>
              <a:buNone/>
              <a:defRPr sz="13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8" name="Google Shape;58;p5"/>
          <p:cNvSpPr txBox="1">
            <a:spLocks noGrp="1"/>
          </p:cNvSpPr>
          <p:nvPr>
            <p:ph type="body" idx="7"/>
          </p:nvPr>
        </p:nvSpPr>
        <p:spPr>
          <a:xfrm>
            <a:off x="575076" y="2710235"/>
            <a:ext cx="2758143" cy="11641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9600"/>
              <a:buNone/>
              <a:defRPr sz="9600">
                <a:latin typeface="Arial"/>
                <a:ea typeface="Arial"/>
                <a:cs typeface="Arial"/>
                <a:sym typeface="Arial"/>
              </a:defRPr>
            </a:lvl1pPr>
            <a:lvl2pPr marL="914400" lvl="1" indent="-838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9600"/>
              <a:buChar char="•"/>
              <a:defRPr sz="9600">
                <a:latin typeface="Arial"/>
                <a:ea typeface="Arial"/>
                <a:cs typeface="Arial"/>
                <a:sym typeface="Arial"/>
              </a:defRPr>
            </a:lvl2pPr>
            <a:lvl3pPr marL="1371600" lvl="2" indent="-838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9600"/>
              <a:buChar char="•"/>
              <a:defRPr sz="9600">
                <a:latin typeface="Arial"/>
                <a:ea typeface="Arial"/>
                <a:cs typeface="Arial"/>
                <a:sym typeface="Arial"/>
              </a:defRPr>
            </a:lvl3pPr>
            <a:lvl4pPr marL="1828800" lvl="3" indent="-838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9600"/>
              <a:buChar char="•"/>
              <a:defRPr sz="9600">
                <a:latin typeface="Arial"/>
                <a:ea typeface="Arial"/>
                <a:cs typeface="Arial"/>
                <a:sym typeface="Arial"/>
              </a:defRPr>
            </a:lvl4pPr>
            <a:lvl5pPr marL="2286000" lvl="4" indent="-838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9600"/>
              <a:buChar char="•"/>
              <a:defRPr sz="9600">
                <a:latin typeface="Arial"/>
                <a:ea typeface="Arial"/>
                <a:cs typeface="Arial"/>
                <a:sym typeface="Arial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9" name="Google Shape;59;p5"/>
          <p:cNvSpPr txBox="1">
            <a:spLocks noGrp="1"/>
          </p:cNvSpPr>
          <p:nvPr>
            <p:ph type="body" idx="8"/>
          </p:nvPr>
        </p:nvSpPr>
        <p:spPr>
          <a:xfrm>
            <a:off x="4047007" y="2710235"/>
            <a:ext cx="2758143" cy="11641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9600"/>
              <a:buNone/>
              <a:defRPr sz="9600">
                <a:latin typeface="Arial"/>
                <a:ea typeface="Arial"/>
                <a:cs typeface="Arial"/>
                <a:sym typeface="Arial"/>
              </a:defRPr>
            </a:lvl1pPr>
            <a:lvl2pPr marL="914400" lvl="1" indent="-838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9600"/>
              <a:buChar char="•"/>
              <a:defRPr sz="9600">
                <a:latin typeface="Arial"/>
                <a:ea typeface="Arial"/>
                <a:cs typeface="Arial"/>
                <a:sym typeface="Arial"/>
              </a:defRPr>
            </a:lvl2pPr>
            <a:lvl3pPr marL="1371600" lvl="2" indent="-838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9600"/>
              <a:buChar char="•"/>
              <a:defRPr sz="9600">
                <a:latin typeface="Arial"/>
                <a:ea typeface="Arial"/>
                <a:cs typeface="Arial"/>
                <a:sym typeface="Arial"/>
              </a:defRPr>
            </a:lvl3pPr>
            <a:lvl4pPr marL="1828800" lvl="3" indent="-838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9600"/>
              <a:buChar char="•"/>
              <a:defRPr sz="9600">
                <a:latin typeface="Arial"/>
                <a:ea typeface="Arial"/>
                <a:cs typeface="Arial"/>
                <a:sym typeface="Arial"/>
              </a:defRPr>
            </a:lvl4pPr>
            <a:lvl5pPr marL="2286000" lvl="4" indent="-838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9600"/>
              <a:buChar char="•"/>
              <a:defRPr sz="9600">
                <a:latin typeface="Arial"/>
                <a:ea typeface="Arial"/>
                <a:cs typeface="Arial"/>
                <a:sym typeface="Arial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0" name="Google Shape;60;p5"/>
          <p:cNvSpPr txBox="1">
            <a:spLocks noGrp="1"/>
          </p:cNvSpPr>
          <p:nvPr>
            <p:ph type="body" idx="9"/>
          </p:nvPr>
        </p:nvSpPr>
        <p:spPr>
          <a:xfrm>
            <a:off x="7518938" y="2710235"/>
            <a:ext cx="2758143" cy="11641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9600"/>
              <a:buNone/>
              <a:defRPr sz="9600">
                <a:latin typeface="Arial"/>
                <a:ea typeface="Arial"/>
                <a:cs typeface="Arial"/>
                <a:sym typeface="Arial"/>
              </a:defRPr>
            </a:lvl1pPr>
            <a:lvl2pPr marL="914400" lvl="1" indent="-838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9600"/>
              <a:buChar char="•"/>
              <a:defRPr sz="9600">
                <a:latin typeface="Arial"/>
                <a:ea typeface="Arial"/>
                <a:cs typeface="Arial"/>
                <a:sym typeface="Arial"/>
              </a:defRPr>
            </a:lvl2pPr>
            <a:lvl3pPr marL="1371600" lvl="2" indent="-838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9600"/>
              <a:buChar char="•"/>
              <a:defRPr sz="9600">
                <a:latin typeface="Arial"/>
                <a:ea typeface="Arial"/>
                <a:cs typeface="Arial"/>
                <a:sym typeface="Arial"/>
              </a:defRPr>
            </a:lvl3pPr>
            <a:lvl4pPr marL="1828800" lvl="3" indent="-838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9600"/>
              <a:buChar char="•"/>
              <a:defRPr sz="9600">
                <a:latin typeface="Arial"/>
                <a:ea typeface="Arial"/>
                <a:cs typeface="Arial"/>
                <a:sym typeface="Arial"/>
              </a:defRPr>
            </a:lvl4pPr>
            <a:lvl5pPr marL="2286000" lvl="4" indent="-838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9600"/>
              <a:buChar char="•"/>
              <a:defRPr sz="9600">
                <a:latin typeface="Arial"/>
                <a:ea typeface="Arial"/>
                <a:cs typeface="Arial"/>
                <a:sym typeface="Arial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чистый_2">
  <p:cSld name="чистый_2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5" name="Google Shape;65;p7" descr="Icon&#10;&#10;Description automatically generated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17199" y="464363"/>
            <a:ext cx="448276" cy="448276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66" name="Google Shape;66;p7"/>
          <p:cNvCxnSpPr/>
          <p:nvPr/>
        </p:nvCxnSpPr>
        <p:spPr>
          <a:xfrm>
            <a:off x="3298686" y="464363"/>
            <a:ext cx="0" cy="586260"/>
          </a:xfrm>
          <a:prstGeom prst="straightConnector1">
            <a:avLst/>
          </a:prstGeom>
          <a:noFill/>
          <a:ln w="12700" cap="flat" cmpd="sng">
            <a:solidFill>
              <a:srgbClr val="102D69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67" name="Google Shape;67;p7"/>
          <p:cNvCxnSpPr/>
          <p:nvPr/>
        </p:nvCxnSpPr>
        <p:spPr>
          <a:xfrm>
            <a:off x="6099416" y="464363"/>
            <a:ext cx="0" cy="586260"/>
          </a:xfrm>
          <a:prstGeom prst="straightConnector1">
            <a:avLst/>
          </a:prstGeom>
          <a:noFill/>
          <a:ln w="12700" cap="flat" cmpd="sng">
            <a:solidFill>
              <a:srgbClr val="102D69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68" name="Google Shape;68;p7"/>
          <p:cNvCxnSpPr/>
          <p:nvPr/>
        </p:nvCxnSpPr>
        <p:spPr>
          <a:xfrm>
            <a:off x="10277081" y="464363"/>
            <a:ext cx="0" cy="586260"/>
          </a:xfrm>
          <a:prstGeom prst="straightConnector1">
            <a:avLst/>
          </a:prstGeom>
          <a:noFill/>
          <a:ln w="12700" cap="flat" cmpd="sng">
            <a:solidFill>
              <a:srgbClr val="102D69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69" name="Google Shape;69;p7"/>
          <p:cNvSpPr txBox="1"/>
          <p:nvPr/>
        </p:nvSpPr>
        <p:spPr>
          <a:xfrm>
            <a:off x="10410201" y="532278"/>
            <a:ext cx="671977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 sz="2000">
                <a:solidFill>
                  <a:srgbClr val="102D69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2000">
              <a:solidFill>
                <a:srgbClr val="102D69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70" name="Google Shape;70;p7"/>
          <p:cNvCxnSpPr/>
          <p:nvPr/>
        </p:nvCxnSpPr>
        <p:spPr>
          <a:xfrm>
            <a:off x="11643868" y="464363"/>
            <a:ext cx="0" cy="586260"/>
          </a:xfrm>
          <a:prstGeom prst="straightConnector1">
            <a:avLst/>
          </a:prstGeom>
          <a:noFill/>
          <a:ln w="12700" cap="flat" cmpd="sng">
            <a:solidFill>
              <a:srgbClr val="102D69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71" name="Google Shape;71;p7"/>
          <p:cNvSpPr txBox="1">
            <a:spLocks noGrp="1"/>
          </p:cNvSpPr>
          <p:nvPr>
            <p:ph type="body" idx="1"/>
          </p:nvPr>
        </p:nvSpPr>
        <p:spPr>
          <a:xfrm>
            <a:off x="1143689" y="540904"/>
            <a:ext cx="1901825" cy="415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>
                <a:latin typeface="Arial"/>
                <a:ea typeface="Arial"/>
                <a:cs typeface="Arial"/>
                <a:sym typeface="Arial"/>
              </a:defRPr>
            </a:lvl1pPr>
            <a:lvl2pPr marL="914400" lvl="1" indent="-228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 b="0" i="0">
                <a:latin typeface="Arial"/>
                <a:ea typeface="Arial"/>
                <a:cs typeface="Arial"/>
                <a:sym typeface="Arial"/>
              </a:defRPr>
            </a:lvl2pPr>
            <a:lvl3pPr marL="1371600" lvl="2" indent="-228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 b="0" i="0">
                <a:latin typeface="Arial"/>
                <a:ea typeface="Arial"/>
                <a:cs typeface="Arial"/>
                <a:sym typeface="Arial"/>
              </a:defRPr>
            </a:lvl3pPr>
            <a:lvl4pPr marL="1828800" lvl="3" indent="-228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 b="0" i="0">
                <a:latin typeface="Arial"/>
                <a:ea typeface="Arial"/>
                <a:cs typeface="Arial"/>
                <a:sym typeface="Arial"/>
              </a:defRPr>
            </a:lvl4pPr>
            <a:lvl5pPr marL="2286000" lvl="4" indent="-228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 b="0" i="0">
                <a:latin typeface="Arial"/>
                <a:ea typeface="Arial"/>
                <a:cs typeface="Arial"/>
                <a:sym typeface="Arial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2" name="Google Shape;72;p7"/>
          <p:cNvSpPr txBox="1">
            <a:spLocks noGrp="1"/>
          </p:cNvSpPr>
          <p:nvPr>
            <p:ph type="body" idx="2"/>
          </p:nvPr>
        </p:nvSpPr>
        <p:spPr>
          <a:xfrm>
            <a:off x="3459163" y="548720"/>
            <a:ext cx="2070100" cy="4081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E2D69"/>
              </a:buClr>
              <a:buSzPts val="1000"/>
              <a:buNone/>
              <a:defRPr sz="10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000"/>
              <a:buNone/>
              <a:defRPr sz="10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000"/>
              <a:buNone/>
              <a:defRPr sz="10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000"/>
              <a:buNone/>
              <a:defRPr sz="10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000"/>
              <a:buNone/>
              <a:defRPr sz="10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3" name="Google Shape;73;p7"/>
          <p:cNvSpPr txBox="1">
            <a:spLocks noGrp="1"/>
          </p:cNvSpPr>
          <p:nvPr>
            <p:ph type="body" idx="3"/>
          </p:nvPr>
        </p:nvSpPr>
        <p:spPr>
          <a:xfrm>
            <a:off x="6259892" y="548720"/>
            <a:ext cx="2070100" cy="4081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E2D69"/>
              </a:buClr>
              <a:buSzPts val="1000"/>
              <a:buNone/>
              <a:defRPr sz="10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000"/>
              <a:buNone/>
              <a:defRPr sz="10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000"/>
              <a:buNone/>
              <a:defRPr sz="10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000"/>
              <a:buNone/>
              <a:defRPr sz="10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000"/>
              <a:buNone/>
              <a:defRPr sz="10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Текст_1">
  <p:cSld name="Текст_1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5" name="Google Shape;75;p8" descr="Icon&#10;&#10;Description automatically generated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17199" y="464363"/>
            <a:ext cx="448276" cy="448276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76" name="Google Shape;76;p8"/>
          <p:cNvCxnSpPr/>
          <p:nvPr/>
        </p:nvCxnSpPr>
        <p:spPr>
          <a:xfrm>
            <a:off x="3298686" y="464363"/>
            <a:ext cx="0" cy="586260"/>
          </a:xfrm>
          <a:prstGeom prst="straightConnector1">
            <a:avLst/>
          </a:prstGeom>
          <a:noFill/>
          <a:ln w="12700" cap="flat" cmpd="sng">
            <a:solidFill>
              <a:srgbClr val="102D69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77" name="Google Shape;77;p8"/>
          <p:cNvCxnSpPr/>
          <p:nvPr/>
        </p:nvCxnSpPr>
        <p:spPr>
          <a:xfrm>
            <a:off x="6099416" y="464363"/>
            <a:ext cx="0" cy="586260"/>
          </a:xfrm>
          <a:prstGeom prst="straightConnector1">
            <a:avLst/>
          </a:prstGeom>
          <a:noFill/>
          <a:ln w="12700" cap="flat" cmpd="sng">
            <a:solidFill>
              <a:srgbClr val="102D69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78" name="Google Shape;78;p8"/>
          <p:cNvCxnSpPr/>
          <p:nvPr/>
        </p:nvCxnSpPr>
        <p:spPr>
          <a:xfrm>
            <a:off x="10277081" y="464363"/>
            <a:ext cx="0" cy="586260"/>
          </a:xfrm>
          <a:prstGeom prst="straightConnector1">
            <a:avLst/>
          </a:prstGeom>
          <a:noFill/>
          <a:ln w="12700" cap="flat" cmpd="sng">
            <a:solidFill>
              <a:srgbClr val="102D69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79" name="Google Shape;79;p8"/>
          <p:cNvSpPr txBox="1"/>
          <p:nvPr/>
        </p:nvSpPr>
        <p:spPr>
          <a:xfrm>
            <a:off x="10410201" y="532278"/>
            <a:ext cx="671977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 sz="2000">
                <a:solidFill>
                  <a:srgbClr val="102D69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2000">
              <a:solidFill>
                <a:srgbClr val="102D69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80" name="Google Shape;80;p8"/>
          <p:cNvCxnSpPr/>
          <p:nvPr/>
        </p:nvCxnSpPr>
        <p:spPr>
          <a:xfrm>
            <a:off x="11643868" y="464363"/>
            <a:ext cx="0" cy="586260"/>
          </a:xfrm>
          <a:prstGeom prst="straightConnector1">
            <a:avLst/>
          </a:prstGeom>
          <a:noFill/>
          <a:ln w="12700" cap="flat" cmpd="sng">
            <a:solidFill>
              <a:srgbClr val="102D69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81" name="Google Shape;81;p8"/>
          <p:cNvSpPr>
            <a:spLocks noGrp="1"/>
          </p:cNvSpPr>
          <p:nvPr>
            <p:ph type="pic" idx="2"/>
          </p:nvPr>
        </p:nvSpPr>
        <p:spPr>
          <a:xfrm>
            <a:off x="6684653" y="1447790"/>
            <a:ext cx="4325167" cy="4325107"/>
          </a:xfrm>
          <a:prstGeom prst="rect">
            <a:avLst/>
          </a:prstGeom>
          <a:solidFill>
            <a:srgbClr val="D9D9D9"/>
          </a:solidFill>
          <a:ln>
            <a:noFill/>
          </a:ln>
        </p:spPr>
      </p:sp>
      <p:sp>
        <p:nvSpPr>
          <p:cNvPr id="82" name="Google Shape;82;p8"/>
          <p:cNvSpPr txBox="1">
            <a:spLocks noGrp="1"/>
          </p:cNvSpPr>
          <p:nvPr>
            <p:ph type="title"/>
          </p:nvPr>
        </p:nvSpPr>
        <p:spPr>
          <a:xfrm>
            <a:off x="585898" y="1447790"/>
            <a:ext cx="5245560" cy="777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8"/>
          <p:cNvSpPr txBox="1">
            <a:spLocks noGrp="1"/>
          </p:cNvSpPr>
          <p:nvPr>
            <p:ph type="body" idx="1"/>
          </p:nvPr>
        </p:nvSpPr>
        <p:spPr>
          <a:xfrm>
            <a:off x="585897" y="2379663"/>
            <a:ext cx="5245561" cy="33932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45700" anchor="t" anchorCtr="0">
            <a:normAutofit/>
          </a:bodyPr>
          <a:lstStyle>
            <a:lvl1pPr marL="457200" marR="0" lvl="0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E2D69"/>
              </a:buClr>
              <a:buSzPts val="1300"/>
              <a:buFont typeface="Arial"/>
              <a:buNone/>
              <a:defRPr sz="13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E2D69"/>
              </a:buClr>
              <a:buSzPts val="1300"/>
              <a:buFont typeface="Arial"/>
              <a:buNone/>
              <a:defRPr sz="13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lvl="2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E2D69"/>
              </a:buClr>
              <a:buSzPts val="1300"/>
              <a:buFont typeface="Arial"/>
              <a:buNone/>
              <a:defRPr sz="13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lvl="3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E2D69"/>
              </a:buClr>
              <a:buSzPts val="1300"/>
              <a:buFont typeface="Arial"/>
              <a:buNone/>
              <a:defRPr sz="13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lvl="4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E2D69"/>
              </a:buClr>
              <a:buSzPts val="1300"/>
              <a:buFont typeface="Arial"/>
              <a:buNone/>
              <a:defRPr sz="13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4" name="Google Shape;84;p8"/>
          <p:cNvSpPr txBox="1">
            <a:spLocks noGrp="1"/>
          </p:cNvSpPr>
          <p:nvPr>
            <p:ph type="body" idx="3"/>
          </p:nvPr>
        </p:nvSpPr>
        <p:spPr>
          <a:xfrm>
            <a:off x="1143689" y="540904"/>
            <a:ext cx="1901825" cy="415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>
                <a:latin typeface="Arial"/>
                <a:ea typeface="Arial"/>
                <a:cs typeface="Arial"/>
                <a:sym typeface="Arial"/>
              </a:defRPr>
            </a:lvl1pPr>
            <a:lvl2pPr marL="914400" lvl="1" indent="-228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 b="0" i="0">
                <a:latin typeface="Arial"/>
                <a:ea typeface="Arial"/>
                <a:cs typeface="Arial"/>
                <a:sym typeface="Arial"/>
              </a:defRPr>
            </a:lvl2pPr>
            <a:lvl3pPr marL="1371600" lvl="2" indent="-228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 b="0" i="0">
                <a:latin typeface="Arial"/>
                <a:ea typeface="Arial"/>
                <a:cs typeface="Arial"/>
                <a:sym typeface="Arial"/>
              </a:defRPr>
            </a:lvl3pPr>
            <a:lvl4pPr marL="1828800" lvl="3" indent="-228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 b="0" i="0">
                <a:latin typeface="Arial"/>
                <a:ea typeface="Arial"/>
                <a:cs typeface="Arial"/>
                <a:sym typeface="Arial"/>
              </a:defRPr>
            </a:lvl4pPr>
            <a:lvl5pPr marL="2286000" lvl="4" indent="-228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 b="0" i="0">
                <a:latin typeface="Arial"/>
                <a:ea typeface="Arial"/>
                <a:cs typeface="Arial"/>
                <a:sym typeface="Arial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5" name="Google Shape;85;p8"/>
          <p:cNvSpPr txBox="1">
            <a:spLocks noGrp="1"/>
          </p:cNvSpPr>
          <p:nvPr>
            <p:ph type="body" idx="4"/>
          </p:nvPr>
        </p:nvSpPr>
        <p:spPr>
          <a:xfrm>
            <a:off x="3459163" y="548720"/>
            <a:ext cx="2070100" cy="4081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E2D69"/>
              </a:buClr>
              <a:buSzPts val="1000"/>
              <a:buNone/>
              <a:defRPr sz="10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000"/>
              <a:buNone/>
              <a:defRPr sz="10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000"/>
              <a:buNone/>
              <a:defRPr sz="10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000"/>
              <a:buNone/>
              <a:defRPr sz="10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000"/>
              <a:buNone/>
              <a:defRPr sz="10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6" name="Google Shape;86;p8"/>
          <p:cNvSpPr txBox="1">
            <a:spLocks noGrp="1"/>
          </p:cNvSpPr>
          <p:nvPr>
            <p:ph type="body" idx="5"/>
          </p:nvPr>
        </p:nvSpPr>
        <p:spPr>
          <a:xfrm>
            <a:off x="6259892" y="548720"/>
            <a:ext cx="2070100" cy="4081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E2D69"/>
              </a:buClr>
              <a:buSzPts val="1000"/>
              <a:buNone/>
              <a:defRPr sz="10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000"/>
              <a:buNone/>
              <a:defRPr sz="10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000"/>
              <a:buNone/>
              <a:defRPr sz="10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000"/>
              <a:buNone/>
              <a:defRPr sz="10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000"/>
              <a:buNone/>
              <a:defRPr sz="10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График_1">
  <p:cSld name="График_1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8" name="Google Shape;88;p9" descr="Icon&#10;&#10;Description automatically generated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17199" y="464363"/>
            <a:ext cx="448276" cy="448276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89" name="Google Shape;89;p9"/>
          <p:cNvCxnSpPr/>
          <p:nvPr/>
        </p:nvCxnSpPr>
        <p:spPr>
          <a:xfrm>
            <a:off x="3298686" y="464363"/>
            <a:ext cx="0" cy="586260"/>
          </a:xfrm>
          <a:prstGeom prst="straightConnector1">
            <a:avLst/>
          </a:prstGeom>
          <a:noFill/>
          <a:ln w="12700" cap="flat" cmpd="sng">
            <a:solidFill>
              <a:srgbClr val="102D69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90" name="Google Shape;90;p9"/>
          <p:cNvCxnSpPr/>
          <p:nvPr/>
        </p:nvCxnSpPr>
        <p:spPr>
          <a:xfrm>
            <a:off x="6099416" y="464363"/>
            <a:ext cx="0" cy="586260"/>
          </a:xfrm>
          <a:prstGeom prst="straightConnector1">
            <a:avLst/>
          </a:prstGeom>
          <a:noFill/>
          <a:ln w="12700" cap="flat" cmpd="sng">
            <a:solidFill>
              <a:srgbClr val="102D69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91" name="Google Shape;91;p9"/>
          <p:cNvCxnSpPr/>
          <p:nvPr/>
        </p:nvCxnSpPr>
        <p:spPr>
          <a:xfrm>
            <a:off x="10277081" y="464363"/>
            <a:ext cx="0" cy="586260"/>
          </a:xfrm>
          <a:prstGeom prst="straightConnector1">
            <a:avLst/>
          </a:prstGeom>
          <a:noFill/>
          <a:ln w="12700" cap="flat" cmpd="sng">
            <a:solidFill>
              <a:srgbClr val="102D69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92" name="Google Shape;92;p9"/>
          <p:cNvSpPr txBox="1"/>
          <p:nvPr/>
        </p:nvSpPr>
        <p:spPr>
          <a:xfrm>
            <a:off x="10410201" y="532278"/>
            <a:ext cx="671977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 sz="2000">
                <a:solidFill>
                  <a:srgbClr val="102D69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2000">
              <a:solidFill>
                <a:srgbClr val="102D69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93" name="Google Shape;93;p9"/>
          <p:cNvCxnSpPr/>
          <p:nvPr/>
        </p:nvCxnSpPr>
        <p:spPr>
          <a:xfrm>
            <a:off x="11643868" y="464363"/>
            <a:ext cx="0" cy="586260"/>
          </a:xfrm>
          <a:prstGeom prst="straightConnector1">
            <a:avLst/>
          </a:prstGeom>
          <a:noFill/>
          <a:ln w="12700" cap="flat" cmpd="sng">
            <a:solidFill>
              <a:srgbClr val="102D69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94" name="Google Shape;94;p9"/>
          <p:cNvSpPr txBox="1">
            <a:spLocks noGrp="1"/>
          </p:cNvSpPr>
          <p:nvPr>
            <p:ph type="body" idx="1"/>
          </p:nvPr>
        </p:nvSpPr>
        <p:spPr>
          <a:xfrm>
            <a:off x="1143689" y="540904"/>
            <a:ext cx="1901825" cy="415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>
                <a:latin typeface="Arial"/>
                <a:ea typeface="Arial"/>
                <a:cs typeface="Arial"/>
                <a:sym typeface="Arial"/>
              </a:defRPr>
            </a:lvl1pPr>
            <a:lvl2pPr marL="914400" lvl="1" indent="-228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 b="0" i="0">
                <a:latin typeface="Arial"/>
                <a:ea typeface="Arial"/>
                <a:cs typeface="Arial"/>
                <a:sym typeface="Arial"/>
              </a:defRPr>
            </a:lvl2pPr>
            <a:lvl3pPr marL="1371600" lvl="2" indent="-228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 b="0" i="0">
                <a:latin typeface="Arial"/>
                <a:ea typeface="Arial"/>
                <a:cs typeface="Arial"/>
                <a:sym typeface="Arial"/>
              </a:defRPr>
            </a:lvl3pPr>
            <a:lvl4pPr marL="1828800" lvl="3" indent="-228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 b="0" i="0">
                <a:latin typeface="Arial"/>
                <a:ea typeface="Arial"/>
                <a:cs typeface="Arial"/>
                <a:sym typeface="Arial"/>
              </a:defRPr>
            </a:lvl4pPr>
            <a:lvl5pPr marL="2286000" lvl="4" indent="-228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 b="0" i="0">
                <a:latin typeface="Arial"/>
                <a:ea typeface="Arial"/>
                <a:cs typeface="Arial"/>
                <a:sym typeface="Arial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95" name="Google Shape;95;p9"/>
          <p:cNvSpPr txBox="1">
            <a:spLocks noGrp="1"/>
          </p:cNvSpPr>
          <p:nvPr>
            <p:ph type="body" idx="2"/>
          </p:nvPr>
        </p:nvSpPr>
        <p:spPr>
          <a:xfrm>
            <a:off x="3459163" y="548720"/>
            <a:ext cx="2070100" cy="4081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E2D69"/>
              </a:buClr>
              <a:buSzPts val="1000"/>
              <a:buNone/>
              <a:defRPr sz="10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000"/>
              <a:buNone/>
              <a:defRPr sz="10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000"/>
              <a:buNone/>
              <a:defRPr sz="10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000"/>
              <a:buNone/>
              <a:defRPr sz="10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000"/>
              <a:buNone/>
              <a:defRPr sz="10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96" name="Google Shape;96;p9"/>
          <p:cNvSpPr txBox="1">
            <a:spLocks noGrp="1"/>
          </p:cNvSpPr>
          <p:nvPr>
            <p:ph type="body" idx="3"/>
          </p:nvPr>
        </p:nvSpPr>
        <p:spPr>
          <a:xfrm>
            <a:off x="6259892" y="548720"/>
            <a:ext cx="2070100" cy="4081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E2D69"/>
              </a:buClr>
              <a:buSzPts val="1000"/>
              <a:buNone/>
              <a:defRPr sz="10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000"/>
              <a:buNone/>
              <a:defRPr sz="10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000"/>
              <a:buNone/>
              <a:defRPr sz="10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000"/>
              <a:buNone/>
              <a:defRPr sz="10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000"/>
              <a:buNone/>
              <a:defRPr sz="10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97" name="Google Shape;97;p9"/>
          <p:cNvSpPr txBox="1">
            <a:spLocks noGrp="1"/>
          </p:cNvSpPr>
          <p:nvPr>
            <p:ph type="title"/>
          </p:nvPr>
        </p:nvSpPr>
        <p:spPr>
          <a:xfrm>
            <a:off x="585899" y="1447790"/>
            <a:ext cx="4322530" cy="777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8" name="Google Shape;98;p9"/>
          <p:cNvSpPr txBox="1">
            <a:spLocks noGrp="1"/>
          </p:cNvSpPr>
          <p:nvPr>
            <p:ph type="body" idx="4"/>
          </p:nvPr>
        </p:nvSpPr>
        <p:spPr>
          <a:xfrm>
            <a:off x="585898" y="2379663"/>
            <a:ext cx="4322531" cy="23993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45700" anchor="t" anchorCtr="0">
            <a:normAutofit/>
          </a:bodyPr>
          <a:lstStyle>
            <a:lvl1pPr marL="457200" marR="0" lvl="0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E2D69"/>
              </a:buClr>
              <a:buSzPts val="1300"/>
              <a:buFont typeface="Arial"/>
              <a:buNone/>
              <a:defRPr sz="13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E2D69"/>
              </a:buClr>
              <a:buSzPts val="1300"/>
              <a:buFont typeface="Arial"/>
              <a:buNone/>
              <a:defRPr sz="13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lvl="2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E2D69"/>
              </a:buClr>
              <a:buSzPts val="1300"/>
              <a:buFont typeface="Arial"/>
              <a:buNone/>
              <a:defRPr sz="13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lvl="3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E2D69"/>
              </a:buClr>
              <a:buSzPts val="1300"/>
              <a:buFont typeface="Arial"/>
              <a:buNone/>
              <a:defRPr sz="13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lvl="4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E2D69"/>
              </a:buClr>
              <a:buSzPts val="1300"/>
              <a:buFont typeface="Arial"/>
              <a:buNone/>
              <a:defRPr sz="13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99" name="Google Shape;99;p9"/>
          <p:cNvSpPr txBox="1">
            <a:spLocks noGrp="1"/>
          </p:cNvSpPr>
          <p:nvPr>
            <p:ph type="body" idx="5"/>
          </p:nvPr>
        </p:nvSpPr>
        <p:spPr>
          <a:xfrm>
            <a:off x="585897" y="5183249"/>
            <a:ext cx="3934345" cy="5539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45700" anchor="t" anchorCtr="0">
            <a:normAutofit/>
          </a:bodyPr>
          <a:lstStyle>
            <a:lvl1pPr marL="457200" marR="0" lvl="0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E2D69"/>
              </a:buClr>
              <a:buSzPts val="1000"/>
              <a:buFont typeface="Arial"/>
              <a:buNone/>
              <a:defRPr sz="10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E2D69"/>
              </a:buClr>
              <a:buSzPts val="1300"/>
              <a:buFont typeface="Arial"/>
              <a:buNone/>
              <a:defRPr sz="13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lvl="2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E2D69"/>
              </a:buClr>
              <a:buSzPts val="1300"/>
              <a:buFont typeface="Arial"/>
              <a:buNone/>
              <a:defRPr sz="13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lvl="3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E2D69"/>
              </a:buClr>
              <a:buSzPts val="1300"/>
              <a:buFont typeface="Arial"/>
              <a:buNone/>
              <a:defRPr sz="13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lvl="4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E2D69"/>
              </a:buClr>
              <a:buSzPts val="1300"/>
              <a:buFont typeface="Arial"/>
              <a:buNone/>
              <a:defRPr sz="13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00" name="Google Shape;100;p9"/>
          <p:cNvSpPr>
            <a:spLocks noGrp="1"/>
          </p:cNvSpPr>
          <p:nvPr>
            <p:ph type="chart" idx="6"/>
          </p:nvPr>
        </p:nvSpPr>
        <p:spPr>
          <a:xfrm>
            <a:off x="5272097" y="1447790"/>
            <a:ext cx="6371768" cy="42894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График_2">
  <p:cSld name="График_2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" name="Google Shape;102;p10" descr="Icon&#10;&#10;Description automatically generated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17199" y="464363"/>
            <a:ext cx="448276" cy="448276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03" name="Google Shape;103;p10"/>
          <p:cNvCxnSpPr/>
          <p:nvPr/>
        </p:nvCxnSpPr>
        <p:spPr>
          <a:xfrm>
            <a:off x="3298686" y="464363"/>
            <a:ext cx="0" cy="586260"/>
          </a:xfrm>
          <a:prstGeom prst="straightConnector1">
            <a:avLst/>
          </a:prstGeom>
          <a:noFill/>
          <a:ln w="12700" cap="flat" cmpd="sng">
            <a:solidFill>
              <a:srgbClr val="102D69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104" name="Google Shape;104;p10"/>
          <p:cNvCxnSpPr/>
          <p:nvPr/>
        </p:nvCxnSpPr>
        <p:spPr>
          <a:xfrm>
            <a:off x="6099416" y="464363"/>
            <a:ext cx="0" cy="586260"/>
          </a:xfrm>
          <a:prstGeom prst="straightConnector1">
            <a:avLst/>
          </a:prstGeom>
          <a:noFill/>
          <a:ln w="12700" cap="flat" cmpd="sng">
            <a:solidFill>
              <a:srgbClr val="102D69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105" name="Google Shape;105;p10"/>
          <p:cNvCxnSpPr/>
          <p:nvPr/>
        </p:nvCxnSpPr>
        <p:spPr>
          <a:xfrm>
            <a:off x="10277081" y="464363"/>
            <a:ext cx="0" cy="586260"/>
          </a:xfrm>
          <a:prstGeom prst="straightConnector1">
            <a:avLst/>
          </a:prstGeom>
          <a:noFill/>
          <a:ln w="12700" cap="flat" cmpd="sng">
            <a:solidFill>
              <a:srgbClr val="102D69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106" name="Google Shape;106;p10"/>
          <p:cNvSpPr txBox="1"/>
          <p:nvPr/>
        </p:nvSpPr>
        <p:spPr>
          <a:xfrm>
            <a:off x="10410201" y="532278"/>
            <a:ext cx="671977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 sz="2000">
                <a:solidFill>
                  <a:srgbClr val="102D69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2000">
              <a:solidFill>
                <a:srgbClr val="102D69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07" name="Google Shape;107;p10"/>
          <p:cNvCxnSpPr/>
          <p:nvPr/>
        </p:nvCxnSpPr>
        <p:spPr>
          <a:xfrm>
            <a:off x="11643868" y="464363"/>
            <a:ext cx="0" cy="586260"/>
          </a:xfrm>
          <a:prstGeom prst="straightConnector1">
            <a:avLst/>
          </a:prstGeom>
          <a:noFill/>
          <a:ln w="12700" cap="flat" cmpd="sng">
            <a:solidFill>
              <a:srgbClr val="102D69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108" name="Google Shape;108;p10"/>
          <p:cNvSpPr txBox="1">
            <a:spLocks noGrp="1"/>
          </p:cNvSpPr>
          <p:nvPr>
            <p:ph type="body" idx="1"/>
          </p:nvPr>
        </p:nvSpPr>
        <p:spPr>
          <a:xfrm>
            <a:off x="1143689" y="540904"/>
            <a:ext cx="1901825" cy="415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>
                <a:latin typeface="Arial"/>
                <a:ea typeface="Arial"/>
                <a:cs typeface="Arial"/>
                <a:sym typeface="Arial"/>
              </a:defRPr>
            </a:lvl1pPr>
            <a:lvl2pPr marL="914400" lvl="1" indent="-228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 b="0" i="0">
                <a:latin typeface="Arial"/>
                <a:ea typeface="Arial"/>
                <a:cs typeface="Arial"/>
                <a:sym typeface="Arial"/>
              </a:defRPr>
            </a:lvl2pPr>
            <a:lvl3pPr marL="1371600" lvl="2" indent="-228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 b="0" i="0">
                <a:latin typeface="Arial"/>
                <a:ea typeface="Arial"/>
                <a:cs typeface="Arial"/>
                <a:sym typeface="Arial"/>
              </a:defRPr>
            </a:lvl3pPr>
            <a:lvl4pPr marL="1828800" lvl="3" indent="-228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 b="0" i="0">
                <a:latin typeface="Arial"/>
                <a:ea typeface="Arial"/>
                <a:cs typeface="Arial"/>
                <a:sym typeface="Arial"/>
              </a:defRPr>
            </a:lvl4pPr>
            <a:lvl5pPr marL="2286000" lvl="4" indent="-228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 b="0" i="0">
                <a:latin typeface="Arial"/>
                <a:ea typeface="Arial"/>
                <a:cs typeface="Arial"/>
                <a:sym typeface="Arial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09" name="Google Shape;109;p10"/>
          <p:cNvSpPr txBox="1">
            <a:spLocks noGrp="1"/>
          </p:cNvSpPr>
          <p:nvPr>
            <p:ph type="body" idx="2"/>
          </p:nvPr>
        </p:nvSpPr>
        <p:spPr>
          <a:xfrm>
            <a:off x="3459163" y="548720"/>
            <a:ext cx="2070100" cy="4081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E2D69"/>
              </a:buClr>
              <a:buSzPts val="1000"/>
              <a:buNone/>
              <a:defRPr sz="10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000"/>
              <a:buNone/>
              <a:defRPr sz="10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000"/>
              <a:buNone/>
              <a:defRPr sz="10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000"/>
              <a:buNone/>
              <a:defRPr sz="10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000"/>
              <a:buNone/>
              <a:defRPr sz="10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10" name="Google Shape;110;p10"/>
          <p:cNvSpPr txBox="1">
            <a:spLocks noGrp="1"/>
          </p:cNvSpPr>
          <p:nvPr>
            <p:ph type="body" idx="3"/>
          </p:nvPr>
        </p:nvSpPr>
        <p:spPr>
          <a:xfrm>
            <a:off x="6259892" y="548720"/>
            <a:ext cx="2070100" cy="4081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E2D69"/>
              </a:buClr>
              <a:buSzPts val="1000"/>
              <a:buNone/>
              <a:defRPr sz="10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000"/>
              <a:buNone/>
              <a:defRPr sz="10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000"/>
              <a:buNone/>
              <a:defRPr sz="10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000"/>
              <a:buNone/>
              <a:defRPr sz="10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000"/>
              <a:buNone/>
              <a:defRPr sz="10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11" name="Google Shape;111;p10"/>
          <p:cNvSpPr txBox="1">
            <a:spLocks noGrp="1"/>
          </p:cNvSpPr>
          <p:nvPr>
            <p:ph type="body" idx="4"/>
          </p:nvPr>
        </p:nvSpPr>
        <p:spPr>
          <a:xfrm>
            <a:off x="585897" y="5183249"/>
            <a:ext cx="3934345" cy="5539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45700" anchor="t" anchorCtr="0">
            <a:normAutofit/>
          </a:bodyPr>
          <a:lstStyle>
            <a:lvl1pPr marL="457200" marR="0" lvl="0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E2D69"/>
              </a:buClr>
              <a:buSzPts val="1000"/>
              <a:buFont typeface="Arial"/>
              <a:buNone/>
              <a:defRPr sz="10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E2D69"/>
              </a:buClr>
              <a:buSzPts val="1300"/>
              <a:buFont typeface="Arial"/>
              <a:buNone/>
              <a:defRPr sz="13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lvl="2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E2D69"/>
              </a:buClr>
              <a:buSzPts val="1300"/>
              <a:buFont typeface="Arial"/>
              <a:buNone/>
              <a:defRPr sz="13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lvl="3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E2D69"/>
              </a:buClr>
              <a:buSzPts val="1300"/>
              <a:buFont typeface="Arial"/>
              <a:buNone/>
              <a:defRPr sz="13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lvl="4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E2D69"/>
              </a:buClr>
              <a:buSzPts val="1300"/>
              <a:buFont typeface="Arial"/>
              <a:buNone/>
              <a:defRPr sz="13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12" name="Google Shape;112;p10"/>
          <p:cNvSpPr>
            <a:spLocks noGrp="1"/>
          </p:cNvSpPr>
          <p:nvPr>
            <p:ph type="chart" idx="5"/>
          </p:nvPr>
        </p:nvSpPr>
        <p:spPr>
          <a:xfrm>
            <a:off x="5272097" y="1447790"/>
            <a:ext cx="6371768" cy="42894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13" name="Google Shape;113;p10"/>
          <p:cNvSpPr txBox="1">
            <a:spLocks noGrp="1"/>
          </p:cNvSpPr>
          <p:nvPr>
            <p:ph type="body" idx="6"/>
          </p:nvPr>
        </p:nvSpPr>
        <p:spPr>
          <a:xfrm>
            <a:off x="585788" y="1447064"/>
            <a:ext cx="4322762" cy="7032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E2D69"/>
              </a:buClr>
              <a:buSzPts val="1600"/>
              <a:buNone/>
              <a:defRPr sz="16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30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600"/>
              <a:buChar char="•"/>
              <a:defRPr sz="16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lvl="2" indent="-330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600"/>
              <a:buChar char="•"/>
              <a:defRPr sz="16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lvl="3" indent="-330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600"/>
              <a:buChar char="•"/>
              <a:defRPr sz="16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lvl="4" indent="-330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600"/>
              <a:buChar char="•"/>
              <a:defRPr sz="16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14" name="Google Shape;114;p10"/>
          <p:cNvSpPr txBox="1">
            <a:spLocks noGrp="1"/>
          </p:cNvSpPr>
          <p:nvPr>
            <p:ph type="body" idx="7"/>
          </p:nvPr>
        </p:nvSpPr>
        <p:spPr>
          <a:xfrm>
            <a:off x="585898" y="2379663"/>
            <a:ext cx="4322531" cy="23993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45700" anchor="t" anchorCtr="0">
            <a:normAutofit/>
          </a:bodyPr>
          <a:lstStyle>
            <a:lvl1pPr marL="457200" marR="0" lvl="0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E2D69"/>
              </a:buClr>
              <a:buSzPts val="1300"/>
              <a:buFont typeface="Arial"/>
              <a:buNone/>
              <a:defRPr sz="13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E2D69"/>
              </a:buClr>
              <a:buSzPts val="1300"/>
              <a:buFont typeface="Arial"/>
              <a:buNone/>
              <a:defRPr sz="13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lvl="2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E2D69"/>
              </a:buClr>
              <a:buSzPts val="1300"/>
              <a:buFont typeface="Arial"/>
              <a:buNone/>
              <a:defRPr sz="13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lvl="3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E2D69"/>
              </a:buClr>
              <a:buSzPts val="1300"/>
              <a:buFont typeface="Arial"/>
              <a:buNone/>
              <a:defRPr sz="13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lvl="4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E2D69"/>
              </a:buClr>
              <a:buSzPts val="1300"/>
              <a:buFont typeface="Arial"/>
              <a:buNone/>
              <a:defRPr sz="13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Таблица_1">
  <p:cSld name="Таблица_1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6" name="Google Shape;116;p11" descr="Icon&#10;&#10;Description automatically generated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17199" y="464363"/>
            <a:ext cx="448276" cy="448276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17" name="Google Shape;117;p11"/>
          <p:cNvCxnSpPr/>
          <p:nvPr/>
        </p:nvCxnSpPr>
        <p:spPr>
          <a:xfrm>
            <a:off x="3298686" y="464363"/>
            <a:ext cx="0" cy="586260"/>
          </a:xfrm>
          <a:prstGeom prst="straightConnector1">
            <a:avLst/>
          </a:prstGeom>
          <a:noFill/>
          <a:ln w="12700" cap="flat" cmpd="sng">
            <a:solidFill>
              <a:srgbClr val="102D69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118" name="Google Shape;118;p11"/>
          <p:cNvCxnSpPr/>
          <p:nvPr/>
        </p:nvCxnSpPr>
        <p:spPr>
          <a:xfrm>
            <a:off x="6099416" y="464363"/>
            <a:ext cx="0" cy="586260"/>
          </a:xfrm>
          <a:prstGeom prst="straightConnector1">
            <a:avLst/>
          </a:prstGeom>
          <a:noFill/>
          <a:ln w="12700" cap="flat" cmpd="sng">
            <a:solidFill>
              <a:srgbClr val="102D69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119" name="Google Shape;119;p11"/>
          <p:cNvCxnSpPr/>
          <p:nvPr/>
        </p:nvCxnSpPr>
        <p:spPr>
          <a:xfrm>
            <a:off x="10277081" y="464363"/>
            <a:ext cx="0" cy="586260"/>
          </a:xfrm>
          <a:prstGeom prst="straightConnector1">
            <a:avLst/>
          </a:prstGeom>
          <a:noFill/>
          <a:ln w="12700" cap="flat" cmpd="sng">
            <a:solidFill>
              <a:srgbClr val="102D69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120" name="Google Shape;120;p11"/>
          <p:cNvSpPr txBox="1"/>
          <p:nvPr/>
        </p:nvSpPr>
        <p:spPr>
          <a:xfrm>
            <a:off x="10410201" y="532278"/>
            <a:ext cx="671977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 sz="2000">
                <a:solidFill>
                  <a:srgbClr val="102D69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2000">
              <a:solidFill>
                <a:srgbClr val="102D69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21" name="Google Shape;121;p11"/>
          <p:cNvCxnSpPr/>
          <p:nvPr/>
        </p:nvCxnSpPr>
        <p:spPr>
          <a:xfrm>
            <a:off x="11643868" y="464363"/>
            <a:ext cx="0" cy="586260"/>
          </a:xfrm>
          <a:prstGeom prst="straightConnector1">
            <a:avLst/>
          </a:prstGeom>
          <a:noFill/>
          <a:ln w="12700" cap="flat" cmpd="sng">
            <a:solidFill>
              <a:srgbClr val="102D69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122" name="Google Shape;122;p11"/>
          <p:cNvSpPr txBox="1">
            <a:spLocks noGrp="1"/>
          </p:cNvSpPr>
          <p:nvPr>
            <p:ph type="body" idx="1"/>
          </p:nvPr>
        </p:nvSpPr>
        <p:spPr>
          <a:xfrm>
            <a:off x="1143689" y="540904"/>
            <a:ext cx="1901825" cy="415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>
                <a:latin typeface="Arial"/>
                <a:ea typeface="Arial"/>
                <a:cs typeface="Arial"/>
                <a:sym typeface="Arial"/>
              </a:defRPr>
            </a:lvl1pPr>
            <a:lvl2pPr marL="914400" lvl="1" indent="-228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 b="0" i="0">
                <a:latin typeface="Arial"/>
                <a:ea typeface="Arial"/>
                <a:cs typeface="Arial"/>
                <a:sym typeface="Arial"/>
              </a:defRPr>
            </a:lvl2pPr>
            <a:lvl3pPr marL="1371600" lvl="2" indent="-228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 b="0" i="0">
                <a:latin typeface="Arial"/>
                <a:ea typeface="Arial"/>
                <a:cs typeface="Arial"/>
                <a:sym typeface="Arial"/>
              </a:defRPr>
            </a:lvl3pPr>
            <a:lvl4pPr marL="1828800" lvl="3" indent="-228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 b="0" i="0">
                <a:latin typeface="Arial"/>
                <a:ea typeface="Arial"/>
                <a:cs typeface="Arial"/>
                <a:sym typeface="Arial"/>
              </a:defRPr>
            </a:lvl4pPr>
            <a:lvl5pPr marL="2286000" lvl="4" indent="-228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 b="0" i="0">
                <a:latin typeface="Arial"/>
                <a:ea typeface="Arial"/>
                <a:cs typeface="Arial"/>
                <a:sym typeface="Arial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23" name="Google Shape;123;p11"/>
          <p:cNvSpPr txBox="1">
            <a:spLocks noGrp="1"/>
          </p:cNvSpPr>
          <p:nvPr>
            <p:ph type="body" idx="2"/>
          </p:nvPr>
        </p:nvSpPr>
        <p:spPr>
          <a:xfrm>
            <a:off x="3459163" y="548720"/>
            <a:ext cx="2070100" cy="4081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E2D69"/>
              </a:buClr>
              <a:buSzPts val="1000"/>
              <a:buNone/>
              <a:defRPr sz="10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000"/>
              <a:buNone/>
              <a:defRPr sz="10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000"/>
              <a:buNone/>
              <a:defRPr sz="10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000"/>
              <a:buNone/>
              <a:defRPr sz="10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000"/>
              <a:buNone/>
              <a:defRPr sz="10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24" name="Google Shape;124;p11"/>
          <p:cNvSpPr txBox="1">
            <a:spLocks noGrp="1"/>
          </p:cNvSpPr>
          <p:nvPr>
            <p:ph type="body" idx="3"/>
          </p:nvPr>
        </p:nvSpPr>
        <p:spPr>
          <a:xfrm>
            <a:off x="6259892" y="548720"/>
            <a:ext cx="2070100" cy="4081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E2D69"/>
              </a:buClr>
              <a:buSzPts val="1000"/>
              <a:buNone/>
              <a:defRPr sz="10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000"/>
              <a:buNone/>
              <a:defRPr sz="10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000"/>
              <a:buNone/>
              <a:defRPr sz="10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000"/>
              <a:buNone/>
              <a:defRPr sz="10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000"/>
              <a:buNone/>
              <a:defRPr sz="10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25" name="Google Shape;125;p11"/>
          <p:cNvSpPr txBox="1">
            <a:spLocks noGrp="1"/>
          </p:cNvSpPr>
          <p:nvPr>
            <p:ph type="body" idx="4"/>
          </p:nvPr>
        </p:nvSpPr>
        <p:spPr>
          <a:xfrm>
            <a:off x="585787" y="1447065"/>
            <a:ext cx="11058065" cy="3077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E2D69"/>
              </a:buClr>
              <a:buSzPts val="1600"/>
              <a:buNone/>
              <a:defRPr sz="16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30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600"/>
              <a:buChar char="•"/>
              <a:defRPr sz="16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lvl="2" indent="-330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600"/>
              <a:buChar char="•"/>
              <a:defRPr sz="16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lvl="3" indent="-330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600"/>
              <a:buChar char="•"/>
              <a:defRPr sz="16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lvl="4" indent="-330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600"/>
              <a:buChar char="•"/>
              <a:defRPr sz="16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26" name="Google Shape;126;p11"/>
          <p:cNvSpPr txBox="1">
            <a:spLocks noGrp="1"/>
          </p:cNvSpPr>
          <p:nvPr>
            <p:ph type="body" idx="5"/>
          </p:nvPr>
        </p:nvSpPr>
        <p:spPr>
          <a:xfrm>
            <a:off x="585788" y="5739189"/>
            <a:ext cx="6824303" cy="7032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marR="0" lvl="0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E2D69"/>
              </a:buClr>
              <a:buSzPts val="1300"/>
              <a:buFont typeface="Arial"/>
              <a:buNone/>
              <a:defRPr sz="13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111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300"/>
              <a:buChar char="•"/>
              <a:defRPr sz="13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lvl="2" indent="-3111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300"/>
              <a:buChar char="•"/>
              <a:defRPr sz="13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lvl="3" indent="-3111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300"/>
              <a:buChar char="•"/>
              <a:defRPr sz="13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lvl="4" indent="-3111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300"/>
              <a:buChar char="•"/>
              <a:defRPr sz="1300" b="0" i="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C9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C9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C9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C9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C9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C9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C9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C9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C9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C9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C9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p15"/>
          <p:cNvSpPr txBox="1">
            <a:spLocks noGrp="1"/>
          </p:cNvSpPr>
          <p:nvPr>
            <p:ph type="title"/>
          </p:nvPr>
        </p:nvSpPr>
        <p:spPr>
          <a:xfrm>
            <a:off x="1027967" y="2404670"/>
            <a:ext cx="7634059" cy="19783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E2D69"/>
              </a:buClr>
              <a:buSzPts val="3870"/>
              <a:buFont typeface="Arial"/>
              <a:buNone/>
            </a:pPr>
            <a:r>
              <a:rPr lang="ru-RU" sz="3170" dirty="0"/>
              <a:t>Директора, завучи, учителя:</a:t>
            </a:r>
            <a:br>
              <a:rPr lang="ru-RU" sz="3170" dirty="0"/>
            </a:br>
            <a:r>
              <a:rPr lang="ru-RU" sz="3170" dirty="0"/>
              <a:t>роли и вклад в распространение школьных инноваций</a:t>
            </a:r>
            <a:endParaRPr sz="3170" dirty="0"/>
          </a:p>
        </p:txBody>
      </p:sp>
      <p:sp>
        <p:nvSpPr>
          <p:cNvPr id="179" name="Google Shape;179;p15"/>
          <p:cNvSpPr txBox="1">
            <a:spLocks noGrp="1"/>
          </p:cNvSpPr>
          <p:nvPr>
            <p:ph type="body" idx="1"/>
          </p:nvPr>
        </p:nvSpPr>
        <p:spPr>
          <a:xfrm>
            <a:off x="2074947" y="1187841"/>
            <a:ext cx="3848717" cy="4351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r>
              <a:rPr lang="ru-RU" sz="1100"/>
              <a:t>Научно-учебная группа “Дружелюбная образовательная среда: на перекрёстке школы и города”</a:t>
            </a:r>
            <a:endParaRPr sz="1100"/>
          </a:p>
        </p:txBody>
      </p:sp>
      <p:sp>
        <p:nvSpPr>
          <p:cNvPr id="180" name="Google Shape;180;p15"/>
          <p:cNvSpPr txBox="1">
            <a:spLocks noGrp="1"/>
          </p:cNvSpPr>
          <p:nvPr>
            <p:ph type="body" idx="2"/>
          </p:nvPr>
        </p:nvSpPr>
        <p:spPr>
          <a:xfrm>
            <a:off x="6259420" y="1173829"/>
            <a:ext cx="2278063" cy="4631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 fontScale="62500" lnSpcReduction="2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962" dirty="0">
                <a:solidFill>
                  <a:schemeClr val="dk1"/>
                </a:solidFill>
              </a:rPr>
              <a:t>Международная конференция молодых ученых «Альянс социальных наук»</a:t>
            </a:r>
            <a:endParaRPr dirty="0"/>
          </a:p>
        </p:txBody>
      </p:sp>
      <p:sp>
        <p:nvSpPr>
          <p:cNvPr id="181" name="Google Shape;181;p15"/>
          <p:cNvSpPr txBox="1">
            <a:spLocks noGrp="1"/>
          </p:cNvSpPr>
          <p:nvPr>
            <p:ph type="body" idx="3"/>
          </p:nvPr>
        </p:nvSpPr>
        <p:spPr>
          <a:xfrm>
            <a:off x="8786720" y="1173829"/>
            <a:ext cx="2217738" cy="4631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rm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E2D69"/>
              </a:buClr>
              <a:buSzPts val="1200"/>
              <a:buFont typeface="Arial"/>
              <a:buNone/>
            </a:pPr>
            <a:r>
              <a:rPr lang="ru-RU" dirty="0"/>
              <a:t>25.11.2023</a:t>
            </a:r>
            <a:endParaRPr dirty="0"/>
          </a:p>
        </p:txBody>
      </p:sp>
      <p:sp>
        <p:nvSpPr>
          <p:cNvPr id="182" name="Google Shape;182;p15"/>
          <p:cNvSpPr txBox="1">
            <a:spLocks noGrp="1"/>
          </p:cNvSpPr>
          <p:nvPr>
            <p:ph type="body" idx="4"/>
          </p:nvPr>
        </p:nvSpPr>
        <p:spPr>
          <a:xfrm>
            <a:off x="1027975" y="4824930"/>
            <a:ext cx="7625400" cy="94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 fontScale="92500" lnSpcReduction="10000"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E2D69"/>
              </a:buClr>
              <a:buSzPts val="1600"/>
              <a:buFont typeface="Arial"/>
              <a:buNone/>
            </a:pPr>
            <a:r>
              <a:rPr lang="ru-RU" sz="1500" dirty="0"/>
              <a:t>Гурин Максим Юрьевич</a:t>
            </a:r>
            <a:endParaRPr sz="1500" dirty="0"/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E2D69"/>
              </a:buClr>
              <a:buSzPts val="1600"/>
              <a:buFont typeface="Arial"/>
              <a:buNone/>
            </a:pPr>
            <a:r>
              <a:rPr lang="ru-RU" sz="1500" dirty="0"/>
              <a:t>Мирошникова Дарья Игоревна</a:t>
            </a: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E2D69"/>
              </a:buClr>
              <a:buSzPts val="1600"/>
              <a:buFont typeface="Arial"/>
              <a:buNone/>
            </a:pPr>
            <a:r>
              <a:rPr lang="ru-RU" sz="1500" dirty="0"/>
              <a:t>Короткова Мария Дмитриевна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Google Shape;194;p17"/>
          <p:cNvSpPr txBox="1">
            <a:spLocks noGrp="1"/>
          </p:cNvSpPr>
          <p:nvPr>
            <p:ph type="title"/>
          </p:nvPr>
        </p:nvSpPr>
        <p:spPr>
          <a:xfrm>
            <a:off x="998321" y="262203"/>
            <a:ext cx="9086100" cy="7770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/>
              <a:t>Какие роли важны для реализации инноваций в школе?</a:t>
            </a:r>
            <a:endParaRPr sz="1800">
              <a:solidFill>
                <a:srgbClr val="0E2D69"/>
              </a:solidFill>
            </a:endParaRPr>
          </a:p>
        </p:txBody>
      </p:sp>
      <p:graphicFrame>
        <p:nvGraphicFramePr>
          <p:cNvPr id="195" name="Google Shape;195;p17"/>
          <p:cNvGraphicFramePr/>
          <p:nvPr>
            <p:extLst>
              <p:ext uri="{D42A27DB-BD31-4B8C-83A1-F6EECF244321}">
                <p14:modId xmlns:p14="http://schemas.microsoft.com/office/powerpoint/2010/main" val="2232779030"/>
              </p:ext>
            </p:extLst>
          </p:nvPr>
        </p:nvGraphicFramePr>
        <p:xfrm>
          <a:off x="626700" y="1159400"/>
          <a:ext cx="11192950" cy="4966045"/>
        </p:xfrm>
        <a:graphic>
          <a:graphicData uri="http://schemas.openxmlformats.org/drawingml/2006/table">
            <a:tbl>
              <a:tblPr>
                <a:noFill/>
                <a:tableStyleId>{D9D646BF-2A62-4557-BF60-37BBB2F8A5FF}</a:tableStyleId>
              </a:tblPr>
              <a:tblGrid>
                <a:gridCol w="29788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2141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0035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600" b="1">
                          <a:solidFill>
                            <a:srgbClr val="0F2C68"/>
                          </a:solidFill>
                        </a:rPr>
                        <a:t>Роль</a:t>
                      </a:r>
                      <a:endParaRPr sz="1600" b="1">
                        <a:solidFill>
                          <a:srgbClr val="0F2C68"/>
                        </a:solidFill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44546A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44546A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44546A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44546A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600" b="1">
                          <a:solidFill>
                            <a:srgbClr val="0F2C68"/>
                          </a:solidFill>
                        </a:rPr>
                        <a:t>Функция</a:t>
                      </a:r>
                      <a:endParaRPr sz="1600" b="1">
                        <a:solidFill>
                          <a:srgbClr val="0F2C68"/>
                        </a:solidFill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44546A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44546A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44546A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44546A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917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600">
                          <a:solidFill>
                            <a:schemeClr val="dk1"/>
                          </a:solidFill>
                        </a:rPr>
                        <a:t>Запрашивающий</a:t>
                      </a:r>
                      <a:endParaRPr sz="1600">
                        <a:solidFill>
                          <a:schemeClr val="dk1"/>
                        </a:solidFill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44546A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44546A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44546A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44546A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600">
                          <a:solidFill>
                            <a:schemeClr val="dk1"/>
                          </a:solidFill>
                        </a:rPr>
                        <a:t>Озвучивает запрос, из которого потом вырастет идея для инновации</a:t>
                      </a:r>
                      <a:endParaRPr sz="1600">
                        <a:solidFill>
                          <a:schemeClr val="dk1"/>
                        </a:solidFill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44546A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44546A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44546A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44546A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917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600">
                          <a:solidFill>
                            <a:schemeClr val="dk1"/>
                          </a:solidFill>
                        </a:rPr>
                        <a:t>Инициатор</a:t>
                      </a:r>
                      <a:endParaRPr sz="1600">
                        <a:solidFill>
                          <a:schemeClr val="dk1"/>
                        </a:solidFill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44546A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44546A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44546A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44546A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600">
                          <a:solidFill>
                            <a:schemeClr val="dk1"/>
                          </a:solidFill>
                        </a:rPr>
                        <a:t>Предлагает идею для реализации практики или проекта в данной школе</a:t>
                      </a:r>
                      <a:endParaRPr sz="1600">
                        <a:solidFill>
                          <a:schemeClr val="dk1"/>
                        </a:solidFill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44546A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44546A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44546A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44546A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917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600">
                          <a:solidFill>
                            <a:schemeClr val="dk1"/>
                          </a:solidFill>
                        </a:rPr>
                        <a:t>Автор плана реализации</a:t>
                      </a:r>
                      <a:endParaRPr sz="1600">
                        <a:solidFill>
                          <a:schemeClr val="dk1"/>
                        </a:solidFill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44546A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44546A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44546A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44546A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600">
                          <a:solidFill>
                            <a:schemeClr val="dk1"/>
                          </a:solidFill>
                        </a:rPr>
                        <a:t>Предлагает план реализации</a:t>
                      </a:r>
                      <a:endParaRPr sz="1600">
                        <a:solidFill>
                          <a:schemeClr val="dk1"/>
                        </a:solidFill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44546A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44546A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44546A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44546A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917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600">
                          <a:solidFill>
                            <a:schemeClr val="dk1"/>
                          </a:solidFill>
                        </a:rPr>
                        <a:t>Мотиватор</a:t>
                      </a:r>
                      <a:endParaRPr sz="1600">
                        <a:solidFill>
                          <a:schemeClr val="dk1"/>
                        </a:solidFill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44546A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44546A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44546A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44546A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600">
                          <a:solidFill>
                            <a:schemeClr val="dk1"/>
                          </a:solidFill>
                        </a:rPr>
                        <a:t>Мотивирует генерировать идеи и внедрять их</a:t>
                      </a:r>
                      <a:endParaRPr sz="1600">
                        <a:solidFill>
                          <a:schemeClr val="dk1"/>
                        </a:solidFill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44546A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44546A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44546A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44546A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3917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600">
                          <a:solidFill>
                            <a:schemeClr val="dk1"/>
                          </a:solidFill>
                        </a:rPr>
                        <a:t>Поддерживающий</a:t>
                      </a:r>
                      <a:endParaRPr sz="1600">
                        <a:solidFill>
                          <a:schemeClr val="dk1"/>
                        </a:solidFill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44546A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44546A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44546A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44546A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600" dirty="0">
                          <a:solidFill>
                            <a:schemeClr val="dk1"/>
                          </a:solidFill>
                        </a:rPr>
                        <a:t>Оказывает поддержку в реализации проекта или оформлении идеи</a:t>
                      </a:r>
                      <a:endParaRPr sz="1600" dirty="0">
                        <a:solidFill>
                          <a:schemeClr val="dk1"/>
                        </a:solidFill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44546A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44546A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44546A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44546A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3917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600">
                          <a:solidFill>
                            <a:schemeClr val="dk1"/>
                          </a:solidFill>
                        </a:rPr>
                        <a:t>Исполнитель</a:t>
                      </a:r>
                      <a:endParaRPr sz="1600">
                        <a:solidFill>
                          <a:schemeClr val="dk1"/>
                        </a:solidFill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44546A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44546A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44546A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44546A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600">
                          <a:solidFill>
                            <a:schemeClr val="dk1"/>
                          </a:solidFill>
                        </a:rPr>
                        <a:t>Участвует во внедрении и реализации инновации</a:t>
                      </a:r>
                      <a:endParaRPr sz="1600">
                        <a:solidFill>
                          <a:schemeClr val="dk1"/>
                        </a:solidFill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44546A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44546A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44546A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44546A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3917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600">
                          <a:solidFill>
                            <a:schemeClr val="dk1"/>
                          </a:solidFill>
                        </a:rPr>
                        <a:t>Лидер</a:t>
                      </a:r>
                      <a:endParaRPr sz="1600">
                        <a:solidFill>
                          <a:schemeClr val="dk1"/>
                        </a:solidFill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44546A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44546A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44546A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44546A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600">
                          <a:solidFill>
                            <a:schemeClr val="dk1"/>
                          </a:solidFill>
                        </a:rPr>
                        <a:t>Актор руководит командой коллег, реализующих проект</a:t>
                      </a:r>
                      <a:endParaRPr sz="1600">
                        <a:solidFill>
                          <a:schemeClr val="dk1"/>
                        </a:solidFill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44546A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44546A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44546A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44546A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7946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800" b="0">
                          <a:solidFill>
                            <a:schemeClr val="dk1"/>
                          </a:solidFill>
                        </a:rPr>
                        <a:t>Коммуникатор</a:t>
                      </a:r>
                      <a:endParaRPr sz="1800" b="0">
                        <a:solidFill>
                          <a:schemeClr val="dk1"/>
                        </a:solidFill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44546A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44546A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44546A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44546A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800" b="0" dirty="0">
                          <a:solidFill>
                            <a:schemeClr val="dk1"/>
                          </a:solidFill>
                        </a:rPr>
                        <a:t>Роль того, кто выстраивает и поддерживает коммуникацию между внутренними и внешними для школы </a:t>
                      </a:r>
                      <a:r>
                        <a:rPr lang="ru-RU" sz="1800" b="0" dirty="0" err="1">
                          <a:solidFill>
                            <a:schemeClr val="dk1"/>
                          </a:solidFill>
                        </a:rPr>
                        <a:t>акторами</a:t>
                      </a:r>
                      <a:endParaRPr sz="1800" b="0" dirty="0">
                        <a:solidFill>
                          <a:schemeClr val="dk1"/>
                        </a:solidFill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44546A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44546A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44546A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44546A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6055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600">
                          <a:solidFill>
                            <a:schemeClr val="dk1"/>
                          </a:solidFill>
                        </a:rPr>
                        <a:t>Контролирующий</a:t>
                      </a:r>
                      <a:endParaRPr sz="1600">
                        <a:solidFill>
                          <a:schemeClr val="dk1"/>
                        </a:solidFill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44546A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44546A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44546A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44546A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600" dirty="0">
                          <a:solidFill>
                            <a:schemeClr val="dk1"/>
                          </a:solidFill>
                        </a:rPr>
                        <a:t>Контролирует исполнение проекта, или полученные результаты, или вовлеченность в него</a:t>
                      </a:r>
                      <a:endParaRPr sz="1600" dirty="0">
                        <a:solidFill>
                          <a:schemeClr val="dk1"/>
                        </a:solidFill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44546A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44546A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44546A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44546A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" name="Google Shape;249;p25"/>
          <p:cNvSpPr txBox="1">
            <a:spLocks noGrp="1"/>
          </p:cNvSpPr>
          <p:nvPr>
            <p:ph type="title"/>
          </p:nvPr>
        </p:nvSpPr>
        <p:spPr>
          <a:xfrm>
            <a:off x="998325" y="262200"/>
            <a:ext cx="9274500" cy="7770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dirty="0"/>
              <a:t> Инициатор проекта</a:t>
            </a:r>
            <a:endParaRPr dirty="0"/>
          </a:p>
        </p:txBody>
      </p:sp>
      <p:sp>
        <p:nvSpPr>
          <p:cNvPr id="250" name="Google Shape;250;p25"/>
          <p:cNvSpPr txBox="1">
            <a:spLocks noGrp="1"/>
          </p:cNvSpPr>
          <p:nvPr>
            <p:ph type="body" idx="1"/>
          </p:nvPr>
        </p:nvSpPr>
        <p:spPr>
          <a:xfrm>
            <a:off x="585900" y="1449403"/>
            <a:ext cx="11058000" cy="4675500"/>
          </a:xfrm>
          <a:prstGeom prst="rect">
            <a:avLst/>
          </a:prstGeom>
        </p:spPr>
        <p:txBody>
          <a:bodyPr spcFirstLastPara="1" wrap="square" lIns="0" tIns="0" rIns="0" bIns="45700" anchor="ctr" anchorCtr="0">
            <a:no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None/>
            </a:pPr>
            <a:endParaRPr sz="2500" dirty="0"/>
          </a:p>
        </p:txBody>
      </p:sp>
      <p:grpSp>
        <p:nvGrpSpPr>
          <p:cNvPr id="4" name="Группа 3">
            <a:extLst>
              <a:ext uri="{FF2B5EF4-FFF2-40B4-BE49-F238E27FC236}">
                <a16:creationId xmlns:a16="http://schemas.microsoft.com/office/drawing/2014/main" id="{A1D8D963-7EAB-41A9-85AF-F652CC8BC533}"/>
              </a:ext>
            </a:extLst>
          </p:cNvPr>
          <p:cNvGrpSpPr/>
          <p:nvPr/>
        </p:nvGrpSpPr>
        <p:grpSpPr>
          <a:xfrm>
            <a:off x="643486" y="1400481"/>
            <a:ext cx="11038260" cy="5962709"/>
            <a:chOff x="643486" y="1400481"/>
            <a:chExt cx="11038260" cy="5962709"/>
          </a:xfrm>
        </p:grpSpPr>
        <p:grpSp>
          <p:nvGrpSpPr>
            <p:cNvPr id="5" name="Группа 4">
              <a:extLst>
                <a:ext uri="{FF2B5EF4-FFF2-40B4-BE49-F238E27FC236}">
                  <a16:creationId xmlns:a16="http://schemas.microsoft.com/office/drawing/2014/main" id="{A31056A7-B65A-4223-8DEA-804F05E7948A}"/>
                </a:ext>
              </a:extLst>
            </p:cNvPr>
            <p:cNvGrpSpPr/>
            <p:nvPr/>
          </p:nvGrpSpPr>
          <p:grpSpPr>
            <a:xfrm>
              <a:off x="643486" y="1400481"/>
              <a:ext cx="3324955" cy="4586503"/>
              <a:chOff x="643486" y="1400481"/>
              <a:chExt cx="4800214" cy="4586503"/>
            </a:xfrm>
          </p:grpSpPr>
          <p:sp>
            <p:nvSpPr>
              <p:cNvPr id="12" name="object 4">
                <a:extLst>
                  <a:ext uri="{FF2B5EF4-FFF2-40B4-BE49-F238E27FC236}">
                    <a16:creationId xmlns:a16="http://schemas.microsoft.com/office/drawing/2014/main" id="{D80D0D16-80F6-4F80-9529-EE7EA3D17CB9}"/>
                  </a:ext>
                </a:extLst>
              </p:cNvPr>
              <p:cNvSpPr/>
              <p:nvPr/>
            </p:nvSpPr>
            <p:spPr>
              <a:xfrm>
                <a:off x="643486" y="1400481"/>
                <a:ext cx="4800214" cy="4586503"/>
              </a:xfrm>
              <a:custGeom>
                <a:avLst/>
                <a:gdLst/>
                <a:ahLst/>
                <a:cxnLst/>
                <a:rect l="l" t="t" r="r" b="b"/>
                <a:pathLst>
                  <a:path w="7915909" h="7563484">
                    <a:moveTo>
                      <a:pt x="7915415" y="0"/>
                    </a:moveTo>
                    <a:lnTo>
                      <a:pt x="0" y="0"/>
                    </a:lnTo>
                    <a:lnTo>
                      <a:pt x="0" y="6505334"/>
                    </a:lnTo>
                    <a:lnTo>
                      <a:pt x="0" y="7563332"/>
                    </a:lnTo>
                    <a:lnTo>
                      <a:pt x="7915415" y="7563332"/>
                    </a:lnTo>
                    <a:lnTo>
                      <a:pt x="7915415" y="6505334"/>
                    </a:lnTo>
                    <a:lnTo>
                      <a:pt x="7915415" y="0"/>
                    </a:lnTo>
                    <a:close/>
                  </a:path>
                </a:pathLst>
              </a:custGeom>
              <a:solidFill>
                <a:schemeClr val="accent2"/>
              </a:solidFill>
            </p:spPr>
            <p:txBody>
              <a:bodyPr wrap="square" lIns="0" tIns="0" rIns="0" bIns="0" rtlCol="0" anchor="ctr"/>
              <a:lstStyle/>
              <a:p>
                <a:endParaRPr lang="ru-RU" sz="1092" dirty="0"/>
              </a:p>
            </p:txBody>
          </p:sp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C676965A-3F0D-445F-8A0A-C9E2F40314C8}"/>
                  </a:ext>
                </a:extLst>
              </p:cNvPr>
              <p:cNvSpPr txBox="1"/>
              <p:nvPr/>
            </p:nvSpPr>
            <p:spPr>
              <a:xfrm>
                <a:off x="1036251" y="1725859"/>
                <a:ext cx="4020074" cy="35948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2400" b="1" dirty="0">
                    <a:solidFill>
                      <a:schemeClr val="bg1"/>
                    </a:solidFill>
                  </a:rPr>
                  <a:t>Директора</a:t>
                </a:r>
                <a:endParaRPr lang="ru-RU" b="1" dirty="0">
                  <a:solidFill>
                    <a:schemeClr val="bg1"/>
                  </a:solidFill>
                </a:endParaRPr>
              </a:p>
              <a:p>
                <a:endParaRPr lang="ru-RU" b="1" dirty="0">
                  <a:solidFill>
                    <a:schemeClr val="bg1"/>
                  </a:solidFill>
                </a:endParaRPr>
              </a:p>
              <a:p>
                <a:r>
                  <a:rPr lang="ru-RU" sz="1940" dirty="0">
                    <a:solidFill>
                      <a:schemeClr val="bg1"/>
                    </a:solidFill>
                  </a:rPr>
                  <a:t>- </a:t>
                </a:r>
                <a:r>
                  <a:rPr lang="ru-RU" sz="1600" dirty="0">
                    <a:solidFill>
                      <a:schemeClr val="bg1"/>
                    </a:solidFill>
                  </a:rPr>
                  <a:t>предлагают идеи нововведений, в разработке планов реализации и исполнении которых участвует широкий круг заместителей и преподавателей</a:t>
                </a:r>
              </a:p>
              <a:p>
                <a:endParaRPr lang="ru-RU" sz="1940" dirty="0">
                  <a:solidFill>
                    <a:schemeClr val="bg1"/>
                  </a:solidFill>
                </a:endParaRPr>
              </a:p>
              <a:p>
                <a:endParaRPr lang="ru-RU" sz="1940" dirty="0">
                  <a:solidFill>
                    <a:schemeClr val="bg1"/>
                  </a:solidFill>
                </a:endParaRPr>
              </a:p>
              <a:p>
                <a:endParaRPr lang="ru-RU" sz="1940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6" name="Группа 5">
              <a:extLst>
                <a:ext uri="{FF2B5EF4-FFF2-40B4-BE49-F238E27FC236}">
                  <a16:creationId xmlns:a16="http://schemas.microsoft.com/office/drawing/2014/main" id="{5C0D8F04-FBF8-4B93-97D7-230092E186AD}"/>
                </a:ext>
              </a:extLst>
            </p:cNvPr>
            <p:cNvGrpSpPr/>
            <p:nvPr/>
          </p:nvGrpSpPr>
          <p:grpSpPr>
            <a:xfrm>
              <a:off x="8356791" y="1400481"/>
              <a:ext cx="3324955" cy="5344078"/>
              <a:chOff x="6881532" y="1400481"/>
              <a:chExt cx="4800214" cy="5344078"/>
            </a:xfrm>
          </p:grpSpPr>
          <p:sp>
            <p:nvSpPr>
              <p:cNvPr id="10" name="object 19">
                <a:extLst>
                  <a:ext uri="{FF2B5EF4-FFF2-40B4-BE49-F238E27FC236}">
                    <a16:creationId xmlns:a16="http://schemas.microsoft.com/office/drawing/2014/main" id="{61F94D45-33A5-41D2-AAFD-95FEEF26A773}"/>
                  </a:ext>
                </a:extLst>
              </p:cNvPr>
              <p:cNvSpPr/>
              <p:nvPr/>
            </p:nvSpPr>
            <p:spPr>
              <a:xfrm>
                <a:off x="6881532" y="1400481"/>
                <a:ext cx="4800214" cy="4586503"/>
              </a:xfrm>
              <a:custGeom>
                <a:avLst/>
                <a:gdLst/>
                <a:ahLst/>
                <a:cxnLst/>
                <a:rect l="l" t="t" r="r" b="b"/>
                <a:pathLst>
                  <a:path w="7879715" h="7571105">
                    <a:moveTo>
                      <a:pt x="0" y="0"/>
                    </a:moveTo>
                    <a:lnTo>
                      <a:pt x="7879341" y="0"/>
                    </a:lnTo>
                    <a:lnTo>
                      <a:pt x="7879341" y="7570529"/>
                    </a:lnTo>
                    <a:lnTo>
                      <a:pt x="0" y="7570529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1"/>
              </a:solidFill>
            </p:spPr>
            <p:txBody>
              <a:bodyPr wrap="square" lIns="0" tIns="0" rIns="0" bIns="0" rtlCol="0" anchor="ctr"/>
              <a:lstStyle/>
              <a:p>
                <a:endParaRPr sz="1092" dirty="0"/>
              </a:p>
            </p:txBody>
          </p:sp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8C86E026-08F2-4B67-8B1A-AF3F6544A187}"/>
                  </a:ext>
                </a:extLst>
              </p:cNvPr>
              <p:cNvSpPr txBox="1"/>
              <p:nvPr/>
            </p:nvSpPr>
            <p:spPr>
              <a:xfrm>
                <a:off x="7436026" y="1724723"/>
                <a:ext cx="3742827" cy="50198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2400" b="1" dirty="0">
                    <a:solidFill>
                      <a:schemeClr val="bg1"/>
                    </a:solidFill>
                  </a:rPr>
                  <a:t>Учителя</a:t>
                </a:r>
                <a:endParaRPr lang="ru-RU" b="1" dirty="0">
                  <a:solidFill>
                    <a:schemeClr val="bg1"/>
                  </a:solidFill>
                </a:endParaRPr>
              </a:p>
              <a:p>
                <a:endParaRPr lang="en-US" b="1" dirty="0">
                  <a:solidFill>
                    <a:schemeClr val="bg1"/>
                  </a:solidFill>
                </a:endParaRPr>
              </a:p>
              <a:p>
                <a:r>
                  <a:rPr lang="ru-RU" dirty="0">
                    <a:solidFill>
                      <a:schemeClr val="bg1"/>
                    </a:solidFill>
                  </a:rPr>
                  <a:t>- </a:t>
                </a:r>
                <a:r>
                  <a:rPr lang="ru-RU" sz="1600" dirty="0">
                    <a:solidFill>
                      <a:schemeClr val="bg1"/>
                    </a:solidFill>
                  </a:rPr>
                  <a:t>предлагают идеи и планы реализации, не требующие участия других сотрудников школы в их реализации</a:t>
                </a:r>
              </a:p>
              <a:p>
                <a:pPr marL="285750" indent="-285750">
                  <a:buFontTx/>
                  <a:buChar char="-"/>
                </a:pPr>
                <a:endParaRPr lang="en-US" sz="1600" dirty="0">
                  <a:solidFill>
                    <a:schemeClr val="bg1"/>
                  </a:solidFill>
                </a:endParaRPr>
              </a:p>
              <a:p>
                <a:r>
                  <a:rPr lang="ru-RU" sz="1600" dirty="0">
                    <a:solidFill>
                      <a:schemeClr val="bg1"/>
                    </a:solidFill>
                  </a:rPr>
                  <a:t>- предлагают идеи и планы реализации, в разработке и реализации которых участвуют и другие учителя, и заместители директора, а иногда и сам директор</a:t>
                </a:r>
                <a:endParaRPr lang="ru-RU" sz="1600" b="1" dirty="0">
                  <a:solidFill>
                    <a:schemeClr val="bg1"/>
                  </a:solidFill>
                </a:endParaRPr>
              </a:p>
              <a:p>
                <a:endParaRPr lang="ru-RU" sz="1940" b="1" dirty="0">
                  <a:solidFill>
                    <a:schemeClr val="bg1"/>
                  </a:solidFill>
                </a:endParaRPr>
              </a:p>
              <a:p>
                <a:endParaRPr lang="ru-RU" sz="1940" dirty="0">
                  <a:solidFill>
                    <a:schemeClr val="bg1"/>
                  </a:solidFill>
                </a:endParaRPr>
              </a:p>
              <a:p>
                <a:endParaRPr lang="ru-RU" sz="1940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7" name="Группа 6">
              <a:extLst>
                <a:ext uri="{FF2B5EF4-FFF2-40B4-BE49-F238E27FC236}">
                  <a16:creationId xmlns:a16="http://schemas.microsoft.com/office/drawing/2014/main" id="{4BFCD453-88CC-4137-8873-F2A54C05A956}"/>
                </a:ext>
              </a:extLst>
            </p:cNvPr>
            <p:cNvGrpSpPr/>
            <p:nvPr/>
          </p:nvGrpSpPr>
          <p:grpSpPr>
            <a:xfrm>
              <a:off x="4501981" y="1400481"/>
              <a:ext cx="3324955" cy="5962709"/>
              <a:chOff x="4501981" y="1400481"/>
              <a:chExt cx="3324955" cy="5962709"/>
            </a:xfrm>
          </p:grpSpPr>
          <p:sp>
            <p:nvSpPr>
              <p:cNvPr id="8" name="object 4">
                <a:extLst>
                  <a:ext uri="{FF2B5EF4-FFF2-40B4-BE49-F238E27FC236}">
                    <a16:creationId xmlns:a16="http://schemas.microsoft.com/office/drawing/2014/main" id="{1A8E2A41-7DD5-4C16-A974-5CBE30DD55BB}"/>
                  </a:ext>
                </a:extLst>
              </p:cNvPr>
              <p:cNvSpPr/>
              <p:nvPr/>
            </p:nvSpPr>
            <p:spPr>
              <a:xfrm>
                <a:off x="4501981" y="1400481"/>
                <a:ext cx="3324955" cy="4586503"/>
              </a:xfrm>
              <a:custGeom>
                <a:avLst/>
                <a:gdLst/>
                <a:ahLst/>
                <a:cxnLst/>
                <a:rect l="l" t="t" r="r" b="b"/>
                <a:pathLst>
                  <a:path w="7915909" h="7563484">
                    <a:moveTo>
                      <a:pt x="7915415" y="0"/>
                    </a:moveTo>
                    <a:lnTo>
                      <a:pt x="0" y="0"/>
                    </a:lnTo>
                    <a:lnTo>
                      <a:pt x="0" y="6505334"/>
                    </a:lnTo>
                    <a:lnTo>
                      <a:pt x="0" y="7563332"/>
                    </a:lnTo>
                    <a:lnTo>
                      <a:pt x="7915415" y="7563332"/>
                    </a:lnTo>
                    <a:lnTo>
                      <a:pt x="7915415" y="6505334"/>
                    </a:lnTo>
                    <a:lnTo>
                      <a:pt x="7915415" y="0"/>
                    </a:lnTo>
                    <a:close/>
                  </a:path>
                </a:pathLst>
              </a:custGeom>
              <a:solidFill>
                <a:schemeClr val="accent6"/>
              </a:solidFill>
            </p:spPr>
            <p:txBody>
              <a:bodyPr wrap="square" lIns="0" tIns="0" rIns="0" bIns="0" rtlCol="0" anchor="ctr"/>
              <a:lstStyle/>
              <a:p>
                <a:endParaRPr lang="ru-RU" sz="1092" dirty="0"/>
              </a:p>
            </p:txBody>
          </p:sp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8100C818-0900-436D-A964-78916C058A5D}"/>
                  </a:ext>
                </a:extLst>
              </p:cNvPr>
              <p:cNvSpPr txBox="1"/>
              <p:nvPr/>
            </p:nvSpPr>
            <p:spPr>
              <a:xfrm>
                <a:off x="4882376" y="1724723"/>
                <a:ext cx="2784577" cy="563846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2400" b="1" dirty="0">
                    <a:solidFill>
                      <a:schemeClr val="bg1"/>
                    </a:solidFill>
                  </a:rPr>
                  <a:t>Заместители</a:t>
                </a:r>
                <a:endParaRPr lang="en-US" b="1" dirty="0">
                  <a:solidFill>
                    <a:schemeClr val="bg1"/>
                  </a:solidFill>
                </a:endParaRPr>
              </a:p>
              <a:p>
                <a:endParaRPr lang="en-US" b="1" dirty="0">
                  <a:solidFill>
                    <a:schemeClr val="bg1"/>
                  </a:solidFill>
                </a:endParaRPr>
              </a:p>
              <a:p>
                <a:r>
                  <a:rPr lang="ru-RU" dirty="0">
                    <a:solidFill>
                      <a:schemeClr val="bg1"/>
                    </a:solidFill>
                  </a:rPr>
                  <a:t>- </a:t>
                </a:r>
                <a:r>
                  <a:rPr lang="ru-RU" sz="1600" dirty="0">
                    <a:solidFill>
                      <a:schemeClr val="bg1"/>
                    </a:solidFill>
                  </a:rPr>
                  <a:t>предлагают идеи, к разработке плана и реализации которых привлекаются преподаватели</a:t>
                </a:r>
              </a:p>
              <a:p>
                <a:pPr marL="285750" indent="-285750">
                  <a:buFontTx/>
                  <a:buChar char="-"/>
                </a:pPr>
                <a:endParaRPr lang="en-US" sz="1600" dirty="0">
                  <a:solidFill>
                    <a:schemeClr val="bg1"/>
                  </a:solidFill>
                </a:endParaRPr>
              </a:p>
              <a:p>
                <a:r>
                  <a:rPr lang="ru-RU" sz="1600" dirty="0">
                    <a:solidFill>
                      <a:schemeClr val="bg1"/>
                    </a:solidFill>
                  </a:rPr>
                  <a:t>- заместители придумывают и разрабатывают проекты и практики, относящиеся только к их педагогической деятельности</a:t>
                </a:r>
              </a:p>
              <a:p>
                <a:endParaRPr lang="ru-RU" dirty="0">
                  <a:solidFill>
                    <a:schemeClr val="bg1"/>
                  </a:solidFill>
                </a:endParaRPr>
              </a:p>
              <a:p>
                <a:endParaRPr lang="ru-RU" sz="1940" dirty="0">
                  <a:solidFill>
                    <a:schemeClr val="bg1"/>
                  </a:solidFill>
                </a:endParaRPr>
              </a:p>
              <a:p>
                <a:pPr marL="277246" indent="-277246">
                  <a:buFontTx/>
                  <a:buChar char="-"/>
                </a:pPr>
                <a:endParaRPr lang="ru-RU" sz="1940" dirty="0">
                  <a:solidFill>
                    <a:schemeClr val="bg1"/>
                  </a:solidFill>
                </a:endParaRPr>
              </a:p>
              <a:p>
                <a:endParaRPr lang="ru-RU" sz="1940" dirty="0">
                  <a:solidFill>
                    <a:schemeClr val="bg1"/>
                  </a:solidFill>
                </a:endParaRPr>
              </a:p>
              <a:p>
                <a:endParaRPr lang="ru-RU" sz="1940" dirty="0">
                  <a:solidFill>
                    <a:schemeClr val="bg1"/>
                  </a:solidFill>
                </a:endParaRPr>
              </a:p>
              <a:p>
                <a:endParaRPr lang="ru-RU" sz="1940" dirty="0">
                  <a:solidFill>
                    <a:schemeClr val="bg1"/>
                  </a:solidFill>
                </a:endParaRPr>
              </a:p>
              <a:p>
                <a:endParaRPr lang="ru-RU" sz="1940" dirty="0">
                  <a:solidFill>
                    <a:schemeClr val="bg1"/>
                  </a:solidFill>
                </a:endParaRPr>
              </a:p>
            </p:txBody>
          </p:sp>
        </p:grpSp>
      </p:grp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" name="Google Shape;256;p26"/>
          <p:cNvSpPr txBox="1">
            <a:spLocks noGrp="1"/>
          </p:cNvSpPr>
          <p:nvPr>
            <p:ph type="title"/>
          </p:nvPr>
        </p:nvSpPr>
        <p:spPr>
          <a:xfrm>
            <a:off x="998325" y="262200"/>
            <a:ext cx="9274500" cy="7770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dirty="0"/>
              <a:t>Поддерживающий</a:t>
            </a:r>
            <a:endParaRPr dirty="0"/>
          </a:p>
        </p:txBody>
      </p:sp>
      <p:sp>
        <p:nvSpPr>
          <p:cNvPr id="257" name="Google Shape;257;p26"/>
          <p:cNvSpPr txBox="1">
            <a:spLocks noGrp="1"/>
          </p:cNvSpPr>
          <p:nvPr>
            <p:ph type="body" idx="1"/>
          </p:nvPr>
        </p:nvSpPr>
        <p:spPr>
          <a:xfrm>
            <a:off x="585900" y="1449403"/>
            <a:ext cx="11058000" cy="4675500"/>
          </a:xfrm>
          <a:prstGeom prst="rect">
            <a:avLst/>
          </a:prstGeom>
        </p:spPr>
        <p:txBody>
          <a:bodyPr spcFirstLastPara="1" wrap="square" lIns="0" tIns="0" rIns="0" bIns="45700" anchor="ctr" anchorCtr="0">
            <a:noAutofit/>
          </a:bodyPr>
          <a:lstStyle/>
          <a:p>
            <a:pPr marL="457200" lvl="0" indent="0" algn="l" rtl="0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None/>
            </a:pPr>
            <a:endParaRPr sz="2500" dirty="0"/>
          </a:p>
        </p:txBody>
      </p:sp>
      <p:grpSp>
        <p:nvGrpSpPr>
          <p:cNvPr id="4" name="Группа 3">
            <a:extLst>
              <a:ext uri="{FF2B5EF4-FFF2-40B4-BE49-F238E27FC236}">
                <a16:creationId xmlns:a16="http://schemas.microsoft.com/office/drawing/2014/main" id="{C9935E30-971E-4545-8A58-CD4F8D0042F0}"/>
              </a:ext>
            </a:extLst>
          </p:cNvPr>
          <p:cNvGrpSpPr/>
          <p:nvPr/>
        </p:nvGrpSpPr>
        <p:grpSpPr>
          <a:xfrm>
            <a:off x="847736" y="1321593"/>
            <a:ext cx="9475278" cy="6024264"/>
            <a:chOff x="-1321877" y="1400480"/>
            <a:chExt cx="9475278" cy="6024264"/>
          </a:xfrm>
        </p:grpSpPr>
        <p:grpSp>
          <p:nvGrpSpPr>
            <p:cNvPr id="5" name="Группа 4">
              <a:extLst>
                <a:ext uri="{FF2B5EF4-FFF2-40B4-BE49-F238E27FC236}">
                  <a16:creationId xmlns:a16="http://schemas.microsoft.com/office/drawing/2014/main" id="{6AEA86E9-8708-4BEB-90D0-21BD35B1476C}"/>
                </a:ext>
              </a:extLst>
            </p:cNvPr>
            <p:cNvGrpSpPr/>
            <p:nvPr/>
          </p:nvGrpSpPr>
          <p:grpSpPr>
            <a:xfrm>
              <a:off x="-1321877" y="1400480"/>
              <a:ext cx="4227013" cy="5919619"/>
              <a:chOff x="-2193895" y="1400480"/>
              <a:chExt cx="6102510" cy="5919619"/>
            </a:xfrm>
          </p:grpSpPr>
          <p:sp>
            <p:nvSpPr>
              <p:cNvPr id="9" name="object 4">
                <a:extLst>
                  <a:ext uri="{FF2B5EF4-FFF2-40B4-BE49-F238E27FC236}">
                    <a16:creationId xmlns:a16="http://schemas.microsoft.com/office/drawing/2014/main" id="{C21240D3-ED1C-4A75-ADD9-A7721CB6B5B5}"/>
                  </a:ext>
                </a:extLst>
              </p:cNvPr>
              <p:cNvSpPr/>
              <p:nvPr/>
            </p:nvSpPr>
            <p:spPr>
              <a:xfrm>
                <a:off x="-2193895" y="1400480"/>
                <a:ext cx="6102510" cy="4803310"/>
              </a:xfrm>
              <a:custGeom>
                <a:avLst/>
                <a:gdLst/>
                <a:ahLst/>
                <a:cxnLst/>
                <a:rect l="l" t="t" r="r" b="b"/>
                <a:pathLst>
                  <a:path w="7915909" h="7563484">
                    <a:moveTo>
                      <a:pt x="7915415" y="0"/>
                    </a:moveTo>
                    <a:lnTo>
                      <a:pt x="0" y="0"/>
                    </a:lnTo>
                    <a:lnTo>
                      <a:pt x="0" y="6505334"/>
                    </a:lnTo>
                    <a:lnTo>
                      <a:pt x="0" y="7563332"/>
                    </a:lnTo>
                    <a:lnTo>
                      <a:pt x="7915415" y="7563332"/>
                    </a:lnTo>
                    <a:lnTo>
                      <a:pt x="7915415" y="6505334"/>
                    </a:lnTo>
                    <a:lnTo>
                      <a:pt x="7915415" y="0"/>
                    </a:lnTo>
                    <a:close/>
                  </a:path>
                </a:pathLst>
              </a:custGeom>
              <a:solidFill>
                <a:schemeClr val="accent2"/>
              </a:solidFill>
            </p:spPr>
            <p:txBody>
              <a:bodyPr wrap="square" lIns="0" tIns="0" rIns="0" bIns="0" rtlCol="0" anchor="ctr"/>
              <a:lstStyle/>
              <a:p>
                <a:endParaRPr lang="ru-RU" sz="1092" dirty="0"/>
              </a:p>
            </p:txBody>
          </p:sp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81188C8A-6FAD-4262-BF5A-C6C1DCECD49F}"/>
                  </a:ext>
                </a:extLst>
              </p:cNvPr>
              <p:cNvSpPr txBox="1"/>
              <p:nvPr/>
            </p:nvSpPr>
            <p:spPr>
              <a:xfrm>
                <a:off x="-1700854" y="1724721"/>
                <a:ext cx="5004808" cy="559537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2400" b="1" dirty="0">
                    <a:solidFill>
                      <a:schemeClr val="bg1"/>
                    </a:solidFill>
                  </a:rPr>
                  <a:t>Директора</a:t>
                </a:r>
                <a:endParaRPr lang="ru-RU" b="1" dirty="0">
                  <a:solidFill>
                    <a:schemeClr val="bg1"/>
                  </a:solidFill>
                </a:endParaRPr>
              </a:p>
              <a:p>
                <a:endParaRPr lang="ru-RU" b="1" dirty="0">
                  <a:solidFill>
                    <a:schemeClr val="bg1"/>
                  </a:solidFill>
                </a:endParaRPr>
              </a:p>
              <a:p>
                <a:pPr>
                  <a:spcBef>
                    <a:spcPts val="1200"/>
                  </a:spcBef>
                </a:pPr>
                <a:r>
                  <a:rPr lang="ru-RU" sz="2000" dirty="0">
                    <a:solidFill>
                      <a:schemeClr val="bg1"/>
                    </a:solidFill>
                  </a:rPr>
                  <a:t>- </a:t>
                </a:r>
                <a:r>
                  <a:rPr lang="ru-RU" sz="1800" dirty="0">
                    <a:solidFill>
                      <a:schemeClr val="bg1"/>
                    </a:solidFill>
                  </a:rPr>
                  <a:t>Устное одобрение</a:t>
                </a:r>
              </a:p>
              <a:p>
                <a:pPr>
                  <a:spcBef>
                    <a:spcPts val="1200"/>
                  </a:spcBef>
                </a:pPr>
                <a:r>
                  <a:rPr lang="ru-RU" sz="1800" dirty="0">
                    <a:solidFill>
                      <a:schemeClr val="bg1"/>
                    </a:solidFill>
                  </a:rPr>
                  <a:t>- Документация</a:t>
                </a:r>
              </a:p>
              <a:p>
                <a:pPr>
                  <a:spcBef>
                    <a:spcPts val="1200"/>
                  </a:spcBef>
                </a:pPr>
                <a:r>
                  <a:rPr lang="ru-RU" sz="1800" dirty="0">
                    <a:solidFill>
                      <a:schemeClr val="bg1"/>
                    </a:solidFill>
                  </a:rPr>
                  <a:t>- Поиск финансирования</a:t>
                </a:r>
              </a:p>
              <a:p>
                <a:pPr>
                  <a:spcBef>
                    <a:spcPts val="1200"/>
                  </a:spcBef>
                </a:pPr>
                <a:r>
                  <a:rPr lang="ru-RU" sz="1800" dirty="0">
                    <a:solidFill>
                      <a:schemeClr val="bg1"/>
                    </a:solidFill>
                  </a:rPr>
                  <a:t>- Не перегружать своими собственными идеями</a:t>
                </a:r>
              </a:p>
              <a:p>
                <a:pPr>
                  <a:spcBef>
                    <a:spcPts val="1200"/>
                  </a:spcBef>
                </a:pPr>
                <a:r>
                  <a:rPr lang="ru-RU" sz="1800" dirty="0">
                    <a:solidFill>
                      <a:schemeClr val="bg1"/>
                    </a:solidFill>
                  </a:rPr>
                  <a:t>- Участие в проектах заместителей и преподавателей</a:t>
                </a:r>
              </a:p>
              <a:p>
                <a:pPr>
                  <a:spcBef>
                    <a:spcPts val="1200"/>
                  </a:spcBef>
                </a:pPr>
                <a:r>
                  <a:rPr lang="ru-RU" sz="1800" dirty="0">
                    <a:solidFill>
                      <a:schemeClr val="bg1"/>
                    </a:solidFill>
                  </a:rPr>
                  <a:t>- Создание возможностей для новых практик и проектов</a:t>
                </a:r>
              </a:p>
              <a:p>
                <a:endParaRPr lang="ru-RU" sz="1940" dirty="0">
                  <a:solidFill>
                    <a:schemeClr val="bg1"/>
                  </a:solidFill>
                </a:endParaRPr>
              </a:p>
              <a:p>
                <a:endParaRPr lang="ru-RU" sz="1940" dirty="0">
                  <a:solidFill>
                    <a:schemeClr val="bg1"/>
                  </a:solidFill>
                </a:endParaRPr>
              </a:p>
              <a:p>
                <a:endParaRPr lang="ru-RU" sz="1940" dirty="0">
                  <a:solidFill>
                    <a:schemeClr val="bg1"/>
                  </a:solidFill>
                </a:endParaRPr>
              </a:p>
              <a:p>
                <a:endParaRPr lang="ru-RU" sz="1940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6" name="Группа 5">
              <a:extLst>
                <a:ext uri="{FF2B5EF4-FFF2-40B4-BE49-F238E27FC236}">
                  <a16:creationId xmlns:a16="http://schemas.microsoft.com/office/drawing/2014/main" id="{2EF798ED-B22D-4C6B-9174-CF0DFBD3ADAA}"/>
                </a:ext>
              </a:extLst>
            </p:cNvPr>
            <p:cNvGrpSpPr/>
            <p:nvPr/>
          </p:nvGrpSpPr>
          <p:grpSpPr>
            <a:xfrm>
              <a:off x="4090511" y="1400480"/>
              <a:ext cx="4062890" cy="6024264"/>
              <a:chOff x="4090511" y="1400480"/>
              <a:chExt cx="4062890" cy="6024264"/>
            </a:xfrm>
          </p:grpSpPr>
          <p:sp>
            <p:nvSpPr>
              <p:cNvPr id="7" name="object 4">
                <a:extLst>
                  <a:ext uri="{FF2B5EF4-FFF2-40B4-BE49-F238E27FC236}">
                    <a16:creationId xmlns:a16="http://schemas.microsoft.com/office/drawing/2014/main" id="{9A030160-685D-4C7C-A5C6-900114A7D379}"/>
                  </a:ext>
                </a:extLst>
              </p:cNvPr>
              <p:cNvSpPr/>
              <p:nvPr/>
            </p:nvSpPr>
            <p:spPr>
              <a:xfrm>
                <a:off x="4090511" y="1400480"/>
                <a:ext cx="4062890" cy="4803310"/>
              </a:xfrm>
              <a:custGeom>
                <a:avLst/>
                <a:gdLst/>
                <a:ahLst/>
                <a:cxnLst/>
                <a:rect l="l" t="t" r="r" b="b"/>
                <a:pathLst>
                  <a:path w="7915909" h="7563484">
                    <a:moveTo>
                      <a:pt x="7915415" y="0"/>
                    </a:moveTo>
                    <a:lnTo>
                      <a:pt x="0" y="0"/>
                    </a:lnTo>
                    <a:lnTo>
                      <a:pt x="0" y="6505334"/>
                    </a:lnTo>
                    <a:lnTo>
                      <a:pt x="0" y="7563332"/>
                    </a:lnTo>
                    <a:lnTo>
                      <a:pt x="7915415" y="7563332"/>
                    </a:lnTo>
                    <a:lnTo>
                      <a:pt x="7915415" y="6505334"/>
                    </a:lnTo>
                    <a:lnTo>
                      <a:pt x="7915415" y="0"/>
                    </a:lnTo>
                    <a:close/>
                  </a:path>
                </a:pathLst>
              </a:custGeom>
              <a:solidFill>
                <a:schemeClr val="accent6"/>
              </a:solidFill>
            </p:spPr>
            <p:txBody>
              <a:bodyPr wrap="square" lIns="0" tIns="0" rIns="0" bIns="0" rtlCol="0" anchor="ctr"/>
              <a:lstStyle/>
              <a:p>
                <a:endParaRPr lang="ru-RU" sz="1092" dirty="0"/>
              </a:p>
            </p:txBody>
          </p:sp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DB3A7455-5F35-4589-A8B8-FFF1BDB05E43}"/>
                  </a:ext>
                </a:extLst>
              </p:cNvPr>
              <p:cNvSpPr txBox="1"/>
              <p:nvPr/>
            </p:nvSpPr>
            <p:spPr>
              <a:xfrm>
                <a:off x="4259322" y="1724722"/>
                <a:ext cx="3734095" cy="570002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2400" b="1" dirty="0">
                    <a:solidFill>
                      <a:schemeClr val="bg1"/>
                    </a:solidFill>
                  </a:rPr>
                  <a:t>Заместители</a:t>
                </a:r>
                <a:endParaRPr lang="en-US" sz="2400" b="1" dirty="0">
                  <a:solidFill>
                    <a:schemeClr val="bg1"/>
                  </a:solidFill>
                </a:endParaRPr>
              </a:p>
              <a:p>
                <a:endParaRPr lang="en-US" b="1" dirty="0">
                  <a:solidFill>
                    <a:schemeClr val="bg1"/>
                  </a:solidFill>
                </a:endParaRPr>
              </a:p>
              <a:p>
                <a:r>
                  <a:rPr lang="ru-RU" sz="2000" dirty="0">
                    <a:solidFill>
                      <a:schemeClr val="bg1"/>
                    </a:solidFill>
                  </a:rPr>
                  <a:t>- </a:t>
                </a:r>
                <a:r>
                  <a:rPr lang="ru-RU" sz="1800" dirty="0">
                    <a:solidFill>
                      <a:schemeClr val="bg1"/>
                    </a:solidFill>
                  </a:rPr>
                  <a:t>Устная поддержка</a:t>
                </a:r>
              </a:p>
              <a:p>
                <a:pPr marL="285750" indent="-285750">
                  <a:buFontTx/>
                  <a:buChar char="-"/>
                </a:pPr>
                <a:endParaRPr lang="en-US" sz="1800" dirty="0">
                  <a:solidFill>
                    <a:schemeClr val="bg1"/>
                  </a:solidFill>
                </a:endParaRPr>
              </a:p>
              <a:p>
                <a:r>
                  <a:rPr lang="ru-RU" sz="1800" dirty="0">
                    <a:solidFill>
                      <a:schemeClr val="bg1"/>
                    </a:solidFill>
                  </a:rPr>
                  <a:t>- Не перегружать инновационных учителей преподавательскими часами</a:t>
                </a:r>
              </a:p>
              <a:p>
                <a:pPr marL="285750" indent="-285750">
                  <a:buFontTx/>
                  <a:buChar char="-"/>
                </a:pPr>
                <a:endParaRPr lang="en-US" sz="1800" dirty="0">
                  <a:solidFill>
                    <a:schemeClr val="bg1"/>
                  </a:solidFill>
                </a:endParaRPr>
              </a:p>
              <a:p>
                <a:r>
                  <a:rPr lang="ru-RU" sz="1800" dirty="0">
                    <a:solidFill>
                      <a:schemeClr val="bg1"/>
                    </a:solidFill>
                  </a:rPr>
                  <a:t>- Заместитель директора должен быть тем человеком, к которому учителя могут прийти и предложить свои идеи</a:t>
                </a:r>
                <a:endParaRPr lang="en-US" sz="1800" dirty="0">
                  <a:solidFill>
                    <a:schemeClr val="bg1"/>
                  </a:solidFill>
                </a:endParaRPr>
              </a:p>
              <a:p>
                <a:endParaRPr lang="ru-RU" dirty="0">
                  <a:solidFill>
                    <a:schemeClr val="bg1"/>
                  </a:solidFill>
                </a:endParaRPr>
              </a:p>
              <a:p>
                <a:endParaRPr lang="ru-RU" dirty="0">
                  <a:solidFill>
                    <a:schemeClr val="bg1"/>
                  </a:solidFill>
                </a:endParaRPr>
              </a:p>
              <a:p>
                <a:endParaRPr lang="ru-RU" sz="1940" dirty="0">
                  <a:solidFill>
                    <a:schemeClr val="bg1"/>
                  </a:solidFill>
                </a:endParaRPr>
              </a:p>
              <a:p>
                <a:pPr marL="277246" indent="-277246">
                  <a:buFontTx/>
                  <a:buChar char="-"/>
                </a:pPr>
                <a:endParaRPr lang="ru-RU" sz="1940" dirty="0">
                  <a:solidFill>
                    <a:schemeClr val="bg1"/>
                  </a:solidFill>
                </a:endParaRPr>
              </a:p>
              <a:p>
                <a:endParaRPr lang="ru-RU" sz="1940" dirty="0">
                  <a:solidFill>
                    <a:schemeClr val="bg1"/>
                  </a:solidFill>
                </a:endParaRPr>
              </a:p>
              <a:p>
                <a:endParaRPr lang="ru-RU" sz="1940" dirty="0">
                  <a:solidFill>
                    <a:schemeClr val="bg1"/>
                  </a:solidFill>
                </a:endParaRPr>
              </a:p>
              <a:p>
                <a:endParaRPr lang="ru-RU" sz="1940" dirty="0">
                  <a:solidFill>
                    <a:schemeClr val="bg1"/>
                  </a:solidFill>
                </a:endParaRPr>
              </a:p>
              <a:p>
                <a:endParaRPr lang="ru-RU" sz="1940" dirty="0">
                  <a:solidFill>
                    <a:schemeClr val="bg1"/>
                  </a:solidFill>
                </a:endParaRPr>
              </a:p>
            </p:txBody>
          </p:sp>
        </p:grpSp>
      </p:grp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" name="Google Shape;263;p27"/>
          <p:cNvSpPr txBox="1">
            <a:spLocks noGrp="1"/>
          </p:cNvSpPr>
          <p:nvPr>
            <p:ph type="title"/>
          </p:nvPr>
        </p:nvSpPr>
        <p:spPr>
          <a:xfrm>
            <a:off x="998325" y="262200"/>
            <a:ext cx="9274500" cy="7770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dirty="0"/>
              <a:t>Коммуникатор</a:t>
            </a:r>
            <a:endParaRPr dirty="0"/>
          </a:p>
        </p:txBody>
      </p:sp>
      <p:sp>
        <p:nvSpPr>
          <p:cNvPr id="264" name="Google Shape;264;p27"/>
          <p:cNvSpPr txBox="1">
            <a:spLocks noGrp="1"/>
          </p:cNvSpPr>
          <p:nvPr>
            <p:ph type="body" idx="1"/>
          </p:nvPr>
        </p:nvSpPr>
        <p:spPr>
          <a:xfrm>
            <a:off x="585900" y="1449400"/>
            <a:ext cx="10386900" cy="4675500"/>
          </a:xfrm>
          <a:prstGeom prst="rect">
            <a:avLst/>
          </a:prstGeom>
        </p:spPr>
        <p:txBody>
          <a:bodyPr spcFirstLastPara="1" wrap="square" lIns="0" tIns="0" rIns="0" bIns="45700" anchor="ctr" anchorCtr="0">
            <a:noAutofit/>
          </a:bodyPr>
          <a:lstStyle/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4" name="Группа 3">
            <a:extLst>
              <a:ext uri="{FF2B5EF4-FFF2-40B4-BE49-F238E27FC236}">
                <a16:creationId xmlns:a16="http://schemas.microsoft.com/office/drawing/2014/main" id="{76D60602-8302-4F66-9428-F326F6BF549F}"/>
              </a:ext>
            </a:extLst>
          </p:cNvPr>
          <p:cNvGrpSpPr/>
          <p:nvPr/>
        </p:nvGrpSpPr>
        <p:grpSpPr>
          <a:xfrm>
            <a:off x="643486" y="1400481"/>
            <a:ext cx="11038260" cy="4668105"/>
            <a:chOff x="643486" y="1400481"/>
            <a:chExt cx="11038260" cy="4668105"/>
          </a:xfrm>
        </p:grpSpPr>
        <p:grpSp>
          <p:nvGrpSpPr>
            <p:cNvPr id="5" name="Группа 4">
              <a:extLst>
                <a:ext uri="{FF2B5EF4-FFF2-40B4-BE49-F238E27FC236}">
                  <a16:creationId xmlns:a16="http://schemas.microsoft.com/office/drawing/2014/main" id="{62B03B7F-F701-4B88-BFE1-5F13414B6606}"/>
                </a:ext>
              </a:extLst>
            </p:cNvPr>
            <p:cNvGrpSpPr/>
            <p:nvPr/>
          </p:nvGrpSpPr>
          <p:grpSpPr>
            <a:xfrm>
              <a:off x="643486" y="1400481"/>
              <a:ext cx="3324955" cy="4668105"/>
              <a:chOff x="643486" y="1400481"/>
              <a:chExt cx="4800214" cy="4668105"/>
            </a:xfrm>
          </p:grpSpPr>
          <p:sp>
            <p:nvSpPr>
              <p:cNvPr id="12" name="object 4">
                <a:extLst>
                  <a:ext uri="{FF2B5EF4-FFF2-40B4-BE49-F238E27FC236}">
                    <a16:creationId xmlns:a16="http://schemas.microsoft.com/office/drawing/2014/main" id="{ED465FC8-4CC5-48E7-83D6-D35297F92491}"/>
                  </a:ext>
                </a:extLst>
              </p:cNvPr>
              <p:cNvSpPr/>
              <p:nvPr/>
            </p:nvSpPr>
            <p:spPr>
              <a:xfrm>
                <a:off x="643486" y="1400481"/>
                <a:ext cx="4800214" cy="4586503"/>
              </a:xfrm>
              <a:custGeom>
                <a:avLst/>
                <a:gdLst/>
                <a:ahLst/>
                <a:cxnLst/>
                <a:rect l="l" t="t" r="r" b="b"/>
                <a:pathLst>
                  <a:path w="7915909" h="7563484">
                    <a:moveTo>
                      <a:pt x="7915415" y="0"/>
                    </a:moveTo>
                    <a:lnTo>
                      <a:pt x="0" y="0"/>
                    </a:lnTo>
                    <a:lnTo>
                      <a:pt x="0" y="6505334"/>
                    </a:lnTo>
                    <a:lnTo>
                      <a:pt x="0" y="7563332"/>
                    </a:lnTo>
                    <a:lnTo>
                      <a:pt x="7915415" y="7563332"/>
                    </a:lnTo>
                    <a:lnTo>
                      <a:pt x="7915415" y="6505334"/>
                    </a:lnTo>
                    <a:lnTo>
                      <a:pt x="7915415" y="0"/>
                    </a:lnTo>
                    <a:close/>
                  </a:path>
                </a:pathLst>
              </a:custGeom>
              <a:solidFill>
                <a:schemeClr val="accent2"/>
              </a:solidFill>
            </p:spPr>
            <p:txBody>
              <a:bodyPr wrap="square" lIns="0" tIns="0" rIns="0" bIns="0" rtlCol="0" anchor="ctr"/>
              <a:lstStyle/>
              <a:p>
                <a:endParaRPr lang="ru-RU" sz="1092" dirty="0"/>
              </a:p>
            </p:txBody>
          </p:sp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76839372-07EA-4CEB-B824-081F59D3BBF7}"/>
                  </a:ext>
                </a:extLst>
              </p:cNvPr>
              <p:cNvSpPr txBox="1"/>
              <p:nvPr/>
            </p:nvSpPr>
            <p:spPr>
              <a:xfrm>
                <a:off x="1036251" y="1725859"/>
                <a:ext cx="4020074" cy="434272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2400" b="1" dirty="0">
                    <a:solidFill>
                      <a:schemeClr val="bg1"/>
                    </a:solidFill>
                  </a:rPr>
                  <a:t>Директора</a:t>
                </a:r>
                <a:endParaRPr lang="ru-RU" b="1" dirty="0">
                  <a:solidFill>
                    <a:schemeClr val="bg1"/>
                  </a:solidFill>
                </a:endParaRPr>
              </a:p>
              <a:p>
                <a:endParaRPr lang="ru-RU" b="1" dirty="0">
                  <a:solidFill>
                    <a:schemeClr val="bg1"/>
                  </a:solidFill>
                </a:endParaRPr>
              </a:p>
              <a:p>
                <a:r>
                  <a:rPr lang="ru-RU" dirty="0">
                    <a:solidFill>
                      <a:schemeClr val="bg1"/>
                    </a:solidFill>
                  </a:rPr>
                  <a:t>- </a:t>
                </a:r>
                <a:r>
                  <a:rPr lang="ru-RU" sz="1800" dirty="0">
                    <a:solidFill>
                      <a:schemeClr val="bg1"/>
                    </a:solidFill>
                  </a:rPr>
                  <a:t>Создание партнерских отношений с внешними по отношению к школе структурами, такими как учреждения культуры, колледжи, университеты, государственные организации и частный бизнес</a:t>
                </a:r>
              </a:p>
              <a:p>
                <a:endParaRPr lang="ru-RU" sz="1940" dirty="0">
                  <a:solidFill>
                    <a:schemeClr val="bg1"/>
                  </a:solidFill>
                </a:endParaRPr>
              </a:p>
              <a:p>
                <a:endParaRPr lang="ru-RU" sz="1940" dirty="0">
                  <a:solidFill>
                    <a:schemeClr val="bg1"/>
                  </a:solidFill>
                </a:endParaRPr>
              </a:p>
              <a:p>
                <a:endParaRPr lang="ru-RU" sz="1940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6" name="Группа 5">
              <a:extLst>
                <a:ext uri="{FF2B5EF4-FFF2-40B4-BE49-F238E27FC236}">
                  <a16:creationId xmlns:a16="http://schemas.microsoft.com/office/drawing/2014/main" id="{D429232C-27AC-48EB-AACE-3B6A42E01166}"/>
                </a:ext>
              </a:extLst>
            </p:cNvPr>
            <p:cNvGrpSpPr/>
            <p:nvPr/>
          </p:nvGrpSpPr>
          <p:grpSpPr>
            <a:xfrm>
              <a:off x="8356791" y="1400481"/>
              <a:ext cx="3324955" cy="4586503"/>
              <a:chOff x="6881532" y="1400481"/>
              <a:chExt cx="4800214" cy="4586503"/>
            </a:xfrm>
          </p:grpSpPr>
          <p:sp>
            <p:nvSpPr>
              <p:cNvPr id="10" name="object 19">
                <a:extLst>
                  <a:ext uri="{FF2B5EF4-FFF2-40B4-BE49-F238E27FC236}">
                    <a16:creationId xmlns:a16="http://schemas.microsoft.com/office/drawing/2014/main" id="{8D79550F-9481-4D08-A082-46ED8DE93AB6}"/>
                  </a:ext>
                </a:extLst>
              </p:cNvPr>
              <p:cNvSpPr/>
              <p:nvPr/>
            </p:nvSpPr>
            <p:spPr>
              <a:xfrm>
                <a:off x="6881532" y="1400481"/>
                <a:ext cx="4800214" cy="4586503"/>
              </a:xfrm>
              <a:custGeom>
                <a:avLst/>
                <a:gdLst/>
                <a:ahLst/>
                <a:cxnLst/>
                <a:rect l="l" t="t" r="r" b="b"/>
                <a:pathLst>
                  <a:path w="7879715" h="7571105">
                    <a:moveTo>
                      <a:pt x="0" y="0"/>
                    </a:moveTo>
                    <a:lnTo>
                      <a:pt x="7879341" y="0"/>
                    </a:lnTo>
                    <a:lnTo>
                      <a:pt x="7879341" y="7570529"/>
                    </a:lnTo>
                    <a:lnTo>
                      <a:pt x="0" y="7570529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1"/>
              </a:solidFill>
            </p:spPr>
            <p:txBody>
              <a:bodyPr wrap="square" lIns="0" tIns="0" rIns="0" bIns="0" rtlCol="0" anchor="ctr"/>
              <a:lstStyle/>
              <a:p>
                <a:endParaRPr sz="1092" dirty="0"/>
              </a:p>
            </p:txBody>
          </p:sp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F3E7936F-DB96-4306-BEEB-FDA6509CDDBC}"/>
                  </a:ext>
                </a:extLst>
              </p:cNvPr>
              <p:cNvSpPr txBox="1"/>
              <p:nvPr/>
            </p:nvSpPr>
            <p:spPr>
              <a:xfrm>
                <a:off x="7436026" y="1724723"/>
                <a:ext cx="3742827" cy="404726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2400" b="1" dirty="0">
                    <a:solidFill>
                      <a:schemeClr val="bg1"/>
                    </a:solidFill>
                  </a:rPr>
                  <a:t>Учителя</a:t>
                </a:r>
                <a:endParaRPr lang="ru-RU" b="1" dirty="0">
                  <a:solidFill>
                    <a:schemeClr val="bg1"/>
                  </a:solidFill>
                </a:endParaRPr>
              </a:p>
              <a:p>
                <a:endParaRPr lang="ru-RU" b="1" dirty="0">
                  <a:solidFill>
                    <a:schemeClr val="bg1"/>
                  </a:solidFill>
                </a:endParaRPr>
              </a:p>
              <a:p>
                <a:r>
                  <a:rPr lang="ru-RU" dirty="0">
                    <a:solidFill>
                      <a:schemeClr val="bg1"/>
                    </a:solidFill>
                  </a:rPr>
                  <a:t>- </a:t>
                </a:r>
                <a:r>
                  <a:rPr lang="ru-RU" sz="1800" dirty="0">
                    <a:solidFill>
                      <a:schemeClr val="bg1"/>
                    </a:solidFill>
                  </a:rPr>
                  <a:t>Вовлечение сотрудников внешних организаций в реализацию инновационных проектов </a:t>
                </a:r>
                <a:endParaRPr lang="en-US" sz="1800" dirty="0">
                  <a:solidFill>
                    <a:schemeClr val="bg1"/>
                  </a:solidFill>
                </a:endParaRPr>
              </a:p>
              <a:p>
                <a:endParaRPr lang="ru-RU" dirty="0">
                  <a:solidFill>
                    <a:schemeClr val="bg1"/>
                  </a:solidFill>
                </a:endParaRPr>
              </a:p>
              <a:p>
                <a:endParaRPr lang="ru-RU" sz="1940" b="1" dirty="0">
                  <a:solidFill>
                    <a:schemeClr val="bg1"/>
                  </a:solidFill>
                </a:endParaRPr>
              </a:p>
              <a:p>
                <a:endParaRPr lang="ru-RU" sz="1940" b="1" dirty="0">
                  <a:solidFill>
                    <a:schemeClr val="bg1"/>
                  </a:solidFill>
                </a:endParaRPr>
              </a:p>
              <a:p>
                <a:endParaRPr lang="ru-RU" sz="1940" b="1" dirty="0">
                  <a:solidFill>
                    <a:schemeClr val="bg1"/>
                  </a:solidFill>
                </a:endParaRPr>
              </a:p>
              <a:p>
                <a:endParaRPr lang="ru-RU" sz="1940" dirty="0">
                  <a:solidFill>
                    <a:schemeClr val="bg1"/>
                  </a:solidFill>
                </a:endParaRPr>
              </a:p>
              <a:p>
                <a:endParaRPr lang="ru-RU" sz="1940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7" name="Группа 6">
              <a:extLst>
                <a:ext uri="{FF2B5EF4-FFF2-40B4-BE49-F238E27FC236}">
                  <a16:creationId xmlns:a16="http://schemas.microsoft.com/office/drawing/2014/main" id="{3301BD28-000B-462E-8881-C4CC7E286AD8}"/>
                </a:ext>
              </a:extLst>
            </p:cNvPr>
            <p:cNvGrpSpPr/>
            <p:nvPr/>
          </p:nvGrpSpPr>
          <p:grpSpPr>
            <a:xfrm>
              <a:off x="4501981" y="1400481"/>
              <a:ext cx="3324955" cy="4586503"/>
              <a:chOff x="4501981" y="1400481"/>
              <a:chExt cx="3324955" cy="4586503"/>
            </a:xfrm>
          </p:grpSpPr>
          <p:sp>
            <p:nvSpPr>
              <p:cNvPr id="8" name="object 4">
                <a:extLst>
                  <a:ext uri="{FF2B5EF4-FFF2-40B4-BE49-F238E27FC236}">
                    <a16:creationId xmlns:a16="http://schemas.microsoft.com/office/drawing/2014/main" id="{980C2299-19B3-4FFD-A1DA-6C266D2AB0AF}"/>
                  </a:ext>
                </a:extLst>
              </p:cNvPr>
              <p:cNvSpPr/>
              <p:nvPr/>
            </p:nvSpPr>
            <p:spPr>
              <a:xfrm>
                <a:off x="4501981" y="1400481"/>
                <a:ext cx="3324955" cy="4586503"/>
              </a:xfrm>
              <a:custGeom>
                <a:avLst/>
                <a:gdLst/>
                <a:ahLst/>
                <a:cxnLst/>
                <a:rect l="l" t="t" r="r" b="b"/>
                <a:pathLst>
                  <a:path w="7915909" h="7563484">
                    <a:moveTo>
                      <a:pt x="7915415" y="0"/>
                    </a:moveTo>
                    <a:lnTo>
                      <a:pt x="0" y="0"/>
                    </a:lnTo>
                    <a:lnTo>
                      <a:pt x="0" y="6505334"/>
                    </a:lnTo>
                    <a:lnTo>
                      <a:pt x="0" y="7563332"/>
                    </a:lnTo>
                    <a:lnTo>
                      <a:pt x="7915415" y="7563332"/>
                    </a:lnTo>
                    <a:lnTo>
                      <a:pt x="7915415" y="6505334"/>
                    </a:lnTo>
                    <a:lnTo>
                      <a:pt x="7915415" y="0"/>
                    </a:lnTo>
                    <a:close/>
                  </a:path>
                </a:pathLst>
              </a:custGeom>
              <a:solidFill>
                <a:schemeClr val="accent6"/>
              </a:solidFill>
            </p:spPr>
            <p:txBody>
              <a:bodyPr wrap="square" lIns="0" tIns="0" rIns="0" bIns="0" rtlCol="0" anchor="ctr"/>
              <a:lstStyle/>
              <a:p>
                <a:endParaRPr lang="ru-RU" sz="1092" dirty="0"/>
              </a:p>
            </p:txBody>
          </p:sp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8064171E-2BEE-4BF7-9DDE-1410CEA2F271}"/>
                  </a:ext>
                </a:extLst>
              </p:cNvPr>
              <p:cNvSpPr txBox="1"/>
              <p:nvPr/>
            </p:nvSpPr>
            <p:spPr>
              <a:xfrm>
                <a:off x="4882376" y="1724723"/>
                <a:ext cx="2784577" cy="400725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2400" b="1" dirty="0">
                    <a:solidFill>
                      <a:schemeClr val="bg1"/>
                    </a:solidFill>
                  </a:rPr>
                  <a:t>Заместители</a:t>
                </a:r>
                <a:endParaRPr lang="en-US" b="1" dirty="0">
                  <a:solidFill>
                    <a:schemeClr val="bg1"/>
                  </a:solidFill>
                </a:endParaRPr>
              </a:p>
              <a:p>
                <a:endParaRPr lang="ru-RU" b="1" dirty="0">
                  <a:solidFill>
                    <a:schemeClr val="bg1"/>
                  </a:solidFill>
                </a:endParaRPr>
              </a:p>
              <a:p>
                <a:r>
                  <a:rPr lang="ru-RU" dirty="0">
                    <a:solidFill>
                      <a:schemeClr val="bg1"/>
                    </a:solidFill>
                  </a:rPr>
                  <a:t>- </a:t>
                </a:r>
                <a:r>
                  <a:rPr lang="ru-RU" sz="1800" dirty="0">
                    <a:solidFill>
                      <a:schemeClr val="bg1"/>
                    </a:solidFill>
                  </a:rPr>
                  <a:t>Поддержка и развитие партнёрств, установленных директором</a:t>
                </a:r>
                <a:endParaRPr lang="en-US" sz="1800" dirty="0">
                  <a:solidFill>
                    <a:schemeClr val="bg1"/>
                  </a:solidFill>
                </a:endParaRPr>
              </a:p>
              <a:p>
                <a:endParaRPr lang="ru-RU" dirty="0">
                  <a:solidFill>
                    <a:schemeClr val="bg1"/>
                  </a:solidFill>
                </a:endParaRPr>
              </a:p>
              <a:p>
                <a:endParaRPr lang="ru-RU" dirty="0">
                  <a:solidFill>
                    <a:schemeClr val="bg1"/>
                  </a:solidFill>
                </a:endParaRPr>
              </a:p>
              <a:p>
                <a:endParaRPr lang="ru-RU" sz="1940" dirty="0">
                  <a:solidFill>
                    <a:schemeClr val="bg1"/>
                  </a:solidFill>
                </a:endParaRPr>
              </a:p>
              <a:p>
                <a:pPr marL="277246" indent="-277246">
                  <a:buFontTx/>
                  <a:buChar char="-"/>
                </a:pPr>
                <a:endParaRPr lang="ru-RU" sz="1940" dirty="0">
                  <a:solidFill>
                    <a:schemeClr val="bg1"/>
                  </a:solidFill>
                </a:endParaRPr>
              </a:p>
              <a:p>
                <a:endParaRPr lang="ru-RU" sz="1940" dirty="0">
                  <a:solidFill>
                    <a:schemeClr val="bg1"/>
                  </a:solidFill>
                </a:endParaRPr>
              </a:p>
              <a:p>
                <a:endParaRPr lang="ru-RU" sz="1940" dirty="0">
                  <a:solidFill>
                    <a:schemeClr val="bg1"/>
                  </a:solidFill>
                </a:endParaRPr>
              </a:p>
              <a:p>
                <a:endParaRPr lang="ru-RU" sz="1940" dirty="0">
                  <a:solidFill>
                    <a:schemeClr val="bg1"/>
                  </a:solidFill>
                </a:endParaRPr>
              </a:p>
              <a:p>
                <a:endParaRPr lang="ru-RU" sz="1940" dirty="0">
                  <a:solidFill>
                    <a:schemeClr val="bg1"/>
                  </a:solidFill>
                </a:endParaRPr>
              </a:p>
            </p:txBody>
          </p:sp>
        </p:grpSp>
      </p:grp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" name="Google Shape;277;p29"/>
          <p:cNvSpPr txBox="1">
            <a:spLocks noGrp="1"/>
          </p:cNvSpPr>
          <p:nvPr>
            <p:ph type="title"/>
          </p:nvPr>
        </p:nvSpPr>
        <p:spPr>
          <a:xfrm>
            <a:off x="998321" y="262203"/>
            <a:ext cx="9086100" cy="7770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/>
              <a:t>Выводы</a:t>
            </a:r>
            <a:endParaRPr/>
          </a:p>
        </p:txBody>
      </p:sp>
      <p:sp>
        <p:nvSpPr>
          <p:cNvPr id="278" name="Google Shape;278;p29"/>
          <p:cNvSpPr txBox="1">
            <a:spLocks noGrp="1"/>
          </p:cNvSpPr>
          <p:nvPr>
            <p:ph type="body" idx="1"/>
          </p:nvPr>
        </p:nvSpPr>
        <p:spPr>
          <a:xfrm>
            <a:off x="567000" y="1162630"/>
            <a:ext cx="11058000" cy="5218800"/>
          </a:xfrm>
          <a:prstGeom prst="rect">
            <a:avLst/>
          </a:prstGeom>
        </p:spPr>
        <p:txBody>
          <a:bodyPr spcFirstLastPara="1" wrap="square" lIns="0" tIns="0" rIns="0" bIns="45700" anchor="ctr" anchorCtr="0">
            <a:noAutofit/>
          </a:bodyPr>
          <a:lstStyle/>
          <a:p>
            <a:pPr marL="457200" lvl="0" indent="-355600" algn="l" rtl="0">
              <a:spcBef>
                <a:spcPts val="2000"/>
              </a:spcBef>
              <a:spcAft>
                <a:spcPts val="0"/>
              </a:spcAft>
              <a:buSzPts val="2000"/>
              <a:buAutoNum type="arabicPeriod"/>
            </a:pPr>
            <a:r>
              <a:rPr lang="ru-RU" sz="2000" dirty="0"/>
              <a:t>Для того, чтобы в школе зарождались и развивались инновации необходимо не только придумывать новые идеи и то, как их можно реализовать, но и формировать и поддерживать </a:t>
            </a:r>
            <a:r>
              <a:rPr lang="ru-RU" sz="2000" b="1" dirty="0"/>
              <a:t>инновационную среду</a:t>
            </a:r>
            <a:r>
              <a:rPr lang="ru-RU" sz="2000" dirty="0"/>
              <a:t>.</a:t>
            </a:r>
          </a:p>
          <a:p>
            <a:pPr marL="457200" lvl="0" indent="-355600" algn="l" rtl="0">
              <a:spcBef>
                <a:spcPts val="2000"/>
              </a:spcBef>
              <a:spcAft>
                <a:spcPts val="0"/>
              </a:spcAft>
              <a:buSzPts val="2000"/>
              <a:buAutoNum type="arabicPeriod"/>
            </a:pPr>
            <a:r>
              <a:rPr lang="ru-RU" sz="2000" dirty="0"/>
              <a:t>Низовые инновации могут реализовываться одним человеком, но для большего количества проектов и лучшего их качества и более широкого масштаба необходима </a:t>
            </a:r>
            <a:r>
              <a:rPr lang="ru-RU" sz="2000" b="1" dirty="0"/>
              <a:t>работа команды</a:t>
            </a:r>
            <a:r>
              <a:rPr lang="ru-RU" sz="2000" dirty="0"/>
              <a:t>, состоящей из представителей преподавательского и административного составов школ.</a:t>
            </a:r>
          </a:p>
          <a:p>
            <a:pPr marL="457200" lvl="0" indent="-355600" algn="l" rtl="0">
              <a:spcBef>
                <a:spcPts val="2000"/>
              </a:spcBef>
              <a:spcAft>
                <a:spcPts val="0"/>
              </a:spcAft>
              <a:buSzPts val="2000"/>
              <a:buAutoNum type="arabicPeriod"/>
            </a:pPr>
            <a:r>
              <a:rPr lang="ru-RU" sz="2000" dirty="0"/>
              <a:t>Для разнообразия образовательного процесса и большего количества, и качества низовых инноваций коллективу школы необходимо</a:t>
            </a:r>
            <a:r>
              <a:rPr lang="ru-RU" sz="2000" b="1" dirty="0"/>
              <a:t> устанавливать и поддерживать контакты с локальным сообществом</a:t>
            </a:r>
            <a:r>
              <a:rPr lang="ru-RU" sz="2000" dirty="0"/>
              <a:t>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" name="Google Shape;270;p28"/>
          <p:cNvSpPr txBox="1">
            <a:spLocks noGrp="1"/>
          </p:cNvSpPr>
          <p:nvPr>
            <p:ph type="title"/>
          </p:nvPr>
        </p:nvSpPr>
        <p:spPr>
          <a:xfrm>
            <a:off x="998325" y="262200"/>
            <a:ext cx="9274500" cy="7770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dirty="0"/>
              <a:t>Список литературы</a:t>
            </a:r>
            <a:endParaRPr dirty="0"/>
          </a:p>
        </p:txBody>
      </p:sp>
      <p:sp>
        <p:nvSpPr>
          <p:cNvPr id="271" name="Google Shape;271;p28"/>
          <p:cNvSpPr txBox="1">
            <a:spLocks noGrp="1"/>
          </p:cNvSpPr>
          <p:nvPr>
            <p:ph type="body" idx="1"/>
          </p:nvPr>
        </p:nvSpPr>
        <p:spPr>
          <a:xfrm>
            <a:off x="585900" y="1237957"/>
            <a:ext cx="11058000" cy="5458264"/>
          </a:xfrm>
          <a:prstGeom prst="rect">
            <a:avLst/>
          </a:prstGeom>
        </p:spPr>
        <p:txBody>
          <a:bodyPr spcFirstLastPara="1" wrap="square" lIns="0" tIns="0" rIns="0" bIns="45700" anchor="ctr" anchorCtr="0">
            <a:noAutofit/>
          </a:bodyPr>
          <a:lstStyle/>
          <a:p>
            <a:pPr marL="228600" lvl="0" algn="l" rtl="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ru-RU" sz="1000" dirty="0"/>
              <a:t>Захаров А. Б., </a:t>
            </a:r>
            <a:r>
              <a:rPr lang="ru-RU" sz="1000" dirty="0" err="1"/>
              <a:t>Вергелес</a:t>
            </a:r>
            <a:r>
              <a:rPr lang="ru-RU" sz="1000" dirty="0"/>
              <a:t> К. П., Маркина В. М. Роли директоров // В кн.: (Не)обычные школы: разнообразие и неравенство / Под общ. ред.: М. </a:t>
            </a:r>
            <a:r>
              <a:rPr lang="ru-RU" sz="1000" dirty="0" err="1"/>
              <a:t>Карной</a:t>
            </a:r>
            <a:r>
              <a:rPr lang="ru-RU" sz="1000" dirty="0"/>
              <a:t>, Г. С. Ларина, В. М. Маркина. М.: Издательский дом НИУ ВШЭ, 2019. Гл. 5. С. 104-138.</a:t>
            </a:r>
          </a:p>
          <a:p>
            <a:pPr marL="228600" lvl="0" algn="l" rtl="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ru-RU" sz="1000" dirty="0"/>
              <a:t>Королева Д. О. и др. Низовые инновации в современном российском образовании: определение поля исследования //Практики развития: индивидуальная инициатива в новом образовательном пространстве. – 2018. – С. 141-146.</a:t>
            </a:r>
          </a:p>
          <a:p>
            <a:pPr marL="228600" lvl="0" algn="l" rtl="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ru-RU" sz="1000" dirty="0" err="1"/>
              <a:t>Хавенсон</a:t>
            </a:r>
            <a:r>
              <a:rPr lang="ru-RU" sz="1000" dirty="0"/>
              <a:t> Т. Е., Лукина А. А. Мотивы </a:t>
            </a:r>
            <a:r>
              <a:rPr lang="ru-RU" sz="1000" dirty="0" err="1"/>
              <a:t>инноваторов</a:t>
            </a:r>
            <a:r>
              <a:rPr lang="ru-RU" sz="1000" dirty="0"/>
              <a:t> в образовании: подходы к определению и разработка шкалы для измерения //Психология. Журнал Высшей школы экономики. – 2021. – Т. 18. – №. 1. – С. 92-108.</a:t>
            </a:r>
          </a:p>
          <a:p>
            <a:pPr marL="228600" lvl="0" algn="l" rtl="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GB" sz="1000" dirty="0"/>
              <a:t>Braun V., Clarke V. Using thematic analysis in psychology //Qualitative research in psychology. – 2006. – </a:t>
            </a:r>
            <a:r>
              <a:rPr lang="ru-RU" sz="1000" dirty="0"/>
              <a:t>Т. 3. – №. 2. – С. 77-101.</a:t>
            </a:r>
          </a:p>
          <a:p>
            <a:pPr marL="228600" lvl="0" algn="l" rtl="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GB" sz="1000" dirty="0"/>
              <a:t>Bryman A. Social research methods. – Oxford university press, 2016.</a:t>
            </a:r>
          </a:p>
          <a:p>
            <a:pPr marL="228600" lvl="0" algn="l" rtl="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GB" sz="1000" dirty="0" err="1"/>
              <a:t>Damanpour</a:t>
            </a:r>
            <a:r>
              <a:rPr lang="en-GB" sz="1000" dirty="0"/>
              <a:t> F. Organizational innovation: A meta-analysis of effects of determinants and moderators //Organizational Innovation. – Routledge, 2018. – </a:t>
            </a:r>
            <a:r>
              <a:rPr lang="ru-RU" sz="1000" dirty="0"/>
              <a:t>С. 127-162.</a:t>
            </a:r>
          </a:p>
          <a:p>
            <a:pPr marL="228600" lvl="0" algn="l" rtl="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GB" sz="1000" dirty="0" err="1"/>
              <a:t>Dewett</a:t>
            </a:r>
            <a:r>
              <a:rPr lang="en-GB" sz="1000" dirty="0"/>
              <a:t> T., Whittier N. C., Williams S. D. Internal diffusion: the conceptualizing innovation implementation //Competitiveness Review: An International Business Journal. – 2007. – </a:t>
            </a:r>
            <a:r>
              <a:rPr lang="ru-RU" sz="1000" dirty="0"/>
              <a:t>Т. 17. – №. 1/2. – С. 8-25.</a:t>
            </a:r>
          </a:p>
          <a:p>
            <a:pPr marL="228600" lvl="0" algn="l" rtl="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GB" sz="1000" dirty="0" err="1"/>
              <a:t>Duygan</a:t>
            </a:r>
            <a:r>
              <a:rPr lang="en-GB" sz="1000" dirty="0"/>
              <a:t> M., Fischer M., Ingold K. Assessing the readiness of municipalities for digital process innovation //Technology in Society. – 2023. – </a:t>
            </a:r>
            <a:r>
              <a:rPr lang="ru-RU" sz="1000" dirty="0"/>
              <a:t>Т. 72. – С. 102179.</a:t>
            </a:r>
          </a:p>
          <a:p>
            <a:pPr marL="228600" lvl="0" algn="l" rtl="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GB" sz="1000" dirty="0"/>
              <a:t>Gupta S. Understanding the feasibility and value of grassroots innovation //Journal of the Academy of Marketing Science. – 2020. – </a:t>
            </a:r>
            <a:r>
              <a:rPr lang="ru-RU" sz="1000" dirty="0"/>
              <a:t>Т. 48. – С. 941-965.</a:t>
            </a:r>
          </a:p>
          <a:p>
            <a:pPr marL="228600" lvl="0" algn="l" rtl="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GB" sz="1000" dirty="0" err="1"/>
              <a:t>Hofman</a:t>
            </a:r>
            <a:r>
              <a:rPr lang="en-GB" sz="1000" dirty="0"/>
              <a:t> R. H., Jansen E., </a:t>
            </a:r>
            <a:r>
              <a:rPr lang="en-GB" sz="1000" dirty="0" err="1"/>
              <a:t>Spijkerboer</a:t>
            </a:r>
            <a:r>
              <a:rPr lang="en-GB" sz="1000" dirty="0"/>
              <a:t> A. Innovations: Perceptions of teachers and school leaders on bottlenecks and outcomes //Education as Change. – 2011. – </a:t>
            </a:r>
            <a:r>
              <a:rPr lang="ru-RU" sz="1000" dirty="0"/>
              <a:t>Т. 15. – №. 1. – С. 149-160.</a:t>
            </a:r>
          </a:p>
          <a:p>
            <a:pPr marL="228600" lvl="0" algn="l" rtl="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GB" sz="1000" dirty="0" err="1"/>
              <a:t>Isnaini</a:t>
            </a:r>
            <a:r>
              <a:rPr lang="en-GB" sz="1000" dirty="0"/>
              <a:t> I. et al. Principal’s efforts to change in schools: A case study in Indonesia //Journal of Social, Humanity, and Education. – 2021. – </a:t>
            </a:r>
            <a:r>
              <a:rPr lang="ru-RU" sz="1000" dirty="0"/>
              <a:t>Т. 1. – №. 4. – С. 241-251.</a:t>
            </a:r>
          </a:p>
          <a:p>
            <a:pPr marL="228600" lvl="0" algn="l" rtl="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GB" sz="1000" dirty="0"/>
              <a:t>Jansen C., du Plessis A. The role of deputy principals: Perspectives of South African primary school principals and their deputies //Educational Management Administration &amp; Leadership. – 2023. – </a:t>
            </a:r>
            <a:r>
              <a:rPr lang="ru-RU" sz="1000" dirty="0"/>
              <a:t>Т. 51. – №. 1. – С. 157-175.</a:t>
            </a:r>
          </a:p>
          <a:p>
            <a:pPr marL="228600" lvl="0" algn="l" rtl="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GB" sz="1000" dirty="0"/>
              <a:t>Jubilee S. K. The middle management paradox of the urban high school assistant principal: Making it happen. – Temple University, 2013.</a:t>
            </a:r>
          </a:p>
          <a:p>
            <a:pPr marL="228600" lvl="0" algn="l" rtl="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GB" sz="1000" dirty="0"/>
              <a:t>Koch A. R., </a:t>
            </a:r>
            <a:r>
              <a:rPr lang="en-GB" sz="1000" dirty="0" err="1"/>
              <a:t>Binnewies</a:t>
            </a:r>
            <a:r>
              <a:rPr lang="en-GB" sz="1000" dirty="0"/>
              <a:t> C., </a:t>
            </a:r>
            <a:r>
              <a:rPr lang="en-GB" sz="1000" dirty="0" err="1"/>
              <a:t>Dormann</a:t>
            </a:r>
            <a:r>
              <a:rPr lang="en-GB" sz="1000" dirty="0"/>
              <a:t> C. Motivating innovation in schools: School principals’ work engagement as a motivator for schools’ innovation //European Journal of Work and Organizational Psychology. – 2015. – </a:t>
            </a:r>
            <a:r>
              <a:rPr lang="ru-RU" sz="1000" dirty="0"/>
              <a:t>Т. 24. – №. 4. – С. 505-517.</a:t>
            </a:r>
          </a:p>
          <a:p>
            <a:pPr marL="228600" lvl="0" algn="l" rtl="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GB" sz="1000" dirty="0" err="1"/>
              <a:t>Könings</a:t>
            </a:r>
            <a:r>
              <a:rPr lang="en-GB" sz="1000" dirty="0"/>
              <a:t> K. D., Brand-</a:t>
            </a:r>
            <a:r>
              <a:rPr lang="en-GB" sz="1000" dirty="0" err="1"/>
              <a:t>Gruwel</a:t>
            </a:r>
            <a:r>
              <a:rPr lang="en-GB" sz="1000" dirty="0"/>
              <a:t> S., Van </a:t>
            </a:r>
            <a:r>
              <a:rPr lang="en-GB" sz="1000" dirty="0" err="1"/>
              <a:t>Merrienboer</a:t>
            </a:r>
            <a:r>
              <a:rPr lang="en-GB" sz="1000" dirty="0"/>
              <a:t> J. J. G. Teachers’ perspectives on innovations: Implications for educational design //Teaching and teacher education. – 2007. – </a:t>
            </a:r>
            <a:r>
              <a:rPr lang="ru-RU" sz="1000" dirty="0"/>
              <a:t>Т. 23. – №. 6. – С. 985-997.</a:t>
            </a:r>
          </a:p>
          <a:p>
            <a:pPr marL="228600" lvl="0" algn="l" rtl="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GB" sz="1000" dirty="0" err="1"/>
              <a:t>Kooli</a:t>
            </a:r>
            <a:r>
              <a:rPr lang="en-GB" sz="1000" dirty="0"/>
              <a:t> C., </a:t>
            </a:r>
            <a:r>
              <a:rPr lang="en-GB" sz="1000" dirty="0" err="1"/>
              <a:t>Jamrah</a:t>
            </a:r>
            <a:r>
              <a:rPr lang="en-GB" sz="1000" dirty="0"/>
              <a:t> A., Al-Abri N. Learning from quality audit in higher education institutions: A tool for community engagement enhancement //FIIB Business Review. – 2019. – </a:t>
            </a:r>
            <a:r>
              <a:rPr lang="ru-RU" sz="1000" dirty="0"/>
              <a:t>Т. 8. – №. 3. – С. 218-228.</a:t>
            </a:r>
          </a:p>
          <a:p>
            <a:pPr marL="228600" lvl="0" algn="l" rtl="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GB" sz="1000" dirty="0"/>
              <a:t>Mignon I. Intermediary–user collaboration during the innovation implementation process //Technology Analysis &amp; Strategic Management. – 2017. – </a:t>
            </a:r>
            <a:r>
              <a:rPr lang="ru-RU" sz="1000" dirty="0"/>
              <a:t>Т. 29. – №. 7. – С. 735-749.</a:t>
            </a:r>
          </a:p>
          <a:p>
            <a:pPr marL="228600" lvl="0" algn="l" rtl="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GB" sz="1000" dirty="0" err="1"/>
              <a:t>Moolenaar</a:t>
            </a:r>
            <a:r>
              <a:rPr lang="en-GB" sz="1000" dirty="0"/>
              <a:t> N. M. et al. Linked to innovation: Shaping an innovative climate through network intentionality and educators’ social network position //Journal of educational change. – 2014. – </a:t>
            </a:r>
            <a:r>
              <a:rPr lang="ru-RU" sz="1000" dirty="0"/>
              <a:t>Т. 15. – С. 99-123.</a:t>
            </a:r>
          </a:p>
          <a:p>
            <a:pPr marL="228600" lvl="0" algn="l" rtl="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GB" sz="1000" dirty="0" err="1"/>
              <a:t>Suchá</a:t>
            </a:r>
            <a:r>
              <a:rPr lang="en-GB" sz="1000" dirty="0"/>
              <a:t> L. Z. et al. Stimulators and barriers towards social innovations in public libraries: Qualitative research study //Library &amp; information science research. – 2021. – </a:t>
            </a:r>
            <a:r>
              <a:rPr lang="ru-RU" sz="1000" dirty="0"/>
              <a:t>Т. 43. – №. 1. – С. 101068.</a:t>
            </a:r>
          </a:p>
          <a:p>
            <a:pPr marL="228600" lvl="0" algn="l" rtl="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GB" sz="1000" dirty="0"/>
              <a:t>Sullivan P., Associates. School leadership development. Framework for the Gauteng Department of Education. – 2013.</a:t>
            </a:r>
          </a:p>
          <a:p>
            <a:pPr marL="228600" lvl="0" algn="l" rtl="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GB" sz="1000" dirty="0"/>
              <a:t>Turner J. H. Handbook of sociological theory: Springer Science &amp; Business Media. – 2006.</a:t>
            </a:r>
          </a:p>
          <a:p>
            <a:pPr marL="228600" lvl="0" algn="l" rtl="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GB" sz="1000" dirty="0"/>
              <a:t>Vincent-</a:t>
            </a:r>
            <a:r>
              <a:rPr lang="en-GB" sz="1000" dirty="0" err="1"/>
              <a:t>Lancrin</a:t>
            </a:r>
            <a:r>
              <a:rPr lang="en-GB" sz="1000" dirty="0"/>
              <a:t> S. et al. Measuring innovation in education 2019. – OECD: Organisation for Economic Co-operation and Development, 2019.</a:t>
            </a:r>
          </a:p>
          <a:p>
            <a:pPr marL="228600" lvl="0" algn="l" rtl="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GB" sz="1000" dirty="0" err="1"/>
              <a:t>Werang</a:t>
            </a:r>
            <a:r>
              <a:rPr lang="en-GB" sz="1000" dirty="0"/>
              <a:t> B. R., </a:t>
            </a:r>
            <a:r>
              <a:rPr lang="en-GB" sz="1000" dirty="0" err="1"/>
              <a:t>Loupatty</a:t>
            </a:r>
            <a:r>
              <a:rPr lang="en-GB" sz="1000" dirty="0"/>
              <a:t> M., </a:t>
            </a:r>
            <a:r>
              <a:rPr lang="en-GB" sz="1000" dirty="0" err="1"/>
              <a:t>Tambajong</a:t>
            </a:r>
            <a:r>
              <a:rPr lang="en-GB" sz="1000" dirty="0"/>
              <a:t> H. The effect of principals’ transformational leadership on schools’ life in Indonesia: An empirical study in elementary schools of Merauke district, Papua, Indonesia //International Journal of Research in Social Sciences. – 2016. – </a:t>
            </a:r>
            <a:r>
              <a:rPr lang="ru-RU" sz="1000" dirty="0"/>
              <a:t>Т. 6. – №. 10. – С. 256-273.</a:t>
            </a:r>
            <a:endParaRPr sz="12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" name="Google Shape;284;p30"/>
          <p:cNvSpPr txBox="1">
            <a:spLocks noGrp="1"/>
          </p:cNvSpPr>
          <p:nvPr>
            <p:ph type="title"/>
          </p:nvPr>
        </p:nvSpPr>
        <p:spPr>
          <a:xfrm>
            <a:off x="998321" y="262203"/>
            <a:ext cx="9086100" cy="7770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5" name="Google Shape;285;p30"/>
          <p:cNvSpPr txBox="1">
            <a:spLocks noGrp="1"/>
          </p:cNvSpPr>
          <p:nvPr>
            <p:ph type="body" idx="1"/>
          </p:nvPr>
        </p:nvSpPr>
        <p:spPr>
          <a:xfrm>
            <a:off x="585897" y="2379663"/>
            <a:ext cx="11058000" cy="3745200"/>
          </a:xfrm>
          <a:prstGeom prst="rect">
            <a:avLst/>
          </a:prstGeom>
        </p:spPr>
        <p:txBody>
          <a:bodyPr spcFirstLastPara="1" wrap="square" lIns="0" tIns="0" rIns="0" bIns="45700" anchor="t" anchorCtr="0">
            <a:noAutofit/>
          </a:bodyPr>
          <a:lstStyle/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286" name="Google Shape;286;p3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12088400" cy="67997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p15"/>
          <p:cNvSpPr txBox="1">
            <a:spLocks noGrp="1"/>
          </p:cNvSpPr>
          <p:nvPr>
            <p:ph type="title"/>
          </p:nvPr>
        </p:nvSpPr>
        <p:spPr>
          <a:xfrm>
            <a:off x="1027967" y="2404670"/>
            <a:ext cx="7634059" cy="19783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E2D69"/>
              </a:buClr>
              <a:buSzPts val="3870"/>
              <a:buFont typeface="Arial"/>
              <a:buNone/>
            </a:pPr>
            <a:r>
              <a:rPr lang="ru-RU" sz="3170" dirty="0"/>
              <a:t>Директора, завучи, учителя:</a:t>
            </a:r>
            <a:br>
              <a:rPr lang="ru-RU" sz="3170" dirty="0"/>
            </a:br>
            <a:r>
              <a:rPr lang="ru-RU" sz="3170" dirty="0"/>
              <a:t>роли и вклад в распространение школьных инноваций</a:t>
            </a:r>
            <a:endParaRPr sz="3170" dirty="0"/>
          </a:p>
        </p:txBody>
      </p:sp>
      <p:sp>
        <p:nvSpPr>
          <p:cNvPr id="179" name="Google Shape;179;p15"/>
          <p:cNvSpPr txBox="1">
            <a:spLocks noGrp="1"/>
          </p:cNvSpPr>
          <p:nvPr>
            <p:ph type="body" idx="1"/>
          </p:nvPr>
        </p:nvSpPr>
        <p:spPr>
          <a:xfrm>
            <a:off x="2074947" y="1187841"/>
            <a:ext cx="3848717" cy="4351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r>
              <a:rPr lang="ru-RU" sz="1100"/>
              <a:t>Научно-учебная группа “Дружелюбная образовательная среда: на перекрёстке школы и города”</a:t>
            </a:r>
            <a:endParaRPr sz="1100"/>
          </a:p>
        </p:txBody>
      </p:sp>
      <p:sp>
        <p:nvSpPr>
          <p:cNvPr id="180" name="Google Shape;180;p15"/>
          <p:cNvSpPr txBox="1">
            <a:spLocks noGrp="1"/>
          </p:cNvSpPr>
          <p:nvPr>
            <p:ph type="body" idx="2"/>
          </p:nvPr>
        </p:nvSpPr>
        <p:spPr>
          <a:xfrm>
            <a:off x="6259420" y="1173829"/>
            <a:ext cx="2278063" cy="4631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 fontScale="62500" lnSpcReduction="2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962" dirty="0">
                <a:solidFill>
                  <a:schemeClr val="dk1"/>
                </a:solidFill>
              </a:rPr>
              <a:t>Международная конференция молодых ученых «Альянс социальных наук»</a:t>
            </a:r>
            <a:endParaRPr dirty="0"/>
          </a:p>
        </p:txBody>
      </p:sp>
      <p:sp>
        <p:nvSpPr>
          <p:cNvPr id="181" name="Google Shape;181;p15"/>
          <p:cNvSpPr txBox="1">
            <a:spLocks noGrp="1"/>
          </p:cNvSpPr>
          <p:nvPr>
            <p:ph type="body" idx="3"/>
          </p:nvPr>
        </p:nvSpPr>
        <p:spPr>
          <a:xfrm>
            <a:off x="8786720" y="1173829"/>
            <a:ext cx="2217738" cy="4631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rm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E2D69"/>
              </a:buClr>
              <a:buSzPts val="1200"/>
              <a:buFont typeface="Arial"/>
              <a:buNone/>
            </a:pPr>
            <a:r>
              <a:rPr lang="ru-RU" dirty="0"/>
              <a:t>25.11.2023</a:t>
            </a:r>
            <a:endParaRPr dirty="0"/>
          </a:p>
        </p:txBody>
      </p:sp>
      <p:sp>
        <p:nvSpPr>
          <p:cNvPr id="182" name="Google Shape;182;p15"/>
          <p:cNvSpPr txBox="1">
            <a:spLocks noGrp="1"/>
          </p:cNvSpPr>
          <p:nvPr>
            <p:ph type="body" idx="4"/>
          </p:nvPr>
        </p:nvSpPr>
        <p:spPr>
          <a:xfrm>
            <a:off x="1027975" y="4824930"/>
            <a:ext cx="7625400" cy="94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 fontScale="92500" lnSpcReduction="10000"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E2D69"/>
              </a:buClr>
              <a:buSzPts val="1600"/>
              <a:buFont typeface="Arial"/>
              <a:buNone/>
            </a:pPr>
            <a:r>
              <a:rPr lang="ru-RU" sz="1500" dirty="0"/>
              <a:t>Гурин Максим Юрьевич</a:t>
            </a:r>
            <a:endParaRPr sz="1500" dirty="0"/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E2D69"/>
              </a:buClr>
              <a:buSzPts val="1600"/>
              <a:buFont typeface="Arial"/>
              <a:buNone/>
            </a:pPr>
            <a:r>
              <a:rPr lang="ru-RU" sz="1500" dirty="0"/>
              <a:t>Мирошникова Дарья Игоревна</a:t>
            </a: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E2D69"/>
              </a:buClr>
              <a:buSzPts val="1600"/>
              <a:buFont typeface="Arial"/>
              <a:buNone/>
            </a:pPr>
            <a:r>
              <a:rPr lang="ru-RU" sz="1500" dirty="0"/>
              <a:t>Короткова Мария Дмитриевна</a:t>
            </a:r>
          </a:p>
        </p:txBody>
      </p:sp>
    </p:spTree>
    <p:extLst>
      <p:ext uri="{BB962C8B-B14F-4D97-AF65-F5344CB8AC3E}">
        <p14:creationId xmlns:p14="http://schemas.microsoft.com/office/powerpoint/2010/main" val="13452487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p16"/>
          <p:cNvSpPr txBox="1">
            <a:spLocks noGrp="1"/>
          </p:cNvSpPr>
          <p:nvPr>
            <p:ph type="title"/>
          </p:nvPr>
        </p:nvSpPr>
        <p:spPr>
          <a:xfrm>
            <a:off x="1085929" y="238724"/>
            <a:ext cx="9086205" cy="777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ru-RU" dirty="0"/>
              <a:t>Школьные инновации</a:t>
            </a:r>
            <a:endParaRPr dirty="0"/>
          </a:p>
        </p:txBody>
      </p:sp>
      <p:sp>
        <p:nvSpPr>
          <p:cNvPr id="188" name="Google Shape;188;p16"/>
          <p:cNvSpPr txBox="1">
            <a:spLocks noGrp="1"/>
          </p:cNvSpPr>
          <p:nvPr>
            <p:ph type="body" idx="1"/>
          </p:nvPr>
        </p:nvSpPr>
        <p:spPr>
          <a:xfrm>
            <a:off x="515950" y="1246549"/>
            <a:ext cx="11058000" cy="50979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000" dirty="0"/>
              <a:t>Школьные инновации оказывают существенное влияние на успеваемость учащихся и принятие школьных реформ [</a:t>
            </a:r>
            <a:r>
              <a:rPr lang="ru-RU" sz="2000" dirty="0" err="1"/>
              <a:t>Hofman</a:t>
            </a:r>
            <a:r>
              <a:rPr lang="ru-RU" sz="2000" dirty="0"/>
              <a:t> </a:t>
            </a:r>
            <a:r>
              <a:rPr lang="ru-RU" sz="2000" dirty="0" err="1"/>
              <a:t>et</a:t>
            </a:r>
            <a:r>
              <a:rPr lang="ru-RU" sz="2000" dirty="0"/>
              <a:t> </a:t>
            </a:r>
            <a:r>
              <a:rPr lang="ru-RU" sz="2000" dirty="0" err="1"/>
              <a:t>al</a:t>
            </a:r>
            <a:r>
              <a:rPr lang="ru-RU" sz="2000" dirty="0"/>
              <a:t>., 2011; </a:t>
            </a:r>
            <a:r>
              <a:rPr lang="ru-RU" sz="2000" dirty="0" err="1"/>
              <a:t>Könings</a:t>
            </a:r>
            <a:r>
              <a:rPr lang="ru-RU" sz="2000" dirty="0"/>
              <a:t> </a:t>
            </a:r>
            <a:r>
              <a:rPr lang="ru-RU" sz="2000" dirty="0" err="1"/>
              <a:t>et</a:t>
            </a:r>
            <a:r>
              <a:rPr lang="ru-RU" sz="2000" dirty="0"/>
              <a:t> </a:t>
            </a:r>
            <a:r>
              <a:rPr lang="ru-RU" sz="2000" dirty="0" err="1"/>
              <a:t>al</a:t>
            </a:r>
            <a:r>
              <a:rPr lang="ru-RU" sz="2000" dirty="0"/>
              <a:t>., 2007].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ru-RU" sz="2000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000" dirty="0"/>
              <a:t>Два типа инноваций: инновации "сверху вниз" и инновации "снизу вверх", или "низовые" [Королева и др., 2018].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ru-RU" sz="2000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000" dirty="0"/>
              <a:t>Низовыми инновациями считаются те инновации, которые появляются </a:t>
            </a:r>
            <a:r>
              <a:rPr lang="ru-RU" sz="2000" b="1" dirty="0"/>
              <a:t>на уровне местного сообщества и учитывают локальный контекст</a:t>
            </a:r>
            <a:r>
              <a:rPr lang="ru-RU" sz="2000" dirty="0"/>
              <a:t> [</a:t>
            </a:r>
            <a:r>
              <a:rPr lang="ru-RU" sz="2000" dirty="0" err="1"/>
              <a:t>Gupta</a:t>
            </a:r>
            <a:r>
              <a:rPr lang="ru-RU" sz="2000" dirty="0"/>
              <a:t>, 2020].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ru-RU" sz="2000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000" dirty="0"/>
              <a:t>Нас интересуют </a:t>
            </a:r>
            <a:r>
              <a:rPr lang="ru-RU" sz="2000" b="1" dirty="0"/>
              <a:t>новые</a:t>
            </a:r>
            <a:r>
              <a:rPr lang="ru-RU" sz="2000" dirty="0"/>
              <a:t> образовательные практики </a:t>
            </a:r>
            <a:r>
              <a:rPr lang="ru-RU" sz="2000" b="1" dirty="0"/>
              <a:t>для конкретной школы</a:t>
            </a:r>
            <a:r>
              <a:rPr lang="ru-RU" sz="2000" dirty="0"/>
              <a:t>, появившиеся благодаря усилиям ее сотрудников.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ru-RU" sz="2000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000" dirty="0"/>
              <a:t>Инновация – «</a:t>
            </a:r>
            <a:r>
              <a:rPr lang="ru-RU" sz="2000" b="1" dirty="0"/>
              <a:t>новый или усовершенствованный продукт или процесс </a:t>
            </a:r>
            <a:r>
              <a:rPr lang="ru-RU" sz="2000" dirty="0"/>
              <a:t>(или их комбинацию), который существенно отличается от предыдущих продуктов или процессов» [</a:t>
            </a:r>
            <a:r>
              <a:rPr lang="ru-RU" sz="2000" dirty="0" err="1"/>
              <a:t>Vincent-Lancrin</a:t>
            </a:r>
            <a:r>
              <a:rPr lang="ru-RU" sz="2000" dirty="0"/>
              <a:t> </a:t>
            </a:r>
            <a:r>
              <a:rPr lang="ru-RU" sz="2000" dirty="0" err="1"/>
              <a:t>et</a:t>
            </a:r>
            <a:r>
              <a:rPr lang="ru-RU" sz="2000" dirty="0"/>
              <a:t> </a:t>
            </a:r>
            <a:r>
              <a:rPr lang="ru-RU" sz="2000" dirty="0" err="1"/>
              <a:t>al</a:t>
            </a:r>
            <a:r>
              <a:rPr lang="ru-RU" sz="2000" dirty="0"/>
              <a:t>., 2019, c. 17].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Google Shape;214;p20"/>
          <p:cNvSpPr txBox="1">
            <a:spLocks noGrp="1"/>
          </p:cNvSpPr>
          <p:nvPr>
            <p:ph type="title"/>
          </p:nvPr>
        </p:nvSpPr>
        <p:spPr>
          <a:xfrm>
            <a:off x="998321" y="262203"/>
            <a:ext cx="9086100" cy="7770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dirty="0"/>
              <a:t>Проблема исследования</a:t>
            </a:r>
            <a:endParaRPr dirty="0"/>
          </a:p>
        </p:txBody>
      </p:sp>
      <p:sp>
        <p:nvSpPr>
          <p:cNvPr id="215" name="Google Shape;215;p20"/>
          <p:cNvSpPr txBox="1">
            <a:spLocks noGrp="1"/>
          </p:cNvSpPr>
          <p:nvPr>
            <p:ph type="body" idx="1"/>
          </p:nvPr>
        </p:nvSpPr>
        <p:spPr>
          <a:xfrm>
            <a:off x="585900" y="1243379"/>
            <a:ext cx="11058000" cy="4881600"/>
          </a:xfrm>
          <a:prstGeom prst="rect">
            <a:avLst/>
          </a:prstGeom>
        </p:spPr>
        <p:txBody>
          <a:bodyPr spcFirstLastPara="1" wrap="square" lIns="0" tIns="0" rIns="0" bIns="45700" anchor="ctr" anchorCtr="0">
            <a:noAutofit/>
          </a:bodyPr>
          <a:lstStyle/>
          <a:p>
            <a:pPr marL="45720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endParaRPr lang="ru-RU" sz="1900" dirty="0"/>
          </a:p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ru-RU" sz="1900" dirty="0"/>
              <a:t>Фокус большинства предыдущих исследований лежит в области изучения процесса создания инноваций (</a:t>
            </a:r>
            <a:r>
              <a:rPr lang="ru-RU" sz="1900" dirty="0" err="1"/>
              <a:t>innovation</a:t>
            </a:r>
            <a:r>
              <a:rPr lang="ru-RU" sz="1900" dirty="0"/>
              <a:t> </a:t>
            </a:r>
            <a:r>
              <a:rPr lang="ru-RU" sz="1900" dirty="0" err="1"/>
              <a:t>creation</a:t>
            </a:r>
            <a:r>
              <a:rPr lang="ru-RU" sz="1900" dirty="0"/>
              <a:t>), тогда как меньше внимания уделено процессу внедрения инноваций (</a:t>
            </a:r>
            <a:r>
              <a:rPr lang="ru-RU" sz="1900" dirty="0" err="1"/>
              <a:t>innovation</a:t>
            </a:r>
            <a:r>
              <a:rPr lang="ru-RU" sz="1900" dirty="0"/>
              <a:t> </a:t>
            </a:r>
            <a:r>
              <a:rPr lang="ru-RU" sz="1900" dirty="0" err="1"/>
              <a:t>implementation</a:t>
            </a:r>
            <a:r>
              <a:rPr lang="ru-RU" sz="1900" dirty="0"/>
              <a:t>) [</a:t>
            </a:r>
            <a:r>
              <a:rPr lang="ru-RU" sz="1900" dirty="0" err="1"/>
              <a:t>Dewett</a:t>
            </a:r>
            <a:r>
              <a:rPr lang="ru-RU" sz="1900" dirty="0"/>
              <a:t> </a:t>
            </a:r>
            <a:r>
              <a:rPr lang="ru-RU" sz="1900" dirty="0" err="1"/>
              <a:t>et</a:t>
            </a:r>
            <a:r>
              <a:rPr lang="ru-RU" sz="1900" dirty="0"/>
              <a:t> </a:t>
            </a:r>
            <a:r>
              <a:rPr lang="ru-RU" sz="1900" dirty="0" err="1"/>
              <a:t>al</a:t>
            </a:r>
            <a:r>
              <a:rPr lang="ru-RU" sz="1900" dirty="0"/>
              <a:t>., 2007; </a:t>
            </a:r>
            <a:r>
              <a:rPr lang="ru-RU" sz="1900" dirty="0" err="1"/>
              <a:t>Mignon</a:t>
            </a:r>
            <a:r>
              <a:rPr lang="ru-RU" sz="1900" dirty="0"/>
              <a:t>, 2017; </a:t>
            </a:r>
            <a:r>
              <a:rPr lang="ru-RU" sz="1900" dirty="0" err="1"/>
              <a:t>Duygan</a:t>
            </a:r>
            <a:r>
              <a:rPr lang="ru-RU" sz="1900" dirty="0"/>
              <a:t> </a:t>
            </a:r>
            <a:r>
              <a:rPr lang="ru-RU" sz="1900" dirty="0" err="1"/>
              <a:t>et</a:t>
            </a:r>
            <a:r>
              <a:rPr lang="ru-RU" sz="1900" dirty="0"/>
              <a:t> </a:t>
            </a:r>
            <a:r>
              <a:rPr lang="ru-RU" sz="1900" dirty="0" err="1"/>
              <a:t>al</a:t>
            </a:r>
            <a:r>
              <a:rPr lang="ru-RU" sz="1900" dirty="0"/>
              <a:t>., 2023], то есть действиям, которые помогают воплотить инновационную идею и обеспечить ее принятие [</a:t>
            </a:r>
            <a:r>
              <a:rPr lang="ru-RU" sz="1900" dirty="0" err="1"/>
              <a:t>Damanpour</a:t>
            </a:r>
            <a:r>
              <a:rPr lang="ru-RU" sz="1900" dirty="0"/>
              <a:t>, 1991]. </a:t>
            </a:r>
          </a:p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endParaRPr lang="ru-RU" sz="1900" dirty="0"/>
          </a:p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ru-RU" sz="1900" dirty="0"/>
              <a:t>В рамках </a:t>
            </a:r>
            <a:r>
              <a:rPr lang="ru-RU" sz="1900" dirty="0" err="1"/>
              <a:t>интеракционистского</a:t>
            </a:r>
            <a:r>
              <a:rPr lang="ru-RU" sz="1900" dirty="0"/>
              <a:t> подхода роль рассматривается как комплексный паттерн поведения, связанный с идентичностью, социально определенный более или менее четко как единое целое, и может играться узнаваемо разными индивидами [</a:t>
            </a:r>
            <a:r>
              <a:rPr lang="ru-RU" sz="1900" dirty="0" err="1"/>
              <a:t>Turner</a:t>
            </a:r>
            <a:r>
              <a:rPr lang="ru-RU" sz="1900" dirty="0"/>
              <a:t>, 2006].</a:t>
            </a:r>
            <a:endParaRPr sz="1900" dirty="0"/>
          </a:p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endParaRPr sz="1900" dirty="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Google Shape;221;p21"/>
          <p:cNvSpPr txBox="1">
            <a:spLocks noGrp="1"/>
          </p:cNvSpPr>
          <p:nvPr>
            <p:ph type="title"/>
          </p:nvPr>
        </p:nvSpPr>
        <p:spPr>
          <a:xfrm>
            <a:off x="998321" y="262203"/>
            <a:ext cx="9086100" cy="7770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dirty="0"/>
              <a:t>Исследовательский вопрос и цель</a:t>
            </a:r>
            <a:endParaRPr dirty="0"/>
          </a:p>
        </p:txBody>
      </p:sp>
      <p:sp>
        <p:nvSpPr>
          <p:cNvPr id="222" name="Google Shape;222;p21"/>
          <p:cNvSpPr txBox="1">
            <a:spLocks noGrp="1"/>
          </p:cNvSpPr>
          <p:nvPr>
            <p:ph type="body" idx="1"/>
          </p:nvPr>
        </p:nvSpPr>
        <p:spPr>
          <a:xfrm>
            <a:off x="585900" y="1408528"/>
            <a:ext cx="11058000" cy="4716300"/>
          </a:xfrm>
          <a:prstGeom prst="rect">
            <a:avLst/>
          </a:prstGeom>
        </p:spPr>
        <p:txBody>
          <a:bodyPr spcFirstLastPara="1" wrap="square" lIns="0" tIns="0" rIns="0" bIns="45700" anchor="ctr" anchorCtr="0">
            <a:noAutofit/>
          </a:bodyPr>
          <a:lstStyle/>
          <a:p>
            <a:pPr marL="11430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800"/>
            </a:pPr>
            <a:r>
              <a:rPr lang="ru-RU" sz="2000" b="1" dirty="0"/>
              <a:t>Цель</a:t>
            </a:r>
            <a:r>
              <a:rPr lang="ru-RU" sz="2000" dirty="0"/>
              <a:t>: определить, классифицировать и сравнить роли директоров, заместителей директоров и учителей в процессе возникновения и внедрения низовых инноваций в школе.</a:t>
            </a:r>
          </a:p>
          <a:p>
            <a:pPr marL="11430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800"/>
            </a:pPr>
            <a:endParaRPr lang="ru-RU" sz="2000" dirty="0"/>
          </a:p>
          <a:p>
            <a:pPr marL="11430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800"/>
            </a:pPr>
            <a:endParaRPr lang="ru-RU" sz="2000" dirty="0"/>
          </a:p>
          <a:p>
            <a:pPr marL="11430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800"/>
            </a:pPr>
            <a:r>
              <a:rPr lang="ru-RU" sz="2000" b="1" dirty="0"/>
              <a:t>ИВ</a:t>
            </a:r>
            <a:r>
              <a:rPr lang="ru-RU" sz="2000" dirty="0"/>
              <a:t>: Какова роль (вклад) учителей, заместителей директоров и директоров школ в процессе возникновения и реализации низовых инноваций в школах?</a:t>
            </a:r>
          </a:p>
          <a:p>
            <a:pPr marL="11430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800"/>
            </a:pPr>
            <a:endParaRPr sz="18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Google Shape;228;p22"/>
          <p:cNvSpPr txBox="1">
            <a:spLocks noGrp="1"/>
          </p:cNvSpPr>
          <p:nvPr>
            <p:ph type="title"/>
          </p:nvPr>
        </p:nvSpPr>
        <p:spPr>
          <a:xfrm>
            <a:off x="998321" y="262203"/>
            <a:ext cx="9086100" cy="7770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dirty="0"/>
              <a:t>Директора</a:t>
            </a:r>
            <a:endParaRPr dirty="0"/>
          </a:p>
        </p:txBody>
      </p:sp>
      <p:sp>
        <p:nvSpPr>
          <p:cNvPr id="229" name="Google Shape;229;p22"/>
          <p:cNvSpPr txBox="1">
            <a:spLocks noGrp="1"/>
          </p:cNvSpPr>
          <p:nvPr>
            <p:ph type="body" idx="1"/>
          </p:nvPr>
        </p:nvSpPr>
        <p:spPr>
          <a:xfrm>
            <a:off x="585900" y="1449403"/>
            <a:ext cx="11058000" cy="4675500"/>
          </a:xfrm>
          <a:prstGeom prst="rect">
            <a:avLst/>
          </a:prstGeom>
        </p:spPr>
        <p:txBody>
          <a:bodyPr spcFirstLastPara="1" wrap="square" lIns="0" tIns="0" rIns="0" bIns="45700" anchor="ctr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None/>
            </a:pPr>
            <a:r>
              <a:rPr lang="ru-RU" sz="2000" dirty="0"/>
              <a:t>Инновационный климат [</a:t>
            </a:r>
            <a:r>
              <a:rPr lang="ru-RU" sz="2000" dirty="0" err="1"/>
              <a:t>Moolenaar</a:t>
            </a:r>
            <a:r>
              <a:rPr lang="ru-RU" sz="2000" dirty="0"/>
              <a:t> </a:t>
            </a:r>
            <a:r>
              <a:rPr lang="ru-RU" sz="2000" dirty="0" err="1"/>
              <a:t>et</a:t>
            </a:r>
            <a:r>
              <a:rPr lang="ru-RU" sz="2000" dirty="0"/>
              <a:t> </a:t>
            </a:r>
            <a:r>
              <a:rPr lang="ru-RU" sz="2000" dirty="0" err="1"/>
              <a:t>al</a:t>
            </a:r>
            <a:r>
              <a:rPr lang="ru-RU" sz="2000" dirty="0"/>
              <a:t>., 2014]. </a:t>
            </a:r>
          </a:p>
          <a:p>
            <a:pPr marL="0" lvl="0" indent="0" algn="l" rtl="0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None/>
            </a:pPr>
            <a:endParaRPr lang="ru-RU" sz="2000" dirty="0"/>
          </a:p>
          <a:p>
            <a:pPr marL="0" lvl="0" indent="0" algn="l" rtl="0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None/>
            </a:pPr>
            <a:r>
              <a:rPr lang="ru-RU" sz="2000" dirty="0"/>
              <a:t>Задача создавать и поддерживать такой школьный климат, в котором зарождаются и развиваются инновации, является сферой ответственности директоров [</a:t>
            </a:r>
            <a:r>
              <a:rPr lang="ru-RU" sz="2000" dirty="0" err="1"/>
              <a:t>Koch</a:t>
            </a:r>
            <a:r>
              <a:rPr lang="ru-RU" sz="2000" dirty="0"/>
              <a:t> </a:t>
            </a:r>
            <a:r>
              <a:rPr lang="ru-RU" sz="2000" dirty="0" err="1"/>
              <a:t>et</a:t>
            </a:r>
            <a:r>
              <a:rPr lang="ru-RU" sz="2000" dirty="0"/>
              <a:t> </a:t>
            </a:r>
            <a:r>
              <a:rPr lang="ru-RU" sz="2000" dirty="0" err="1"/>
              <a:t>al</a:t>
            </a:r>
            <a:r>
              <a:rPr lang="ru-RU" sz="2000" dirty="0"/>
              <a:t>., 2014; </a:t>
            </a:r>
            <a:r>
              <a:rPr lang="ru-RU" sz="2000" dirty="0" err="1"/>
              <a:t>Werang</a:t>
            </a:r>
            <a:r>
              <a:rPr lang="ru-RU" sz="2000" dirty="0"/>
              <a:t> </a:t>
            </a:r>
            <a:r>
              <a:rPr lang="ru-RU" sz="2000" dirty="0" err="1"/>
              <a:t>et</a:t>
            </a:r>
            <a:r>
              <a:rPr lang="ru-RU" sz="2000" dirty="0"/>
              <a:t> </a:t>
            </a:r>
            <a:r>
              <a:rPr lang="ru-RU" sz="2000" dirty="0" err="1"/>
              <a:t>al</a:t>
            </a:r>
            <a:r>
              <a:rPr lang="ru-RU" sz="2000" dirty="0"/>
              <a:t>., 2016; </a:t>
            </a:r>
            <a:r>
              <a:rPr lang="ru-RU" sz="2000" dirty="0" err="1"/>
              <a:t>Kooli</a:t>
            </a:r>
            <a:r>
              <a:rPr lang="ru-RU" sz="2000" dirty="0"/>
              <a:t> </a:t>
            </a:r>
            <a:r>
              <a:rPr lang="ru-RU" sz="2000" dirty="0" err="1"/>
              <a:t>et</a:t>
            </a:r>
            <a:r>
              <a:rPr lang="ru-RU" sz="2000" dirty="0"/>
              <a:t> </a:t>
            </a:r>
            <a:r>
              <a:rPr lang="ru-RU" sz="2000" dirty="0" err="1"/>
              <a:t>al</a:t>
            </a:r>
            <a:r>
              <a:rPr lang="ru-RU" sz="2000" dirty="0"/>
              <a:t>., 2019; Захаров и др., 2019; </a:t>
            </a:r>
            <a:r>
              <a:rPr lang="ru-RU" sz="2000" dirty="0" err="1"/>
              <a:t>Isnaini</a:t>
            </a:r>
            <a:r>
              <a:rPr lang="ru-RU" sz="2000" dirty="0"/>
              <a:t> </a:t>
            </a:r>
            <a:r>
              <a:rPr lang="ru-RU" sz="2000" dirty="0" err="1"/>
              <a:t>et</a:t>
            </a:r>
            <a:r>
              <a:rPr lang="ru-RU" sz="2000" dirty="0"/>
              <a:t> </a:t>
            </a:r>
            <a:r>
              <a:rPr lang="ru-RU" sz="2000" dirty="0" err="1"/>
              <a:t>al</a:t>
            </a:r>
            <a:r>
              <a:rPr lang="ru-RU" sz="2000" dirty="0"/>
              <a:t>., 2021].</a:t>
            </a:r>
          </a:p>
          <a:p>
            <a:pPr marL="0" lvl="0" indent="0" algn="l" rtl="0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None/>
            </a:pPr>
            <a:endParaRPr lang="ru-RU" sz="2000" dirty="0"/>
          </a:p>
          <a:p>
            <a:pPr marL="0" lvl="0" indent="0" algn="l" rtl="0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None/>
            </a:pPr>
            <a:r>
              <a:rPr lang="ru-RU" sz="2000" dirty="0"/>
              <a:t>Развитие инновационного климата: наличие у директора стратегического видения развития школы, обсуждение идей с подчинёнными, балансирование между изменениями и планомерностью развития, выстраивание и использование сети контактов с внешними </a:t>
            </a:r>
            <a:r>
              <a:rPr lang="ru-RU" sz="2000" dirty="0" err="1"/>
              <a:t>акторами</a:t>
            </a:r>
            <a:r>
              <a:rPr lang="ru-RU" sz="2000" dirty="0"/>
              <a:t>, и наконец мотивирование своих подчинённых, в том числе своим собственными примером [</a:t>
            </a:r>
            <a:r>
              <a:rPr lang="ru-RU" sz="2000" dirty="0" err="1"/>
              <a:t>Isnaini</a:t>
            </a:r>
            <a:r>
              <a:rPr lang="ru-RU" sz="2000" dirty="0"/>
              <a:t> </a:t>
            </a:r>
            <a:r>
              <a:rPr lang="ru-RU" sz="2000" dirty="0" err="1"/>
              <a:t>et</a:t>
            </a:r>
            <a:r>
              <a:rPr lang="ru-RU" sz="2000" dirty="0"/>
              <a:t> </a:t>
            </a:r>
            <a:r>
              <a:rPr lang="ru-RU" sz="2000" dirty="0" err="1"/>
              <a:t>al</a:t>
            </a:r>
            <a:r>
              <a:rPr lang="ru-RU" sz="2000" dirty="0"/>
              <a:t>., 2021, Захаров и др., 2019, </a:t>
            </a:r>
            <a:r>
              <a:rPr lang="ru-RU" sz="2000" dirty="0" err="1"/>
              <a:t>Koch</a:t>
            </a:r>
            <a:r>
              <a:rPr lang="ru-RU" sz="2000" dirty="0"/>
              <a:t> </a:t>
            </a:r>
            <a:r>
              <a:rPr lang="ru-RU" sz="2000" dirty="0" err="1"/>
              <a:t>et</a:t>
            </a:r>
            <a:r>
              <a:rPr lang="ru-RU" sz="2000" dirty="0"/>
              <a:t> </a:t>
            </a:r>
            <a:r>
              <a:rPr lang="ru-RU" sz="2000" dirty="0" err="1"/>
              <a:t>al</a:t>
            </a:r>
            <a:r>
              <a:rPr lang="ru-RU" sz="2000" dirty="0"/>
              <a:t>., 2014].</a:t>
            </a:r>
            <a:endParaRPr sz="2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Google Shape;235;p23"/>
          <p:cNvSpPr txBox="1">
            <a:spLocks noGrp="1"/>
          </p:cNvSpPr>
          <p:nvPr>
            <p:ph type="title"/>
          </p:nvPr>
        </p:nvSpPr>
        <p:spPr>
          <a:xfrm>
            <a:off x="998321" y="262203"/>
            <a:ext cx="9086100" cy="7770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dirty="0"/>
              <a:t>Заместители</a:t>
            </a:r>
            <a:endParaRPr dirty="0"/>
          </a:p>
        </p:txBody>
      </p:sp>
      <p:sp>
        <p:nvSpPr>
          <p:cNvPr id="236" name="Google Shape;236;p23"/>
          <p:cNvSpPr txBox="1">
            <a:spLocks noGrp="1"/>
          </p:cNvSpPr>
          <p:nvPr>
            <p:ph type="body" idx="1"/>
          </p:nvPr>
        </p:nvSpPr>
        <p:spPr>
          <a:xfrm>
            <a:off x="585900" y="1449400"/>
            <a:ext cx="9749700" cy="4675500"/>
          </a:xfrm>
          <a:prstGeom prst="rect">
            <a:avLst/>
          </a:prstGeom>
        </p:spPr>
        <p:txBody>
          <a:bodyPr spcFirstLastPara="1" wrap="square" lIns="0" tIns="0" rIns="0" bIns="45700" anchor="ctr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ru-RU" sz="2000" dirty="0"/>
              <a:t>Совмещение педагогических и административных функций. </a:t>
            </a:r>
          </a:p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endParaRPr lang="ru-RU" sz="2000" dirty="0"/>
          </a:p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ru-RU" sz="2000" dirty="0"/>
              <a:t>В исследованиях заместитель директора часто не выделяется в отдельную категорию, что не позволяет оценить вклад этой группы </a:t>
            </a:r>
            <a:r>
              <a:rPr lang="ru-RU" sz="2000" dirty="0" err="1"/>
              <a:t>акторов</a:t>
            </a:r>
            <a:r>
              <a:rPr lang="ru-RU" sz="2000" dirty="0"/>
              <a:t> в инновационный процесс. Кроме того, исследователи отмечают “туманность” позиции и недостаток знаний о функциях заместителя директора [</a:t>
            </a:r>
            <a:r>
              <a:rPr lang="ru-RU" sz="2000" dirty="0" err="1"/>
              <a:t>Sullivan</a:t>
            </a:r>
            <a:r>
              <a:rPr lang="ru-RU" sz="2000" dirty="0"/>
              <a:t> и Associates, 2013; </a:t>
            </a:r>
            <a:r>
              <a:rPr lang="ru-RU" sz="2000" dirty="0" err="1"/>
              <a:t>Jubilee</a:t>
            </a:r>
            <a:r>
              <a:rPr lang="ru-RU" sz="2000" dirty="0"/>
              <a:t>, 2013; </a:t>
            </a:r>
            <a:r>
              <a:rPr lang="ru-RU" sz="2000" dirty="0" err="1"/>
              <a:t>Jansen</a:t>
            </a:r>
            <a:r>
              <a:rPr lang="ru-RU" sz="2000" dirty="0"/>
              <a:t> и </a:t>
            </a:r>
            <a:r>
              <a:rPr lang="ru-RU" sz="2000" dirty="0" err="1"/>
              <a:t>Plessis</a:t>
            </a:r>
            <a:r>
              <a:rPr lang="ru-RU" sz="2000" dirty="0"/>
              <a:t>, 2023].</a:t>
            </a:r>
            <a:endParaRPr sz="2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" name="Google Shape;242;p24"/>
          <p:cNvSpPr txBox="1">
            <a:spLocks noGrp="1"/>
          </p:cNvSpPr>
          <p:nvPr>
            <p:ph type="title"/>
          </p:nvPr>
        </p:nvSpPr>
        <p:spPr>
          <a:xfrm>
            <a:off x="998325" y="262200"/>
            <a:ext cx="9274500" cy="7770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dirty="0"/>
              <a:t>Учителя</a:t>
            </a:r>
            <a:endParaRPr dirty="0"/>
          </a:p>
        </p:txBody>
      </p:sp>
      <p:sp>
        <p:nvSpPr>
          <p:cNvPr id="243" name="Google Shape;243;p24"/>
          <p:cNvSpPr txBox="1">
            <a:spLocks noGrp="1"/>
          </p:cNvSpPr>
          <p:nvPr>
            <p:ph type="body" idx="1"/>
          </p:nvPr>
        </p:nvSpPr>
        <p:spPr>
          <a:xfrm>
            <a:off x="634200" y="1140300"/>
            <a:ext cx="11058000" cy="4903500"/>
          </a:xfrm>
          <a:prstGeom prst="rect">
            <a:avLst/>
          </a:prstGeom>
        </p:spPr>
        <p:txBody>
          <a:bodyPr spcFirstLastPara="1" wrap="square" lIns="0" tIns="0" rIns="0" bIns="45700" anchor="ctr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ru-RU" sz="2400" dirty="0"/>
              <a:t>Основные </a:t>
            </a:r>
            <a:r>
              <a:rPr lang="ru-RU" sz="2400" dirty="0" err="1"/>
              <a:t>акторы</a:t>
            </a:r>
            <a:r>
              <a:rPr lang="ru-RU" sz="2400" dirty="0"/>
              <a:t> инноваций, как в плане предложения идей, так и в плане их воплощения в жизнь [</a:t>
            </a:r>
            <a:r>
              <a:rPr lang="ru-RU" sz="2400" dirty="0" err="1"/>
              <a:t>Koch</a:t>
            </a:r>
            <a:r>
              <a:rPr lang="ru-RU" sz="2400" dirty="0"/>
              <a:t> </a:t>
            </a:r>
            <a:r>
              <a:rPr lang="ru-RU" sz="2400" dirty="0" err="1"/>
              <a:t>et</a:t>
            </a:r>
            <a:r>
              <a:rPr lang="ru-RU" sz="2400" dirty="0"/>
              <a:t> </a:t>
            </a:r>
            <a:r>
              <a:rPr lang="ru-RU" sz="2400" dirty="0" err="1"/>
              <a:t>al</a:t>
            </a:r>
            <a:r>
              <a:rPr lang="ru-RU" sz="2400" dirty="0"/>
              <a:t>., 2014; </a:t>
            </a:r>
            <a:r>
              <a:rPr lang="ru-RU" sz="2400" dirty="0" err="1"/>
              <a:t>Buske</a:t>
            </a:r>
            <a:r>
              <a:rPr lang="ru-RU" sz="2400" dirty="0"/>
              <a:t>, 2018]. Преподаватели генерируют идеи, создают новые практики, разрабатывают стратегии их реализации и, наконец, воплощают их в жизнь.</a:t>
            </a:r>
            <a:endParaRPr sz="20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Google Shape;201;p18"/>
          <p:cNvSpPr txBox="1">
            <a:spLocks noGrp="1"/>
          </p:cNvSpPr>
          <p:nvPr>
            <p:ph type="title"/>
          </p:nvPr>
        </p:nvSpPr>
        <p:spPr>
          <a:xfrm>
            <a:off x="998321" y="262203"/>
            <a:ext cx="9086100" cy="7770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/>
              <a:t>Эмпирические данные*</a:t>
            </a:r>
            <a:endParaRPr/>
          </a:p>
        </p:txBody>
      </p:sp>
      <p:sp>
        <p:nvSpPr>
          <p:cNvPr id="202" name="Google Shape;202;p18"/>
          <p:cNvSpPr txBox="1">
            <a:spLocks noGrp="1"/>
          </p:cNvSpPr>
          <p:nvPr>
            <p:ph type="body" idx="1"/>
          </p:nvPr>
        </p:nvSpPr>
        <p:spPr>
          <a:xfrm>
            <a:off x="585900" y="1449400"/>
            <a:ext cx="7661100" cy="4675500"/>
          </a:xfrm>
          <a:prstGeom prst="rect">
            <a:avLst/>
          </a:prstGeom>
        </p:spPr>
        <p:txBody>
          <a:bodyPr spcFirstLastPara="1" wrap="square" lIns="0" tIns="0" rIns="0" bIns="45700" anchor="t" anchorCtr="0">
            <a:noAutofit/>
          </a:bodyPr>
          <a:lstStyle/>
          <a:p>
            <a:pPr marL="0" lvl="0" indent="0" algn="l" rtl="0">
              <a:spcBef>
                <a:spcPts val="200"/>
              </a:spcBef>
              <a:spcAft>
                <a:spcPts val="0"/>
              </a:spcAft>
              <a:buNone/>
            </a:pPr>
            <a:r>
              <a:rPr lang="ru-RU" sz="1900" b="1">
                <a:solidFill>
                  <a:srgbClr val="203864"/>
                </a:solidFill>
              </a:rPr>
              <a:t>Полуструктуированные интервью с </a:t>
            </a:r>
            <a:r>
              <a:rPr lang="ru-RU" sz="1900">
                <a:solidFill>
                  <a:srgbClr val="203864"/>
                </a:solidFill>
              </a:rPr>
              <a:t>директорами, заместителями, учителями и другими сотрудниками школ (N=90).</a:t>
            </a:r>
            <a:endParaRPr sz="1900">
              <a:solidFill>
                <a:srgbClr val="203864"/>
              </a:solidFill>
            </a:endParaRPr>
          </a:p>
          <a:p>
            <a:pPr marL="0" lvl="0" indent="0" algn="l" rtl="0">
              <a:spcBef>
                <a:spcPts val="300"/>
              </a:spcBef>
              <a:spcAft>
                <a:spcPts val="0"/>
              </a:spcAft>
              <a:buNone/>
            </a:pPr>
            <a:r>
              <a:rPr lang="ru-RU" sz="1900" b="1">
                <a:solidFill>
                  <a:srgbClr val="203864"/>
                </a:solidFill>
              </a:rPr>
              <a:t>Выборка:</a:t>
            </a:r>
            <a:endParaRPr sz="1900" b="1">
              <a:solidFill>
                <a:srgbClr val="203864"/>
              </a:solidFill>
            </a:endParaRPr>
          </a:p>
          <a:p>
            <a:pPr marL="0" lvl="0" indent="0" algn="l" rtl="0">
              <a:spcBef>
                <a:spcPts val="300"/>
              </a:spcBef>
              <a:spcAft>
                <a:spcPts val="0"/>
              </a:spcAft>
              <a:buNone/>
            </a:pPr>
            <a:r>
              <a:rPr lang="ru-RU" sz="1900">
                <a:solidFill>
                  <a:srgbClr val="203864"/>
                </a:solidFill>
              </a:rPr>
              <a:t>Пермский край</a:t>
            </a:r>
            <a:r>
              <a:rPr lang="ru-RU" sz="1900">
                <a:solidFill>
                  <a:srgbClr val="000000"/>
                </a:solidFill>
              </a:rPr>
              <a:t> - </a:t>
            </a:r>
            <a:r>
              <a:rPr lang="ru-RU" sz="1900">
                <a:solidFill>
                  <a:srgbClr val="203864"/>
                </a:solidFill>
              </a:rPr>
              <a:t>средний по эконом. показателям</a:t>
            </a:r>
            <a:r>
              <a:rPr lang="ru-RU" sz="1900">
                <a:solidFill>
                  <a:schemeClr val="dk1"/>
                </a:solidFill>
              </a:rPr>
              <a:t> </a:t>
            </a:r>
            <a:r>
              <a:rPr lang="ru-RU" sz="1900">
                <a:solidFill>
                  <a:srgbClr val="203864"/>
                </a:solidFill>
              </a:rPr>
              <a:t>и успешный по качеству образования регион (топ -10)</a:t>
            </a:r>
            <a:endParaRPr sz="1900">
              <a:solidFill>
                <a:srgbClr val="203864"/>
              </a:solidFill>
            </a:endParaRPr>
          </a:p>
          <a:p>
            <a:pPr marL="0" lvl="0" indent="0" algn="l" rtl="0">
              <a:spcBef>
                <a:spcPts val="300"/>
              </a:spcBef>
              <a:spcAft>
                <a:spcPts val="0"/>
              </a:spcAft>
              <a:buNone/>
            </a:pPr>
            <a:r>
              <a:rPr lang="ru-RU" sz="1900">
                <a:solidFill>
                  <a:srgbClr val="203864"/>
                </a:solidFill>
              </a:rPr>
              <a:t>8 населённых пунктов </a:t>
            </a:r>
            <a:endParaRPr sz="1900">
              <a:solidFill>
                <a:srgbClr val="203864"/>
              </a:solidFill>
            </a:endParaRPr>
          </a:p>
          <a:p>
            <a:pPr marL="0" lvl="0" indent="0" algn="l" rtl="0">
              <a:spcBef>
                <a:spcPts val="300"/>
              </a:spcBef>
              <a:spcAft>
                <a:spcPts val="0"/>
              </a:spcAft>
              <a:buNone/>
            </a:pPr>
            <a:r>
              <a:rPr lang="ru-RU" sz="1900" b="1">
                <a:solidFill>
                  <a:srgbClr val="203864"/>
                </a:solidFill>
              </a:rPr>
              <a:t>Гайд: </a:t>
            </a:r>
            <a:r>
              <a:rPr lang="ru-RU" sz="1900">
                <a:solidFill>
                  <a:srgbClr val="203864"/>
                </a:solidFill>
              </a:rPr>
              <a:t>Интервью затрагивали проекты и инициативы по внедрению нового в школу, а также историю их возникновения.</a:t>
            </a:r>
            <a:endParaRPr sz="1900">
              <a:solidFill>
                <a:srgbClr val="203864"/>
              </a:solidFill>
            </a:endParaRPr>
          </a:p>
          <a:p>
            <a:pPr marL="0" lvl="0" indent="0" algn="l" rtl="0">
              <a:spcBef>
                <a:spcPts val="300"/>
              </a:spcBef>
              <a:spcAft>
                <a:spcPts val="0"/>
              </a:spcAft>
              <a:buNone/>
            </a:pPr>
            <a:r>
              <a:rPr lang="ru-RU" sz="1900" b="1">
                <a:solidFill>
                  <a:srgbClr val="203864"/>
                </a:solidFill>
              </a:rPr>
              <a:t>Средняя продолжительность:</a:t>
            </a:r>
            <a:r>
              <a:rPr lang="ru-RU" sz="1900">
                <a:solidFill>
                  <a:srgbClr val="203864"/>
                </a:solidFill>
              </a:rPr>
              <a:t> 70-90 минут</a:t>
            </a:r>
            <a:endParaRPr sz="1900">
              <a:solidFill>
                <a:srgbClr val="203864"/>
              </a:solidFill>
            </a:endParaRPr>
          </a:p>
          <a:p>
            <a:pPr marL="0" lvl="0" indent="0" algn="l" rtl="0">
              <a:spcBef>
                <a:spcPts val="300"/>
              </a:spcBef>
              <a:spcAft>
                <a:spcPts val="0"/>
              </a:spcAft>
              <a:buNone/>
            </a:pPr>
            <a:endParaRPr sz="1900">
              <a:solidFill>
                <a:srgbClr val="203864"/>
              </a:solidFill>
            </a:endParaRPr>
          </a:p>
          <a:p>
            <a:pPr marL="0" lvl="0" indent="0" algn="l" rtl="0">
              <a:spcBef>
                <a:spcPts val="300"/>
              </a:spcBef>
              <a:spcAft>
                <a:spcPts val="0"/>
              </a:spcAft>
              <a:buNone/>
            </a:pPr>
            <a:endParaRPr sz="1900">
              <a:solidFill>
                <a:srgbClr val="203864"/>
              </a:solidFill>
            </a:endParaRPr>
          </a:p>
          <a:p>
            <a:pPr marL="0" lvl="0" indent="0" algn="l" rtl="0">
              <a:spcBef>
                <a:spcPts val="300"/>
              </a:spcBef>
              <a:spcAft>
                <a:spcPts val="0"/>
              </a:spcAft>
              <a:buNone/>
            </a:pPr>
            <a:endParaRPr sz="1900">
              <a:solidFill>
                <a:srgbClr val="203864"/>
              </a:solidFill>
            </a:endParaRPr>
          </a:p>
          <a:p>
            <a:pPr marL="0" lvl="0" indent="0" algn="l" rtl="0">
              <a:spcBef>
                <a:spcPts val="300"/>
              </a:spcBef>
              <a:spcAft>
                <a:spcPts val="300"/>
              </a:spcAft>
              <a:buNone/>
            </a:pPr>
            <a:r>
              <a:rPr lang="ru-RU" sz="1900">
                <a:solidFill>
                  <a:srgbClr val="203864"/>
                </a:solidFill>
              </a:rPr>
              <a:t>*Собраны в экспедициях МЛ ИСИ (июнь-июле 2021) и ЛИвО (апрель 2022)</a:t>
            </a:r>
            <a:endParaRPr sz="1900">
              <a:solidFill>
                <a:srgbClr val="203864"/>
              </a:solidFill>
            </a:endParaRPr>
          </a:p>
        </p:txBody>
      </p:sp>
      <p:pic>
        <p:nvPicPr>
          <p:cNvPr id="203" name="Google Shape;203;p18" descr="Рисунок 2"/>
          <p:cNvPicPr preferRelativeResize="0"/>
          <p:nvPr/>
        </p:nvPicPr>
        <p:blipFill rotWithShape="1">
          <a:blip r:embed="rId3">
            <a:alphaModFix/>
          </a:blip>
          <a:srcRect t="1678" r="4260" b="7602"/>
          <a:stretch/>
        </p:blipFill>
        <p:spPr>
          <a:xfrm>
            <a:off x="8631168" y="1332821"/>
            <a:ext cx="3127400" cy="419235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Google Shape;208;p19"/>
          <p:cNvSpPr txBox="1"/>
          <p:nvPr/>
        </p:nvSpPr>
        <p:spPr>
          <a:xfrm>
            <a:off x="454000" y="2608200"/>
            <a:ext cx="11133600" cy="81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3700" b="1">
                <a:solidFill>
                  <a:srgbClr val="0F2C68"/>
                </a:solidFill>
              </a:rPr>
              <a:t>Результаты</a:t>
            </a:r>
            <a:endParaRPr sz="19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Пользовательские 1">
      <a:dk1>
        <a:srgbClr val="0F2C68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</TotalTime>
  <Words>2050</Words>
  <Application>Microsoft Office PowerPoint</Application>
  <PresentationFormat>Широкоэкранный</PresentationFormat>
  <Paragraphs>187</Paragraphs>
  <Slides>17</Slides>
  <Notes>17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20" baseType="lpstr">
      <vt:lpstr>Arial</vt:lpstr>
      <vt:lpstr>Calibri</vt:lpstr>
      <vt:lpstr>Office Theme</vt:lpstr>
      <vt:lpstr>Директора, завучи, учителя: роли и вклад в распространение школьных инноваций</vt:lpstr>
      <vt:lpstr>Школьные инновации</vt:lpstr>
      <vt:lpstr>Проблема исследования</vt:lpstr>
      <vt:lpstr>Исследовательский вопрос и цель</vt:lpstr>
      <vt:lpstr>Директора</vt:lpstr>
      <vt:lpstr>Заместители</vt:lpstr>
      <vt:lpstr>Учителя</vt:lpstr>
      <vt:lpstr>Эмпирические данные*</vt:lpstr>
      <vt:lpstr>Презентация PowerPoint</vt:lpstr>
      <vt:lpstr>Какие роли важны для реализации инноваций в школе?</vt:lpstr>
      <vt:lpstr> Инициатор проекта</vt:lpstr>
      <vt:lpstr>Поддерживающий</vt:lpstr>
      <vt:lpstr>Коммуникатор</vt:lpstr>
      <vt:lpstr>Выводы</vt:lpstr>
      <vt:lpstr>Список литературы</vt:lpstr>
      <vt:lpstr>Презентация PowerPoint</vt:lpstr>
      <vt:lpstr>Директора, завучи, учителя: роли и вклад в распространение школьных инноваций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Взаимодействие школы и внешних акторов для развития дружелюбной образовательной среды</dc:title>
  <dc:creator>Maxim</dc:creator>
  <cp:lastModifiedBy>Максим Гурин</cp:lastModifiedBy>
  <cp:revision>7</cp:revision>
  <dcterms:modified xsi:type="dcterms:W3CDTF">2023-11-25T10:16:12Z</dcterms:modified>
</cp:coreProperties>
</file>