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7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8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12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70" r:id="rId2"/>
    <p:sldId id="271" r:id="rId3"/>
    <p:sldId id="259" r:id="rId4"/>
    <p:sldId id="267" r:id="rId5"/>
    <p:sldId id="257" r:id="rId6"/>
    <p:sldId id="268" r:id="rId7"/>
    <p:sldId id="269" r:id="rId8"/>
    <p:sldId id="260" r:id="rId9"/>
    <p:sldId id="261" r:id="rId10"/>
    <p:sldId id="262" r:id="rId11"/>
    <p:sldId id="263" r:id="rId12"/>
    <p:sldId id="264" r:id="rId13"/>
    <p:sldId id="265" r:id="rId14"/>
    <p:sldId id="266" r:id="rId1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61E3C"/>
    <a:srgbClr val="0F2D69"/>
    <a:srgbClr val="234B9B"/>
    <a:srgbClr val="F5C3C3"/>
    <a:srgbClr val="CD5A5A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209" autoAdjust="0"/>
  </p:normalViewPr>
  <p:slideViewPr>
    <p:cSldViewPr snapToGrid="0">
      <p:cViewPr varScale="1">
        <p:scale>
          <a:sx n="83" d="100"/>
          <a:sy n="83" d="100"/>
        </p:scale>
        <p:origin x="658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rgbClr val="102D69"/>
                </a:solidFill>
                <a:latin typeface="HSE Sans" panose="02000000000000000000" pitchFamily="2" charset="0"/>
                <a:ea typeface="+mn-ea"/>
                <a:cs typeface="+mn-cs"/>
              </a:defRPr>
            </a:pPr>
            <a:r>
              <a:rPr lang="ru-RU" sz="1600" dirty="0">
                <a:solidFill>
                  <a:srgbClr val="102D69"/>
                </a:solidFill>
                <a:latin typeface="HSE Sans" panose="02000000000000000000" pitchFamily="2" charset="0"/>
              </a:rPr>
              <a:t>Название графика,</a:t>
            </a:r>
            <a:r>
              <a:rPr lang="ru-RU" sz="1600" baseline="0" dirty="0">
                <a:solidFill>
                  <a:srgbClr val="102D69"/>
                </a:solidFill>
                <a:latin typeface="HSE Sans" panose="02000000000000000000" pitchFamily="2" charset="0"/>
              </a:rPr>
              <a:t> может быть набрано и здесь</a:t>
            </a:r>
            <a:r>
              <a:rPr lang="en-GB" sz="1600" baseline="0" dirty="0">
                <a:solidFill>
                  <a:srgbClr val="102D69"/>
                </a:solidFill>
                <a:latin typeface="HSE Sans" panose="02000000000000000000" pitchFamily="2" charset="0"/>
              </a:rPr>
              <a:t> (16pt) </a:t>
            </a:r>
            <a:endParaRPr lang="en-GB" sz="1600" dirty="0">
              <a:solidFill>
                <a:srgbClr val="102D69"/>
              </a:solidFill>
              <a:latin typeface="HSE Sans" panose="02000000000000000000" pitchFamily="2" charset="0"/>
            </a:endParaRPr>
          </a:p>
        </c:rich>
      </c:tx>
      <c:layout>
        <c:manualLayout>
          <c:xMode val="edge"/>
          <c:yMode val="edge"/>
          <c:x val="0.13063871409555111"/>
          <c:y val="7.897335468032167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rgbClr val="102D69"/>
              </a:solidFill>
              <a:latin typeface="HSE Sans" panose="02000000000000000000" pitchFamily="2" charset="0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F5C3C3"/>
            </a:solidFill>
            <a:ln>
              <a:solidFill>
                <a:srgbClr val="F5C3C3"/>
              </a:solidFill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96F-4748-A612-DD604C331B1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rgbClr val="CD5A5A"/>
            </a:solidFill>
            <a:ln>
              <a:solidFill>
                <a:srgbClr val="CD5A5A"/>
              </a:solidFill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96F-4748-A612-DD604C331B15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rgbClr val="E61E3C"/>
            </a:solidFill>
            <a:ln>
              <a:solidFill>
                <a:srgbClr val="C00000"/>
              </a:solidFill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96F-4748-A612-DD604C331B1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955724448"/>
        <c:axId val="955630256"/>
      </c:barChart>
      <c:catAx>
        <c:axId val="95572444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rgbClr val="102D69"/>
                </a:solidFill>
                <a:latin typeface="HSE Sans" panose="02000000000000000000" pitchFamily="2" charset="0"/>
                <a:ea typeface="+mn-ea"/>
                <a:cs typeface="+mn-cs"/>
              </a:defRPr>
            </a:pPr>
            <a:endParaRPr lang="ru-RU"/>
          </a:p>
        </c:txPr>
        <c:crossAx val="955630256"/>
        <c:crosses val="autoZero"/>
        <c:auto val="1"/>
        <c:lblAlgn val="ctr"/>
        <c:lblOffset val="100"/>
        <c:noMultiLvlLbl val="0"/>
      </c:catAx>
      <c:valAx>
        <c:axId val="95563025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rgbClr val="102D69"/>
                </a:solidFill>
                <a:latin typeface="HSE Sans" panose="02000000000000000000" pitchFamily="2" charset="0"/>
                <a:ea typeface="+mn-ea"/>
                <a:cs typeface="+mn-cs"/>
              </a:defRPr>
            </a:pPr>
            <a:endParaRPr lang="ru-RU"/>
          </a:p>
        </c:txPr>
        <c:crossAx val="9557244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HSE Sans" panose="02000000000000000000" pitchFamily="2" charset="0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rgbClr val="102D69"/>
                </a:solidFill>
                <a:latin typeface="HSE Sans" panose="02000000000000000000" pitchFamily="2" charset="0"/>
                <a:ea typeface="+mn-ea"/>
                <a:cs typeface="+mn-cs"/>
              </a:defRPr>
            </a:pPr>
            <a:r>
              <a:rPr lang="ru-RU" sz="1600" dirty="0">
                <a:solidFill>
                  <a:srgbClr val="102D69"/>
                </a:solidFill>
                <a:latin typeface="HSE Sans" panose="02000000000000000000" pitchFamily="2" charset="0"/>
              </a:rPr>
              <a:t>Название графика</a:t>
            </a:r>
            <a:r>
              <a:rPr lang="en-GB" sz="1600" dirty="0">
                <a:solidFill>
                  <a:srgbClr val="102D69"/>
                </a:solidFill>
                <a:latin typeface="HSE Sans" panose="02000000000000000000" pitchFamily="2" charset="0"/>
              </a:rPr>
              <a:t> (16pt)</a:t>
            </a:r>
          </a:p>
        </c:rich>
      </c:tx>
      <c:layout>
        <c:manualLayout>
          <c:xMode val="edge"/>
          <c:yMode val="edge"/>
          <c:x val="0.13063871409555111"/>
          <c:y val="7.897335468032167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rgbClr val="102D69"/>
              </a:solidFill>
              <a:latin typeface="HSE Sans" panose="02000000000000000000" pitchFamily="2" charset="0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0.13376246841772368"/>
          <c:y val="0.10958869184472636"/>
          <c:w val="0.79262705246283227"/>
          <c:h val="0.73513663426755427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F5C3C3"/>
            </a:solidFill>
            <a:ln>
              <a:solidFill>
                <a:srgbClr val="F5C3C3"/>
              </a:solidFill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599-4502-8425-7A41A4718DAC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rgbClr val="CD5A5A"/>
            </a:solidFill>
            <a:ln>
              <a:solidFill>
                <a:srgbClr val="CD5A5A"/>
              </a:solidFill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599-4502-8425-7A41A4718DAC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rgbClr val="E61E3C"/>
            </a:solidFill>
            <a:ln>
              <a:solidFill>
                <a:srgbClr val="E61E3C"/>
              </a:solidFill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599-4502-8425-7A41A4718DA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955724448"/>
        <c:axId val="955630256"/>
      </c:barChart>
      <c:catAx>
        <c:axId val="95572444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rgbClr val="102D69"/>
                </a:solidFill>
                <a:latin typeface="HSE Sans" panose="02000000000000000000" pitchFamily="2" charset="0"/>
                <a:ea typeface="+mn-ea"/>
                <a:cs typeface="+mn-cs"/>
              </a:defRPr>
            </a:pPr>
            <a:endParaRPr lang="ru-RU"/>
          </a:p>
        </c:txPr>
        <c:crossAx val="955630256"/>
        <c:crosses val="autoZero"/>
        <c:auto val="1"/>
        <c:lblAlgn val="ctr"/>
        <c:lblOffset val="100"/>
        <c:noMultiLvlLbl val="0"/>
      </c:catAx>
      <c:valAx>
        <c:axId val="95563025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rgbClr val="102D69"/>
                </a:solidFill>
                <a:latin typeface="HSE Sans" panose="02000000000000000000" pitchFamily="2" charset="0"/>
                <a:ea typeface="+mn-ea"/>
                <a:cs typeface="+mn-cs"/>
              </a:defRPr>
            </a:pPr>
            <a:endParaRPr lang="ru-RU"/>
          </a:p>
        </c:txPr>
        <c:crossAx val="9557244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HSE Sans" panose="02000000000000000000" pitchFamily="2" charset="0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600" b="0" i="0" u="none" strike="noStrike" kern="1200" baseline="0">
                <a:solidFill>
                  <a:srgbClr val="102D69"/>
                </a:solidFill>
                <a:latin typeface="HSE Sans" panose="02000000000000000000" pitchFamily="2" charset="0"/>
                <a:ea typeface="+mn-ea"/>
                <a:cs typeface="+mn-cs"/>
              </a:defRPr>
            </a:pPr>
            <a:r>
              <a:rPr lang="ru-RU" sz="1800" b="0" i="0" baseline="0">
                <a:effectLst/>
              </a:rPr>
              <a:t>Название графика, может быть набрано и здесь</a:t>
            </a:r>
            <a:endParaRPr lang="en-RU" sz="1600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sz="1600" b="0" i="0" u="none" strike="noStrike" kern="1200" baseline="0">
              <a:solidFill>
                <a:srgbClr val="102D69"/>
              </a:solidFill>
              <a:latin typeface="HSE Sans" panose="02000000000000000000" pitchFamily="2" charset="0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solidFill>
              <a:srgbClr val="1656A6"/>
            </a:solidFill>
          </c:spPr>
          <c:dPt>
            <c:idx val="0"/>
            <c:bubble3D val="0"/>
            <c:spPr>
              <a:solidFill>
                <a:srgbClr val="E61E3C"/>
              </a:solidFill>
              <a:ln>
                <a:solidFill>
                  <a:srgbClr val="E61E3C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C341-44BD-B3B6-3E3D02FBDB03}"/>
              </c:ext>
            </c:extLst>
          </c:dPt>
          <c:dPt>
            <c:idx val="1"/>
            <c:bubble3D val="0"/>
            <c:spPr>
              <a:solidFill>
                <a:schemeClr val="bg1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C341-44BD-B3B6-3E3D02FBDB03}"/>
              </c:ext>
            </c:extLst>
          </c:dPt>
          <c:dPt>
            <c:idx val="2"/>
            <c:bubble3D val="0"/>
            <c:spPr>
              <a:solidFill>
                <a:srgbClr val="F5C3C3"/>
              </a:solidFill>
              <a:ln>
                <a:solidFill>
                  <a:srgbClr val="F5C3C3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C341-44BD-B3B6-3E3D02FBDB03}"/>
              </c:ext>
            </c:extLst>
          </c:dPt>
          <c:dPt>
            <c:idx val="3"/>
            <c:bubble3D val="0"/>
            <c:spPr>
              <a:solidFill>
                <a:srgbClr val="CD5A5A"/>
              </a:solidFill>
              <a:ln>
                <a:solidFill>
                  <a:srgbClr val="CD5A5A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C341-44BD-B3B6-3E3D02FBDB03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bg1"/>
                    </a:solidFill>
                    <a:latin typeface="HSE Sans" panose="02000000000000000000" pitchFamily="2" charset="0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2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C341-44BD-B3B6-3E3D02FBDB03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rgbClr val="102D69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0" i="0" u="none" strike="noStrike" kern="1200" baseline="0">
                <a:solidFill>
                  <a:srgbClr val="0E2D69"/>
                </a:solidFill>
                <a:latin typeface="HSE Sans" panose="02000000000000000000" pitchFamily="2" charset="0"/>
                <a:ea typeface="+mn-ea"/>
                <a:cs typeface="+mn-cs"/>
              </a:defRPr>
            </a:pPr>
            <a:r>
              <a:rPr lang="ru-RU" sz="1600" b="0">
                <a:solidFill>
                  <a:srgbClr val="0E2D69"/>
                </a:solidFill>
              </a:rPr>
              <a:t>Название диаграммы</a:t>
            </a:r>
            <a:endParaRPr lang="en-US" sz="1600" b="0">
              <a:solidFill>
                <a:srgbClr val="0E2D69"/>
              </a:solidFill>
            </a:endParaRPr>
          </a:p>
        </c:rich>
      </c:tx>
      <c:layout>
        <c:manualLayout>
          <c:xMode val="edge"/>
          <c:yMode val="edge"/>
          <c:x val="0.123203125"/>
          <c:y val="3.452494945158445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0" i="0" u="none" strike="noStrike" kern="1200" baseline="0">
              <a:solidFill>
                <a:srgbClr val="0E2D69"/>
              </a:solidFill>
              <a:latin typeface="HSE Sans" panose="02000000000000000000" pitchFamily="2" charset="0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solidFill>
                <a:srgbClr val="0E2D69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9950-4864-A597-F50E5E9DC4FC}"/>
              </c:ext>
            </c:extLst>
          </c:dPt>
          <c:dPt>
            <c:idx val="1"/>
            <c:bubble3D val="0"/>
            <c:spPr>
              <a:solidFill>
                <a:srgbClr val="234A9B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9950-4864-A597-F50E5E9DC4FC}"/>
              </c:ext>
            </c:extLst>
          </c:dPt>
          <c:dPt>
            <c:idx val="2"/>
            <c:bubble3D val="0"/>
            <c:spPr>
              <a:solidFill>
                <a:srgbClr val="CD5A5A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9950-4864-A597-F50E5E9DC4FC}"/>
              </c:ext>
            </c:extLst>
          </c:dPt>
          <c:dPt>
            <c:idx val="3"/>
            <c:bubble3D val="0"/>
            <c:spPr>
              <a:solidFill>
                <a:schemeClr val="bg1">
                  <a:lumMod val="5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9950-4864-A597-F50E5E9DC4FC}"/>
              </c:ext>
            </c:extLst>
          </c:dPt>
          <c:dPt>
            <c:idx val="4"/>
            <c:bubble3D val="0"/>
            <c:spPr>
              <a:solidFill>
                <a:schemeClr val="bg1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9950-4864-A597-F50E5E9DC4FC}"/>
              </c:ext>
            </c:extLst>
          </c:dPt>
          <c:dPt>
            <c:idx val="5"/>
            <c:bubble3D val="0"/>
            <c:spPr>
              <a:solidFill>
                <a:srgbClr val="F5C3C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9950-4864-A597-F50E5E9DC4FC}"/>
              </c:ext>
            </c:extLst>
          </c:dPt>
          <c:dPt>
            <c:idx val="6"/>
            <c:bubble3D val="0"/>
            <c:spPr>
              <a:solidFill>
                <a:schemeClr val="bg1">
                  <a:lumMod val="6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9950-4864-A597-F50E5E9DC4FC}"/>
              </c:ext>
            </c:extLst>
          </c:dPt>
          <c:dPt>
            <c:idx val="7"/>
            <c:bubble3D val="0"/>
            <c:spPr>
              <a:solidFill>
                <a:srgbClr val="E61E3C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F-9950-4864-A597-F50E5E9DC4FC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HSE Sans" panose="02000000000000000000" pitchFamily="2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2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Sheet1!$A$2:$A$9</c:f>
              <c:strCache>
                <c:ptCount val="8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  <c:pt idx="4">
                  <c:v>1st Qtr</c:v>
                </c:pt>
                <c:pt idx="5">
                  <c:v>2nd Qtr</c:v>
                </c:pt>
                <c:pt idx="6">
                  <c:v>3rd Qtr</c:v>
                </c:pt>
                <c:pt idx="7">
                  <c:v>4th Qtr</c:v>
                </c:pt>
              </c:strCache>
            </c:strRef>
          </c:cat>
          <c:val>
            <c:numRef>
              <c:f>Sheet1!$B$2:$B$9</c:f>
              <c:numCache>
                <c:formatCode>General</c:formatCode>
                <c:ptCount val="8"/>
                <c:pt idx="0">
                  <c:v>8.1999999999999993</c:v>
                </c:pt>
                <c:pt idx="1">
                  <c:v>3.2</c:v>
                </c:pt>
                <c:pt idx="2">
                  <c:v>32</c:v>
                </c:pt>
                <c:pt idx="3">
                  <c:v>1.2</c:v>
                </c:pt>
                <c:pt idx="4">
                  <c:v>8.1999999999999993</c:v>
                </c:pt>
                <c:pt idx="5">
                  <c:v>12</c:v>
                </c:pt>
                <c:pt idx="6">
                  <c:v>1.4</c:v>
                </c:pt>
                <c:pt idx="7">
                  <c:v>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9950-4864-A597-F50E5E9DC4FC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47"/>
      </c:doughnut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2"/>
              </a:solidFill>
              <a:latin typeface="HSE Sans" panose="02000000000000000000" pitchFamily="2" charset="0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>
          <a:latin typeface="HSE Sans" panose="02000000000000000000" pitchFamily="2" charset="0"/>
        </a:defRPr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5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55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C4D81D-654F-48DB-A33D-3E6F325A1010}" type="datetimeFigureOut">
              <a:rPr lang="ru-RU" smtClean="0"/>
              <a:t>11.02.2022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093330-6B9A-4C0D-8499-7E41F07687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575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093330-6B9A-4C0D-8499-7E41F07687EA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605011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093330-6B9A-4C0D-8499-7E41F07687EA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838131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093330-6B9A-4C0D-8499-7E41F07687EA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643686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093330-6B9A-4C0D-8499-7E41F07687EA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07537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093330-6B9A-4C0D-8499-7E41F07687EA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85626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093330-6B9A-4C0D-8499-7E41F07687EA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48876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093330-6B9A-4C0D-8499-7E41F07687EA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52786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093330-6B9A-4C0D-8499-7E41F07687EA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49806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093330-6B9A-4C0D-8499-7E41F07687EA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360169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093330-6B9A-4C0D-8499-7E41F07687EA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356106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093330-6B9A-4C0D-8499-7E41F07687EA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565703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093330-6B9A-4C0D-8499-7E41F07687EA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5292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Рисунок 3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690" y="417310"/>
            <a:ext cx="2017378" cy="1006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36353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 userDrawn="1"/>
        </p:nvSpPr>
        <p:spPr>
          <a:xfrm>
            <a:off x="-1" y="0"/>
            <a:ext cx="886691" cy="6858000"/>
          </a:xfrm>
          <a:prstGeom prst="rect">
            <a:avLst/>
          </a:prstGeom>
          <a:solidFill>
            <a:srgbClr val="0F2D69"/>
          </a:solidFill>
          <a:ln>
            <a:solidFill>
              <a:srgbClr val="0F2D6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891407" y="6055360"/>
            <a:ext cx="4753632" cy="802640"/>
          </a:xfrm>
          <a:prstGeom prst="rect">
            <a:avLst/>
          </a:prstGeom>
          <a:solidFill>
            <a:srgbClr val="E61E3C"/>
          </a:solidFill>
          <a:ln>
            <a:solidFill>
              <a:srgbClr val="E61E3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 userDrawn="1"/>
        </p:nvSpPr>
        <p:spPr>
          <a:xfrm>
            <a:off x="893129" y="0"/>
            <a:ext cx="4741260" cy="782320"/>
          </a:xfrm>
          <a:prstGeom prst="rect">
            <a:avLst/>
          </a:prstGeom>
          <a:solidFill>
            <a:srgbClr val="E61E3C"/>
          </a:solidFill>
          <a:ln>
            <a:solidFill>
              <a:srgbClr val="E61E3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 userDrawn="1"/>
        </p:nvSpPr>
        <p:spPr>
          <a:xfrm>
            <a:off x="5642879" y="0"/>
            <a:ext cx="2506980" cy="782320"/>
          </a:xfrm>
          <a:prstGeom prst="rect">
            <a:avLst/>
          </a:prstGeom>
          <a:solidFill>
            <a:srgbClr val="F5C3C3"/>
          </a:solidFill>
          <a:ln>
            <a:solidFill>
              <a:srgbClr val="F5C3C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 userDrawn="1"/>
        </p:nvSpPr>
        <p:spPr>
          <a:xfrm>
            <a:off x="5636260" y="6055360"/>
            <a:ext cx="2506980" cy="802640"/>
          </a:xfrm>
          <a:prstGeom prst="rect">
            <a:avLst/>
          </a:prstGeom>
          <a:solidFill>
            <a:srgbClr val="F5C3C3"/>
          </a:solidFill>
          <a:ln>
            <a:solidFill>
              <a:srgbClr val="F5C3C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 userDrawn="1"/>
        </p:nvSpPr>
        <p:spPr>
          <a:xfrm>
            <a:off x="8160152" y="0"/>
            <a:ext cx="4031848" cy="782320"/>
          </a:xfrm>
          <a:prstGeom prst="rect">
            <a:avLst/>
          </a:prstGeom>
          <a:solidFill>
            <a:srgbClr val="CD5A5A"/>
          </a:solidFill>
          <a:ln>
            <a:solidFill>
              <a:srgbClr val="CD5A5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 userDrawn="1"/>
        </p:nvSpPr>
        <p:spPr>
          <a:xfrm>
            <a:off x="11305311" y="1227"/>
            <a:ext cx="886690" cy="6858000"/>
          </a:xfrm>
          <a:prstGeom prst="rect">
            <a:avLst/>
          </a:prstGeom>
          <a:solidFill>
            <a:srgbClr val="CD5A5A"/>
          </a:solidFill>
          <a:ln>
            <a:solidFill>
              <a:srgbClr val="CD5A5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 userDrawn="1"/>
        </p:nvSpPr>
        <p:spPr>
          <a:xfrm>
            <a:off x="8139832" y="6055360"/>
            <a:ext cx="4049138" cy="802640"/>
          </a:xfrm>
          <a:prstGeom prst="rect">
            <a:avLst/>
          </a:prstGeom>
          <a:solidFill>
            <a:srgbClr val="CD5A5A"/>
          </a:solidFill>
          <a:ln>
            <a:solidFill>
              <a:srgbClr val="CD5A5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Rectangle 24">
            <a:extLst>
              <a:ext uri="{FF2B5EF4-FFF2-40B4-BE49-F238E27FC236}">
                <a16:creationId xmlns:a16="http://schemas.microsoft.com/office/drawing/2014/main" id="{99DFB68F-000E-7144-9607-BCE3C40ABFE9}"/>
              </a:ext>
            </a:extLst>
          </p:cNvPr>
          <p:cNvSpPr/>
          <p:nvPr userDrawn="1"/>
        </p:nvSpPr>
        <p:spPr>
          <a:xfrm>
            <a:off x="132681" y="134899"/>
            <a:ext cx="11926638" cy="6602379"/>
          </a:xfrm>
          <a:prstGeom prst="rect">
            <a:avLst/>
          </a:prstGeom>
          <a:solidFill>
            <a:schemeClr val="bg1"/>
          </a:solidFill>
          <a:ln w="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rtlCol="0" anchor="ctr"/>
          <a:lstStyle/>
          <a:p>
            <a:pPr algn="ctr"/>
            <a:endParaRPr lang="en-RU"/>
          </a:p>
        </p:txBody>
      </p:sp>
      <p:pic>
        <p:nvPicPr>
          <p:cNvPr id="16" name="Рисунок 1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151" y="255132"/>
            <a:ext cx="2017378" cy="1006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23934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 userDrawn="1"/>
        </p:nvSpPr>
        <p:spPr>
          <a:xfrm>
            <a:off x="-1" y="0"/>
            <a:ext cx="886691" cy="6858000"/>
          </a:xfrm>
          <a:prstGeom prst="rect">
            <a:avLst/>
          </a:prstGeom>
          <a:solidFill>
            <a:srgbClr val="0F2D69"/>
          </a:solidFill>
          <a:ln>
            <a:solidFill>
              <a:srgbClr val="0F2D6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891407" y="6055360"/>
            <a:ext cx="4753632" cy="802640"/>
          </a:xfrm>
          <a:prstGeom prst="rect">
            <a:avLst/>
          </a:prstGeom>
          <a:solidFill>
            <a:srgbClr val="E61E3C"/>
          </a:solidFill>
          <a:ln>
            <a:solidFill>
              <a:srgbClr val="E61E3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 userDrawn="1"/>
        </p:nvSpPr>
        <p:spPr>
          <a:xfrm>
            <a:off x="893129" y="0"/>
            <a:ext cx="4741260" cy="782320"/>
          </a:xfrm>
          <a:prstGeom prst="rect">
            <a:avLst/>
          </a:prstGeom>
          <a:solidFill>
            <a:srgbClr val="E61E3C"/>
          </a:solidFill>
          <a:ln>
            <a:solidFill>
              <a:srgbClr val="E61E3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 userDrawn="1"/>
        </p:nvSpPr>
        <p:spPr>
          <a:xfrm>
            <a:off x="5642879" y="0"/>
            <a:ext cx="2506980" cy="782320"/>
          </a:xfrm>
          <a:prstGeom prst="rect">
            <a:avLst/>
          </a:prstGeom>
          <a:solidFill>
            <a:srgbClr val="F5C3C3"/>
          </a:solidFill>
          <a:ln>
            <a:solidFill>
              <a:srgbClr val="F5C3C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 userDrawn="1"/>
        </p:nvSpPr>
        <p:spPr>
          <a:xfrm>
            <a:off x="5636260" y="6055360"/>
            <a:ext cx="2506980" cy="802640"/>
          </a:xfrm>
          <a:prstGeom prst="rect">
            <a:avLst/>
          </a:prstGeom>
          <a:solidFill>
            <a:srgbClr val="F5C3C3"/>
          </a:solidFill>
          <a:ln>
            <a:solidFill>
              <a:srgbClr val="F5C3C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 userDrawn="1"/>
        </p:nvSpPr>
        <p:spPr>
          <a:xfrm>
            <a:off x="8160152" y="0"/>
            <a:ext cx="4031848" cy="782320"/>
          </a:xfrm>
          <a:prstGeom prst="rect">
            <a:avLst/>
          </a:prstGeom>
          <a:solidFill>
            <a:srgbClr val="CD5A5A"/>
          </a:solidFill>
          <a:ln>
            <a:solidFill>
              <a:srgbClr val="CD5A5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 userDrawn="1"/>
        </p:nvSpPr>
        <p:spPr>
          <a:xfrm>
            <a:off x="11305311" y="1227"/>
            <a:ext cx="886690" cy="6858000"/>
          </a:xfrm>
          <a:prstGeom prst="rect">
            <a:avLst/>
          </a:prstGeom>
          <a:solidFill>
            <a:srgbClr val="CD5A5A"/>
          </a:solidFill>
          <a:ln>
            <a:solidFill>
              <a:srgbClr val="CD5A5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 userDrawn="1"/>
        </p:nvSpPr>
        <p:spPr>
          <a:xfrm>
            <a:off x="8139832" y="6055360"/>
            <a:ext cx="4049138" cy="802640"/>
          </a:xfrm>
          <a:prstGeom prst="rect">
            <a:avLst/>
          </a:prstGeom>
          <a:solidFill>
            <a:srgbClr val="CD5A5A"/>
          </a:solidFill>
          <a:ln>
            <a:solidFill>
              <a:srgbClr val="CD5A5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Rectangle 24">
            <a:extLst>
              <a:ext uri="{FF2B5EF4-FFF2-40B4-BE49-F238E27FC236}">
                <a16:creationId xmlns:a16="http://schemas.microsoft.com/office/drawing/2014/main" id="{99DFB68F-000E-7144-9607-BCE3C40ABFE9}"/>
              </a:ext>
            </a:extLst>
          </p:cNvPr>
          <p:cNvSpPr/>
          <p:nvPr userDrawn="1"/>
        </p:nvSpPr>
        <p:spPr>
          <a:xfrm>
            <a:off x="132681" y="134899"/>
            <a:ext cx="11926638" cy="6602379"/>
          </a:xfrm>
          <a:prstGeom prst="rect">
            <a:avLst/>
          </a:prstGeom>
          <a:solidFill>
            <a:schemeClr val="bg1"/>
          </a:solidFill>
          <a:ln w="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rtlCol="0" anchor="ctr"/>
          <a:lstStyle/>
          <a:p>
            <a:pPr algn="ctr"/>
            <a:endParaRPr lang="en-RU"/>
          </a:p>
        </p:txBody>
      </p:sp>
      <p:pic>
        <p:nvPicPr>
          <p:cNvPr id="16" name="Рисунок 1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151" y="255132"/>
            <a:ext cx="2017378" cy="1006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08584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Рисунок 2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151" y="255132"/>
            <a:ext cx="2017378" cy="1006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14694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Прямоугольник 17"/>
          <p:cNvSpPr/>
          <p:nvPr userDrawn="1"/>
        </p:nvSpPr>
        <p:spPr>
          <a:xfrm>
            <a:off x="-1" y="0"/>
            <a:ext cx="886691" cy="6858000"/>
          </a:xfrm>
          <a:prstGeom prst="rect">
            <a:avLst/>
          </a:prstGeom>
          <a:solidFill>
            <a:srgbClr val="0F2D69"/>
          </a:solidFill>
          <a:ln>
            <a:solidFill>
              <a:srgbClr val="0F2D6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 userDrawn="1"/>
        </p:nvSpPr>
        <p:spPr>
          <a:xfrm>
            <a:off x="891407" y="6055360"/>
            <a:ext cx="4753632" cy="802640"/>
          </a:xfrm>
          <a:prstGeom prst="rect">
            <a:avLst/>
          </a:prstGeom>
          <a:solidFill>
            <a:srgbClr val="E61E3C"/>
          </a:solidFill>
          <a:ln>
            <a:solidFill>
              <a:srgbClr val="E61E3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 userDrawn="1"/>
        </p:nvSpPr>
        <p:spPr>
          <a:xfrm>
            <a:off x="893129" y="0"/>
            <a:ext cx="4741260" cy="782320"/>
          </a:xfrm>
          <a:prstGeom prst="rect">
            <a:avLst/>
          </a:prstGeom>
          <a:solidFill>
            <a:srgbClr val="E61E3C"/>
          </a:solidFill>
          <a:ln>
            <a:solidFill>
              <a:srgbClr val="E61E3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 userDrawn="1"/>
        </p:nvSpPr>
        <p:spPr>
          <a:xfrm>
            <a:off x="5642879" y="0"/>
            <a:ext cx="2506980" cy="782320"/>
          </a:xfrm>
          <a:prstGeom prst="rect">
            <a:avLst/>
          </a:prstGeom>
          <a:solidFill>
            <a:srgbClr val="F5C3C3"/>
          </a:solidFill>
          <a:ln>
            <a:solidFill>
              <a:srgbClr val="F5C3C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 userDrawn="1"/>
        </p:nvSpPr>
        <p:spPr>
          <a:xfrm>
            <a:off x="5636260" y="6055360"/>
            <a:ext cx="2506980" cy="802640"/>
          </a:xfrm>
          <a:prstGeom prst="rect">
            <a:avLst/>
          </a:prstGeom>
          <a:solidFill>
            <a:srgbClr val="F5C3C3"/>
          </a:solidFill>
          <a:ln>
            <a:solidFill>
              <a:srgbClr val="F5C3C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 userDrawn="1"/>
        </p:nvSpPr>
        <p:spPr>
          <a:xfrm>
            <a:off x="8160152" y="0"/>
            <a:ext cx="4031848" cy="782320"/>
          </a:xfrm>
          <a:prstGeom prst="rect">
            <a:avLst/>
          </a:prstGeom>
          <a:solidFill>
            <a:srgbClr val="CD5A5A"/>
          </a:solidFill>
          <a:ln>
            <a:solidFill>
              <a:srgbClr val="CD5A5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 userDrawn="1"/>
        </p:nvSpPr>
        <p:spPr>
          <a:xfrm>
            <a:off x="11305311" y="1227"/>
            <a:ext cx="886690" cy="6858000"/>
          </a:xfrm>
          <a:prstGeom prst="rect">
            <a:avLst/>
          </a:prstGeom>
          <a:solidFill>
            <a:srgbClr val="CD5A5A"/>
          </a:solidFill>
          <a:ln>
            <a:solidFill>
              <a:srgbClr val="CD5A5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 userDrawn="1"/>
        </p:nvSpPr>
        <p:spPr>
          <a:xfrm>
            <a:off x="8139832" y="6055360"/>
            <a:ext cx="4049138" cy="802640"/>
          </a:xfrm>
          <a:prstGeom prst="rect">
            <a:avLst/>
          </a:prstGeom>
          <a:solidFill>
            <a:srgbClr val="CD5A5A"/>
          </a:solidFill>
          <a:ln>
            <a:solidFill>
              <a:srgbClr val="CD5A5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Rectangle 24">
            <a:extLst>
              <a:ext uri="{FF2B5EF4-FFF2-40B4-BE49-F238E27FC236}">
                <a16:creationId xmlns:a16="http://schemas.microsoft.com/office/drawing/2014/main" id="{99DFB68F-000E-7144-9607-BCE3C40ABFE9}"/>
              </a:ext>
            </a:extLst>
          </p:cNvPr>
          <p:cNvSpPr/>
          <p:nvPr userDrawn="1"/>
        </p:nvSpPr>
        <p:spPr>
          <a:xfrm>
            <a:off x="132681" y="134899"/>
            <a:ext cx="11926638" cy="6602379"/>
          </a:xfrm>
          <a:prstGeom prst="rect">
            <a:avLst/>
          </a:prstGeom>
          <a:solidFill>
            <a:schemeClr val="bg1"/>
          </a:solidFill>
          <a:ln w="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rtlCol="0" anchor="ctr"/>
          <a:lstStyle/>
          <a:p>
            <a:pPr algn="ctr"/>
            <a:endParaRPr lang="en-RU"/>
          </a:p>
        </p:txBody>
      </p:sp>
      <p:pic>
        <p:nvPicPr>
          <p:cNvPr id="27" name="Рисунок 2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151" y="255132"/>
            <a:ext cx="2017378" cy="1006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78213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 userDrawn="1"/>
        </p:nvSpPr>
        <p:spPr>
          <a:xfrm>
            <a:off x="-1" y="0"/>
            <a:ext cx="886691" cy="6858000"/>
          </a:xfrm>
          <a:prstGeom prst="rect">
            <a:avLst/>
          </a:prstGeom>
          <a:solidFill>
            <a:srgbClr val="0F2D69"/>
          </a:solidFill>
          <a:ln>
            <a:solidFill>
              <a:srgbClr val="0F2D6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 userDrawn="1"/>
        </p:nvSpPr>
        <p:spPr>
          <a:xfrm>
            <a:off x="891407" y="6055360"/>
            <a:ext cx="4753632" cy="802640"/>
          </a:xfrm>
          <a:prstGeom prst="rect">
            <a:avLst/>
          </a:prstGeom>
          <a:solidFill>
            <a:srgbClr val="E61E3C"/>
          </a:solidFill>
          <a:ln>
            <a:solidFill>
              <a:srgbClr val="E61E3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 userDrawn="1"/>
        </p:nvSpPr>
        <p:spPr>
          <a:xfrm>
            <a:off x="893129" y="0"/>
            <a:ext cx="4741260" cy="782320"/>
          </a:xfrm>
          <a:prstGeom prst="rect">
            <a:avLst/>
          </a:prstGeom>
          <a:solidFill>
            <a:srgbClr val="E61E3C"/>
          </a:solidFill>
          <a:ln>
            <a:solidFill>
              <a:srgbClr val="E61E3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 userDrawn="1"/>
        </p:nvSpPr>
        <p:spPr>
          <a:xfrm>
            <a:off x="5642879" y="0"/>
            <a:ext cx="2506980" cy="782320"/>
          </a:xfrm>
          <a:prstGeom prst="rect">
            <a:avLst/>
          </a:prstGeom>
          <a:solidFill>
            <a:srgbClr val="F5C3C3"/>
          </a:solidFill>
          <a:ln>
            <a:solidFill>
              <a:srgbClr val="F5C3C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 userDrawn="1"/>
        </p:nvSpPr>
        <p:spPr>
          <a:xfrm>
            <a:off x="5636260" y="6055360"/>
            <a:ext cx="2506980" cy="802640"/>
          </a:xfrm>
          <a:prstGeom prst="rect">
            <a:avLst/>
          </a:prstGeom>
          <a:solidFill>
            <a:srgbClr val="F5C3C3"/>
          </a:solidFill>
          <a:ln>
            <a:solidFill>
              <a:srgbClr val="F5C3C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 userDrawn="1"/>
        </p:nvSpPr>
        <p:spPr>
          <a:xfrm>
            <a:off x="8160152" y="0"/>
            <a:ext cx="4031848" cy="782320"/>
          </a:xfrm>
          <a:prstGeom prst="rect">
            <a:avLst/>
          </a:prstGeom>
          <a:solidFill>
            <a:srgbClr val="CD5A5A"/>
          </a:solidFill>
          <a:ln>
            <a:solidFill>
              <a:srgbClr val="CD5A5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 userDrawn="1"/>
        </p:nvSpPr>
        <p:spPr>
          <a:xfrm>
            <a:off x="11305311" y="1227"/>
            <a:ext cx="886690" cy="6858000"/>
          </a:xfrm>
          <a:prstGeom prst="rect">
            <a:avLst/>
          </a:prstGeom>
          <a:solidFill>
            <a:srgbClr val="CD5A5A"/>
          </a:solidFill>
          <a:ln>
            <a:solidFill>
              <a:srgbClr val="CD5A5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 userDrawn="1"/>
        </p:nvSpPr>
        <p:spPr>
          <a:xfrm>
            <a:off x="8139832" y="6055360"/>
            <a:ext cx="4049138" cy="802640"/>
          </a:xfrm>
          <a:prstGeom prst="rect">
            <a:avLst/>
          </a:prstGeom>
          <a:solidFill>
            <a:srgbClr val="CD5A5A"/>
          </a:solidFill>
          <a:ln>
            <a:solidFill>
              <a:srgbClr val="CD5A5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Rectangle 24">
            <a:extLst>
              <a:ext uri="{FF2B5EF4-FFF2-40B4-BE49-F238E27FC236}">
                <a16:creationId xmlns:a16="http://schemas.microsoft.com/office/drawing/2014/main" id="{99DFB68F-000E-7144-9607-BCE3C40ABFE9}"/>
              </a:ext>
            </a:extLst>
          </p:cNvPr>
          <p:cNvSpPr/>
          <p:nvPr userDrawn="1"/>
        </p:nvSpPr>
        <p:spPr>
          <a:xfrm>
            <a:off x="132681" y="134899"/>
            <a:ext cx="11926638" cy="6602379"/>
          </a:xfrm>
          <a:prstGeom prst="rect">
            <a:avLst/>
          </a:prstGeom>
          <a:solidFill>
            <a:schemeClr val="bg1"/>
          </a:solidFill>
          <a:ln w="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rtlCol="0" anchor="ctr"/>
          <a:lstStyle/>
          <a:p>
            <a:pPr algn="ctr"/>
            <a:endParaRPr lang="en-RU"/>
          </a:p>
        </p:txBody>
      </p:sp>
      <p:pic>
        <p:nvPicPr>
          <p:cNvPr id="17" name="Рисунок 1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151" y="255132"/>
            <a:ext cx="2017378" cy="1006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56079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 userDrawn="1"/>
        </p:nvSpPr>
        <p:spPr>
          <a:xfrm>
            <a:off x="-1" y="0"/>
            <a:ext cx="886691" cy="6858000"/>
          </a:xfrm>
          <a:prstGeom prst="rect">
            <a:avLst/>
          </a:prstGeom>
          <a:solidFill>
            <a:srgbClr val="0F2D69"/>
          </a:solidFill>
          <a:ln>
            <a:solidFill>
              <a:srgbClr val="0F2D6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 userDrawn="1"/>
        </p:nvSpPr>
        <p:spPr>
          <a:xfrm>
            <a:off x="891407" y="6055360"/>
            <a:ext cx="4753632" cy="802640"/>
          </a:xfrm>
          <a:prstGeom prst="rect">
            <a:avLst/>
          </a:prstGeom>
          <a:solidFill>
            <a:srgbClr val="E61E3C"/>
          </a:solidFill>
          <a:ln>
            <a:solidFill>
              <a:srgbClr val="E61E3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 userDrawn="1"/>
        </p:nvSpPr>
        <p:spPr>
          <a:xfrm>
            <a:off x="893129" y="0"/>
            <a:ext cx="4741260" cy="782320"/>
          </a:xfrm>
          <a:prstGeom prst="rect">
            <a:avLst/>
          </a:prstGeom>
          <a:solidFill>
            <a:srgbClr val="E61E3C"/>
          </a:solidFill>
          <a:ln>
            <a:solidFill>
              <a:srgbClr val="E61E3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 userDrawn="1"/>
        </p:nvSpPr>
        <p:spPr>
          <a:xfrm>
            <a:off x="5642879" y="0"/>
            <a:ext cx="2506980" cy="782320"/>
          </a:xfrm>
          <a:prstGeom prst="rect">
            <a:avLst/>
          </a:prstGeom>
          <a:solidFill>
            <a:srgbClr val="F5C3C3"/>
          </a:solidFill>
          <a:ln>
            <a:solidFill>
              <a:srgbClr val="F5C3C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 userDrawn="1"/>
        </p:nvSpPr>
        <p:spPr>
          <a:xfrm>
            <a:off x="5636260" y="6055360"/>
            <a:ext cx="2506980" cy="802640"/>
          </a:xfrm>
          <a:prstGeom prst="rect">
            <a:avLst/>
          </a:prstGeom>
          <a:solidFill>
            <a:srgbClr val="F5C3C3"/>
          </a:solidFill>
          <a:ln>
            <a:solidFill>
              <a:srgbClr val="F5C3C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 userDrawn="1"/>
        </p:nvSpPr>
        <p:spPr>
          <a:xfrm>
            <a:off x="8160152" y="0"/>
            <a:ext cx="4031848" cy="782320"/>
          </a:xfrm>
          <a:prstGeom prst="rect">
            <a:avLst/>
          </a:prstGeom>
          <a:solidFill>
            <a:srgbClr val="CD5A5A"/>
          </a:solidFill>
          <a:ln>
            <a:solidFill>
              <a:srgbClr val="CD5A5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 userDrawn="1"/>
        </p:nvSpPr>
        <p:spPr>
          <a:xfrm>
            <a:off x="11305311" y="1227"/>
            <a:ext cx="886690" cy="6858000"/>
          </a:xfrm>
          <a:prstGeom prst="rect">
            <a:avLst/>
          </a:prstGeom>
          <a:solidFill>
            <a:srgbClr val="CD5A5A"/>
          </a:solidFill>
          <a:ln>
            <a:solidFill>
              <a:srgbClr val="CD5A5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 userDrawn="1"/>
        </p:nvSpPr>
        <p:spPr>
          <a:xfrm>
            <a:off x="8139832" y="6055360"/>
            <a:ext cx="4049138" cy="802640"/>
          </a:xfrm>
          <a:prstGeom prst="rect">
            <a:avLst/>
          </a:prstGeom>
          <a:solidFill>
            <a:srgbClr val="CD5A5A"/>
          </a:solidFill>
          <a:ln>
            <a:solidFill>
              <a:srgbClr val="CD5A5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Rectangle 24">
            <a:extLst>
              <a:ext uri="{FF2B5EF4-FFF2-40B4-BE49-F238E27FC236}">
                <a16:creationId xmlns:a16="http://schemas.microsoft.com/office/drawing/2014/main" id="{99DFB68F-000E-7144-9607-BCE3C40ABFE9}"/>
              </a:ext>
            </a:extLst>
          </p:cNvPr>
          <p:cNvSpPr/>
          <p:nvPr userDrawn="1"/>
        </p:nvSpPr>
        <p:spPr>
          <a:xfrm>
            <a:off x="132681" y="134899"/>
            <a:ext cx="11926638" cy="6602379"/>
          </a:xfrm>
          <a:prstGeom prst="rect">
            <a:avLst/>
          </a:prstGeom>
          <a:solidFill>
            <a:schemeClr val="bg1"/>
          </a:solidFill>
          <a:ln w="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rtlCol="0" anchor="ctr"/>
          <a:lstStyle/>
          <a:p>
            <a:pPr algn="ctr"/>
            <a:endParaRPr lang="en-RU"/>
          </a:p>
        </p:txBody>
      </p:sp>
      <p:pic>
        <p:nvPicPr>
          <p:cNvPr id="19" name="Рисунок 1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151" y="255132"/>
            <a:ext cx="2017378" cy="1006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14353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 userDrawn="1"/>
        </p:nvSpPr>
        <p:spPr>
          <a:xfrm>
            <a:off x="-1" y="0"/>
            <a:ext cx="886691" cy="6858000"/>
          </a:xfrm>
          <a:prstGeom prst="rect">
            <a:avLst/>
          </a:prstGeom>
          <a:solidFill>
            <a:srgbClr val="0F2D69"/>
          </a:solidFill>
          <a:ln>
            <a:solidFill>
              <a:srgbClr val="0F2D6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891407" y="6055360"/>
            <a:ext cx="4753632" cy="802640"/>
          </a:xfrm>
          <a:prstGeom prst="rect">
            <a:avLst/>
          </a:prstGeom>
          <a:solidFill>
            <a:srgbClr val="E61E3C"/>
          </a:solidFill>
          <a:ln>
            <a:solidFill>
              <a:srgbClr val="E61E3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893129" y="0"/>
            <a:ext cx="4741260" cy="782320"/>
          </a:xfrm>
          <a:prstGeom prst="rect">
            <a:avLst/>
          </a:prstGeom>
          <a:solidFill>
            <a:srgbClr val="E61E3C"/>
          </a:solidFill>
          <a:ln>
            <a:solidFill>
              <a:srgbClr val="E61E3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 userDrawn="1"/>
        </p:nvSpPr>
        <p:spPr>
          <a:xfrm>
            <a:off x="5642879" y="0"/>
            <a:ext cx="2506980" cy="782320"/>
          </a:xfrm>
          <a:prstGeom prst="rect">
            <a:avLst/>
          </a:prstGeom>
          <a:solidFill>
            <a:srgbClr val="F5C3C3"/>
          </a:solidFill>
          <a:ln>
            <a:solidFill>
              <a:srgbClr val="F5C3C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 userDrawn="1"/>
        </p:nvSpPr>
        <p:spPr>
          <a:xfrm>
            <a:off x="5636260" y="6055360"/>
            <a:ext cx="2506980" cy="802640"/>
          </a:xfrm>
          <a:prstGeom prst="rect">
            <a:avLst/>
          </a:prstGeom>
          <a:solidFill>
            <a:srgbClr val="F5C3C3"/>
          </a:solidFill>
          <a:ln>
            <a:solidFill>
              <a:srgbClr val="F5C3C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 userDrawn="1"/>
        </p:nvSpPr>
        <p:spPr>
          <a:xfrm>
            <a:off x="8160152" y="0"/>
            <a:ext cx="4031848" cy="782320"/>
          </a:xfrm>
          <a:prstGeom prst="rect">
            <a:avLst/>
          </a:prstGeom>
          <a:solidFill>
            <a:srgbClr val="CD5A5A"/>
          </a:solidFill>
          <a:ln>
            <a:solidFill>
              <a:srgbClr val="CD5A5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 userDrawn="1"/>
        </p:nvSpPr>
        <p:spPr>
          <a:xfrm>
            <a:off x="11305311" y="1227"/>
            <a:ext cx="886690" cy="6858000"/>
          </a:xfrm>
          <a:prstGeom prst="rect">
            <a:avLst/>
          </a:prstGeom>
          <a:solidFill>
            <a:srgbClr val="CD5A5A"/>
          </a:solidFill>
          <a:ln>
            <a:solidFill>
              <a:srgbClr val="CD5A5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 userDrawn="1"/>
        </p:nvSpPr>
        <p:spPr>
          <a:xfrm>
            <a:off x="8139832" y="6055360"/>
            <a:ext cx="4049138" cy="802640"/>
          </a:xfrm>
          <a:prstGeom prst="rect">
            <a:avLst/>
          </a:prstGeom>
          <a:solidFill>
            <a:srgbClr val="CD5A5A"/>
          </a:solidFill>
          <a:ln>
            <a:solidFill>
              <a:srgbClr val="CD5A5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Rectangle 24">
            <a:extLst>
              <a:ext uri="{FF2B5EF4-FFF2-40B4-BE49-F238E27FC236}">
                <a16:creationId xmlns:a16="http://schemas.microsoft.com/office/drawing/2014/main" id="{99DFB68F-000E-7144-9607-BCE3C40ABFE9}"/>
              </a:ext>
            </a:extLst>
          </p:cNvPr>
          <p:cNvSpPr/>
          <p:nvPr userDrawn="1"/>
        </p:nvSpPr>
        <p:spPr>
          <a:xfrm>
            <a:off x="132681" y="134899"/>
            <a:ext cx="11926638" cy="6602379"/>
          </a:xfrm>
          <a:prstGeom prst="rect">
            <a:avLst/>
          </a:prstGeom>
          <a:solidFill>
            <a:schemeClr val="bg1"/>
          </a:solidFill>
          <a:ln w="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rtlCol="0" anchor="ctr"/>
          <a:lstStyle/>
          <a:p>
            <a:pPr algn="ctr"/>
            <a:endParaRPr lang="en-RU"/>
          </a:p>
        </p:txBody>
      </p:sp>
      <p:pic>
        <p:nvPicPr>
          <p:cNvPr id="15" name="Рисунок 1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151" y="255132"/>
            <a:ext cx="2017378" cy="1006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81525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 userDrawn="1"/>
        </p:nvSpPr>
        <p:spPr>
          <a:xfrm>
            <a:off x="-1" y="0"/>
            <a:ext cx="886691" cy="6858000"/>
          </a:xfrm>
          <a:prstGeom prst="rect">
            <a:avLst/>
          </a:prstGeom>
          <a:solidFill>
            <a:srgbClr val="0F2D69"/>
          </a:solidFill>
          <a:ln>
            <a:solidFill>
              <a:srgbClr val="0F2D6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 userDrawn="1"/>
        </p:nvSpPr>
        <p:spPr>
          <a:xfrm>
            <a:off x="891407" y="6055360"/>
            <a:ext cx="4753632" cy="802640"/>
          </a:xfrm>
          <a:prstGeom prst="rect">
            <a:avLst/>
          </a:prstGeom>
          <a:solidFill>
            <a:srgbClr val="E61E3C"/>
          </a:solidFill>
          <a:ln>
            <a:solidFill>
              <a:srgbClr val="E61E3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893129" y="0"/>
            <a:ext cx="4741260" cy="782320"/>
          </a:xfrm>
          <a:prstGeom prst="rect">
            <a:avLst/>
          </a:prstGeom>
          <a:solidFill>
            <a:srgbClr val="E61E3C"/>
          </a:solidFill>
          <a:ln>
            <a:solidFill>
              <a:srgbClr val="E61E3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5642879" y="0"/>
            <a:ext cx="2506980" cy="782320"/>
          </a:xfrm>
          <a:prstGeom prst="rect">
            <a:avLst/>
          </a:prstGeom>
          <a:solidFill>
            <a:srgbClr val="F5C3C3"/>
          </a:solidFill>
          <a:ln>
            <a:solidFill>
              <a:srgbClr val="F5C3C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 userDrawn="1"/>
        </p:nvSpPr>
        <p:spPr>
          <a:xfrm>
            <a:off x="5636260" y="6055360"/>
            <a:ext cx="2506980" cy="802640"/>
          </a:xfrm>
          <a:prstGeom prst="rect">
            <a:avLst/>
          </a:prstGeom>
          <a:solidFill>
            <a:srgbClr val="F5C3C3"/>
          </a:solidFill>
          <a:ln>
            <a:solidFill>
              <a:srgbClr val="F5C3C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 userDrawn="1"/>
        </p:nvSpPr>
        <p:spPr>
          <a:xfrm>
            <a:off x="8160152" y="0"/>
            <a:ext cx="4031848" cy="782320"/>
          </a:xfrm>
          <a:prstGeom prst="rect">
            <a:avLst/>
          </a:prstGeom>
          <a:solidFill>
            <a:srgbClr val="CD5A5A"/>
          </a:solidFill>
          <a:ln>
            <a:solidFill>
              <a:srgbClr val="CD5A5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 userDrawn="1"/>
        </p:nvSpPr>
        <p:spPr>
          <a:xfrm>
            <a:off x="11305311" y="1227"/>
            <a:ext cx="886690" cy="6858000"/>
          </a:xfrm>
          <a:prstGeom prst="rect">
            <a:avLst/>
          </a:prstGeom>
          <a:solidFill>
            <a:srgbClr val="CD5A5A"/>
          </a:solidFill>
          <a:ln>
            <a:solidFill>
              <a:srgbClr val="CD5A5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 userDrawn="1"/>
        </p:nvSpPr>
        <p:spPr>
          <a:xfrm>
            <a:off x="8139832" y="6055360"/>
            <a:ext cx="4049138" cy="802640"/>
          </a:xfrm>
          <a:prstGeom prst="rect">
            <a:avLst/>
          </a:prstGeom>
          <a:solidFill>
            <a:srgbClr val="CD5A5A"/>
          </a:solidFill>
          <a:ln>
            <a:solidFill>
              <a:srgbClr val="CD5A5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Rectangle 24">
            <a:extLst>
              <a:ext uri="{FF2B5EF4-FFF2-40B4-BE49-F238E27FC236}">
                <a16:creationId xmlns:a16="http://schemas.microsoft.com/office/drawing/2014/main" id="{99DFB68F-000E-7144-9607-BCE3C40ABFE9}"/>
              </a:ext>
            </a:extLst>
          </p:cNvPr>
          <p:cNvSpPr/>
          <p:nvPr userDrawn="1"/>
        </p:nvSpPr>
        <p:spPr>
          <a:xfrm>
            <a:off x="132681" y="134899"/>
            <a:ext cx="11926638" cy="6602379"/>
          </a:xfrm>
          <a:prstGeom prst="rect">
            <a:avLst/>
          </a:prstGeom>
          <a:solidFill>
            <a:schemeClr val="bg1"/>
          </a:solidFill>
          <a:ln w="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rtlCol="0" anchor="ctr"/>
          <a:lstStyle/>
          <a:p>
            <a:pPr algn="ctr"/>
            <a:endParaRPr lang="en-RU"/>
          </a:p>
        </p:txBody>
      </p:sp>
      <p:pic>
        <p:nvPicPr>
          <p:cNvPr id="14" name="Рисунок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151" y="255132"/>
            <a:ext cx="2017378" cy="1006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84285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 userDrawn="1"/>
        </p:nvSpPr>
        <p:spPr>
          <a:xfrm>
            <a:off x="-1" y="0"/>
            <a:ext cx="886691" cy="6858000"/>
          </a:xfrm>
          <a:prstGeom prst="rect">
            <a:avLst/>
          </a:prstGeom>
          <a:solidFill>
            <a:srgbClr val="0F2D69"/>
          </a:solidFill>
          <a:ln>
            <a:solidFill>
              <a:srgbClr val="0F2D6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 userDrawn="1"/>
        </p:nvSpPr>
        <p:spPr>
          <a:xfrm>
            <a:off x="891407" y="6055360"/>
            <a:ext cx="4753632" cy="802640"/>
          </a:xfrm>
          <a:prstGeom prst="rect">
            <a:avLst/>
          </a:prstGeom>
          <a:solidFill>
            <a:srgbClr val="E61E3C"/>
          </a:solidFill>
          <a:ln>
            <a:solidFill>
              <a:srgbClr val="E61E3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 userDrawn="1"/>
        </p:nvSpPr>
        <p:spPr>
          <a:xfrm>
            <a:off x="893129" y="0"/>
            <a:ext cx="4741260" cy="782320"/>
          </a:xfrm>
          <a:prstGeom prst="rect">
            <a:avLst/>
          </a:prstGeom>
          <a:solidFill>
            <a:srgbClr val="E61E3C"/>
          </a:solidFill>
          <a:ln>
            <a:solidFill>
              <a:srgbClr val="E61E3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 userDrawn="1"/>
        </p:nvSpPr>
        <p:spPr>
          <a:xfrm>
            <a:off x="5642879" y="0"/>
            <a:ext cx="2506980" cy="782320"/>
          </a:xfrm>
          <a:prstGeom prst="rect">
            <a:avLst/>
          </a:prstGeom>
          <a:solidFill>
            <a:srgbClr val="F5C3C3"/>
          </a:solidFill>
          <a:ln>
            <a:solidFill>
              <a:srgbClr val="F5C3C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 userDrawn="1"/>
        </p:nvSpPr>
        <p:spPr>
          <a:xfrm>
            <a:off x="5636260" y="6055360"/>
            <a:ext cx="2506980" cy="802640"/>
          </a:xfrm>
          <a:prstGeom prst="rect">
            <a:avLst/>
          </a:prstGeom>
          <a:solidFill>
            <a:srgbClr val="F5C3C3"/>
          </a:solidFill>
          <a:ln>
            <a:solidFill>
              <a:srgbClr val="F5C3C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 userDrawn="1"/>
        </p:nvSpPr>
        <p:spPr>
          <a:xfrm>
            <a:off x="8160152" y="0"/>
            <a:ext cx="4031848" cy="782320"/>
          </a:xfrm>
          <a:prstGeom prst="rect">
            <a:avLst/>
          </a:prstGeom>
          <a:solidFill>
            <a:srgbClr val="CD5A5A"/>
          </a:solidFill>
          <a:ln>
            <a:solidFill>
              <a:srgbClr val="CD5A5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 userDrawn="1"/>
        </p:nvSpPr>
        <p:spPr>
          <a:xfrm>
            <a:off x="11305311" y="1227"/>
            <a:ext cx="886690" cy="6858000"/>
          </a:xfrm>
          <a:prstGeom prst="rect">
            <a:avLst/>
          </a:prstGeom>
          <a:solidFill>
            <a:srgbClr val="CD5A5A"/>
          </a:solidFill>
          <a:ln>
            <a:solidFill>
              <a:srgbClr val="CD5A5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 userDrawn="1"/>
        </p:nvSpPr>
        <p:spPr>
          <a:xfrm>
            <a:off x="8139832" y="6055360"/>
            <a:ext cx="4049138" cy="802640"/>
          </a:xfrm>
          <a:prstGeom prst="rect">
            <a:avLst/>
          </a:prstGeom>
          <a:solidFill>
            <a:srgbClr val="CD5A5A"/>
          </a:solidFill>
          <a:ln>
            <a:solidFill>
              <a:srgbClr val="CD5A5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Rectangle 24">
            <a:extLst>
              <a:ext uri="{FF2B5EF4-FFF2-40B4-BE49-F238E27FC236}">
                <a16:creationId xmlns:a16="http://schemas.microsoft.com/office/drawing/2014/main" id="{99DFB68F-000E-7144-9607-BCE3C40ABFE9}"/>
              </a:ext>
            </a:extLst>
          </p:cNvPr>
          <p:cNvSpPr/>
          <p:nvPr userDrawn="1"/>
        </p:nvSpPr>
        <p:spPr>
          <a:xfrm>
            <a:off x="132681" y="134899"/>
            <a:ext cx="11926638" cy="6602379"/>
          </a:xfrm>
          <a:prstGeom prst="rect">
            <a:avLst/>
          </a:prstGeom>
          <a:solidFill>
            <a:schemeClr val="bg1"/>
          </a:solidFill>
          <a:ln w="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rtlCol="0" anchor="ctr"/>
          <a:lstStyle/>
          <a:p>
            <a:pPr algn="ctr"/>
            <a:endParaRPr lang="en-RU"/>
          </a:p>
        </p:txBody>
      </p:sp>
      <p:pic>
        <p:nvPicPr>
          <p:cNvPr id="17" name="Рисунок 1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151" y="255132"/>
            <a:ext cx="2017378" cy="1006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08173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 userDrawn="1"/>
        </p:nvSpPr>
        <p:spPr>
          <a:xfrm>
            <a:off x="-1" y="0"/>
            <a:ext cx="886691" cy="6858000"/>
          </a:xfrm>
          <a:prstGeom prst="rect">
            <a:avLst/>
          </a:prstGeom>
          <a:solidFill>
            <a:srgbClr val="0F2D69"/>
          </a:solidFill>
          <a:ln>
            <a:solidFill>
              <a:srgbClr val="0F2D6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 userDrawn="1"/>
        </p:nvSpPr>
        <p:spPr>
          <a:xfrm>
            <a:off x="891407" y="6055360"/>
            <a:ext cx="4753632" cy="802640"/>
          </a:xfrm>
          <a:prstGeom prst="rect">
            <a:avLst/>
          </a:prstGeom>
          <a:solidFill>
            <a:srgbClr val="E61E3C"/>
          </a:solidFill>
          <a:ln>
            <a:solidFill>
              <a:srgbClr val="E61E3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 userDrawn="1"/>
        </p:nvSpPr>
        <p:spPr>
          <a:xfrm>
            <a:off x="893129" y="0"/>
            <a:ext cx="4741260" cy="782320"/>
          </a:xfrm>
          <a:prstGeom prst="rect">
            <a:avLst/>
          </a:prstGeom>
          <a:solidFill>
            <a:srgbClr val="E61E3C"/>
          </a:solidFill>
          <a:ln>
            <a:solidFill>
              <a:srgbClr val="E61E3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 userDrawn="1"/>
        </p:nvSpPr>
        <p:spPr>
          <a:xfrm>
            <a:off x="5642879" y="0"/>
            <a:ext cx="2506980" cy="782320"/>
          </a:xfrm>
          <a:prstGeom prst="rect">
            <a:avLst/>
          </a:prstGeom>
          <a:solidFill>
            <a:srgbClr val="F5C3C3"/>
          </a:solidFill>
          <a:ln>
            <a:solidFill>
              <a:srgbClr val="F5C3C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 userDrawn="1"/>
        </p:nvSpPr>
        <p:spPr>
          <a:xfrm>
            <a:off x="5636260" y="6055360"/>
            <a:ext cx="2506980" cy="802640"/>
          </a:xfrm>
          <a:prstGeom prst="rect">
            <a:avLst/>
          </a:prstGeom>
          <a:solidFill>
            <a:srgbClr val="F5C3C3"/>
          </a:solidFill>
          <a:ln>
            <a:solidFill>
              <a:srgbClr val="F5C3C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 userDrawn="1"/>
        </p:nvSpPr>
        <p:spPr>
          <a:xfrm>
            <a:off x="8160152" y="0"/>
            <a:ext cx="4031848" cy="782320"/>
          </a:xfrm>
          <a:prstGeom prst="rect">
            <a:avLst/>
          </a:prstGeom>
          <a:solidFill>
            <a:srgbClr val="CD5A5A"/>
          </a:solidFill>
          <a:ln>
            <a:solidFill>
              <a:srgbClr val="CD5A5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 userDrawn="1"/>
        </p:nvSpPr>
        <p:spPr>
          <a:xfrm>
            <a:off x="11305311" y="1227"/>
            <a:ext cx="886690" cy="6858000"/>
          </a:xfrm>
          <a:prstGeom prst="rect">
            <a:avLst/>
          </a:prstGeom>
          <a:solidFill>
            <a:srgbClr val="CD5A5A"/>
          </a:solidFill>
          <a:ln>
            <a:solidFill>
              <a:srgbClr val="CD5A5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 userDrawn="1"/>
        </p:nvSpPr>
        <p:spPr>
          <a:xfrm>
            <a:off x="8139832" y="6055360"/>
            <a:ext cx="4049138" cy="802640"/>
          </a:xfrm>
          <a:prstGeom prst="rect">
            <a:avLst/>
          </a:prstGeom>
          <a:solidFill>
            <a:srgbClr val="CD5A5A"/>
          </a:solidFill>
          <a:ln>
            <a:solidFill>
              <a:srgbClr val="CD5A5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Rectangle 24">
            <a:extLst>
              <a:ext uri="{FF2B5EF4-FFF2-40B4-BE49-F238E27FC236}">
                <a16:creationId xmlns:a16="http://schemas.microsoft.com/office/drawing/2014/main" id="{99DFB68F-000E-7144-9607-BCE3C40ABFE9}"/>
              </a:ext>
            </a:extLst>
          </p:cNvPr>
          <p:cNvSpPr/>
          <p:nvPr userDrawn="1"/>
        </p:nvSpPr>
        <p:spPr>
          <a:xfrm>
            <a:off x="132681" y="134899"/>
            <a:ext cx="11926638" cy="6602379"/>
          </a:xfrm>
          <a:prstGeom prst="rect">
            <a:avLst/>
          </a:prstGeom>
          <a:solidFill>
            <a:schemeClr val="bg1"/>
          </a:solidFill>
          <a:ln w="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rtlCol="0" anchor="ctr"/>
          <a:lstStyle/>
          <a:p>
            <a:pPr algn="ctr"/>
            <a:endParaRPr lang="en-RU"/>
          </a:p>
        </p:txBody>
      </p:sp>
      <p:pic>
        <p:nvPicPr>
          <p:cNvPr id="17" name="Рисунок 1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151" y="255132"/>
            <a:ext cx="2017378" cy="1006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57553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139BA1-5047-414E-8A3F-E19F7F2DED6E}" type="datetimeFigureOut">
              <a:rPr lang="ru-RU" smtClean="0"/>
              <a:t>11.02.2022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83F6F1-63BF-4504-A93A-2FA8850D49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8408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hse.ru/info/brandbook/#font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4" Type="http://schemas.openxmlformats.org/officeDocument/2006/relationships/chart" Target="../charts/char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13957" y="1772566"/>
            <a:ext cx="9910618" cy="14927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300" dirty="0" smtClean="0">
                <a:latin typeface="HSE Sans" panose="02000000000000000000" pitchFamily="50" charset="-52"/>
              </a:rPr>
              <a:t>Шаблон </a:t>
            </a:r>
            <a:r>
              <a:rPr lang="ru-RU" sz="1300" dirty="0">
                <a:latin typeface="HSE Sans" panose="02000000000000000000" pitchFamily="50" charset="-52"/>
              </a:rPr>
              <a:t>презентации имеют общие стандарты шрифтов, полей для текста и цветовую гамму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300" dirty="0" smtClean="0">
                <a:latin typeface="HSE Sans" panose="02000000000000000000" pitchFamily="50" charset="-52"/>
              </a:rPr>
              <a:t>Размер </a:t>
            </a:r>
            <a:r>
              <a:rPr lang="ru-RU" sz="1300" dirty="0">
                <a:latin typeface="HSE Sans" panose="02000000000000000000" pitchFamily="50" charset="-52"/>
              </a:rPr>
              <a:t>основного текста: </a:t>
            </a:r>
            <a:r>
              <a:rPr lang="en-US" sz="1300" dirty="0" smtClean="0">
                <a:latin typeface="HSE Sans" panose="02000000000000000000" pitchFamily="50" charset="-52"/>
              </a:rPr>
              <a:t>HSE Sans</a:t>
            </a:r>
            <a:r>
              <a:rPr lang="ru-RU" sz="1300" dirty="0" smtClean="0">
                <a:latin typeface="HSE Sans" panose="02000000000000000000" pitchFamily="50" charset="-52"/>
              </a:rPr>
              <a:t> 13</a:t>
            </a:r>
            <a:endParaRPr lang="ru-RU" sz="1300" dirty="0">
              <a:latin typeface="HSE Sans" panose="02000000000000000000" pitchFamily="50" charset="-5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300" dirty="0">
                <a:latin typeface="HSE Sans" panose="02000000000000000000" pitchFamily="50" charset="-52"/>
              </a:rPr>
              <a:t>Если текст не вмещается в шаблон, необходимо сократить количество слов, но не уменьшать шрифт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300" dirty="0">
                <a:latin typeface="HSE Sans" panose="02000000000000000000" pitchFamily="50" charset="-52"/>
              </a:rPr>
              <a:t>Запрещается изменять стандарты шрифтов в шаблонах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300" dirty="0">
                <a:latin typeface="HSE Sans" panose="02000000000000000000" pitchFamily="50" charset="-52"/>
              </a:rPr>
              <a:t>Заголовок слайда должен отражать основную идею и умещаться </a:t>
            </a:r>
            <a:r>
              <a:rPr lang="ru-RU" sz="1300" dirty="0" smtClean="0">
                <a:latin typeface="HSE Sans" panose="02000000000000000000" pitchFamily="50" charset="-52"/>
              </a:rPr>
              <a:t>в две или три строки</a:t>
            </a:r>
            <a:endParaRPr lang="ru-RU" sz="1300" dirty="0">
              <a:latin typeface="HSE Sans" panose="02000000000000000000" pitchFamily="50" charset="-5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300" dirty="0">
                <a:latin typeface="HSE Sans" panose="02000000000000000000" pitchFamily="50" charset="-52"/>
              </a:rPr>
              <a:t>Для заголовков слайдов необходимо использовать </a:t>
            </a:r>
            <a:r>
              <a:rPr lang="en-US" sz="1300" dirty="0">
                <a:latin typeface="HSE Sans" panose="02000000000000000000" pitchFamily="50" charset="-52"/>
              </a:rPr>
              <a:t>HSE Sans</a:t>
            </a:r>
            <a:r>
              <a:rPr lang="ru-RU" sz="1300" dirty="0">
                <a:latin typeface="HSE Sans" panose="02000000000000000000" pitchFamily="50" charset="-52"/>
              </a:rPr>
              <a:t> </a:t>
            </a:r>
            <a:r>
              <a:rPr lang="ru-RU" sz="1300" dirty="0" smtClean="0">
                <a:latin typeface="HSE Sans" panose="02000000000000000000" pitchFamily="50" charset="-52"/>
              </a:rPr>
              <a:t>2</a:t>
            </a:r>
            <a:r>
              <a:rPr lang="en-US" sz="1300" dirty="0" smtClean="0">
                <a:latin typeface="HSE Sans" panose="02000000000000000000" pitchFamily="50" charset="-52"/>
              </a:rPr>
              <a:t>4</a:t>
            </a:r>
            <a:r>
              <a:rPr lang="ru-RU" sz="1300" dirty="0" smtClean="0">
                <a:latin typeface="HSE Sans" panose="02000000000000000000" pitchFamily="50" charset="-52"/>
              </a:rPr>
              <a:t>,</a:t>
            </a:r>
            <a:r>
              <a:rPr lang="en-US" sz="1300" dirty="0" smtClean="0">
                <a:latin typeface="HSE Sans" panose="02000000000000000000" pitchFamily="50" charset="-52"/>
              </a:rPr>
              <a:t> </a:t>
            </a:r>
            <a:r>
              <a:rPr lang="ru-RU" sz="1300" dirty="0" smtClean="0">
                <a:latin typeface="HSE Sans" panose="02000000000000000000" pitchFamily="50" charset="-52"/>
              </a:rPr>
              <a:t>для подзаголовков </a:t>
            </a:r>
            <a:r>
              <a:rPr lang="en-US" sz="1300" dirty="0" smtClean="0">
                <a:latin typeface="HSE Sans" panose="02000000000000000000" pitchFamily="50" charset="-52"/>
              </a:rPr>
              <a:t>HSE Sans16</a:t>
            </a:r>
            <a:endParaRPr lang="ru-RU" sz="1300" dirty="0" smtClean="0">
              <a:latin typeface="HSE Sans" panose="02000000000000000000" pitchFamily="50" charset="-5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300" dirty="0" smtClean="0">
                <a:latin typeface="HSE Sans" panose="02000000000000000000" pitchFamily="50" charset="-52"/>
              </a:rPr>
              <a:t>СКАЧАТЬ ШРИФТ </a:t>
            </a:r>
            <a:r>
              <a:rPr lang="en-US" sz="1300" dirty="0" smtClean="0">
                <a:latin typeface="HSE Sans" panose="02000000000000000000" pitchFamily="50" charset="-52"/>
              </a:rPr>
              <a:t>HSE</a:t>
            </a:r>
            <a:r>
              <a:rPr lang="en-US" sz="1300" dirty="0">
                <a:latin typeface="HSE Sans" panose="02000000000000000000" pitchFamily="50" charset="-52"/>
              </a:rPr>
              <a:t> </a:t>
            </a:r>
            <a:r>
              <a:rPr lang="en-US" sz="1300" dirty="0">
                <a:latin typeface="HSE Sans" panose="02000000000000000000" pitchFamily="50" charset="-52"/>
                <a:hlinkClick r:id="rId2"/>
              </a:rPr>
              <a:t>https://www.hse.ru/info/brandbook/#</a:t>
            </a:r>
            <a:r>
              <a:rPr lang="en-US" sz="1300" dirty="0" smtClean="0">
                <a:latin typeface="HSE Sans" panose="02000000000000000000" pitchFamily="50" charset="-52"/>
                <a:hlinkClick r:id="rId2"/>
              </a:rPr>
              <a:t>font</a:t>
            </a:r>
            <a:r>
              <a:rPr lang="en-US" sz="1300" dirty="0" smtClean="0">
                <a:latin typeface="HSE Sans" panose="02000000000000000000" pitchFamily="50" charset="-52"/>
              </a:rPr>
              <a:t> </a:t>
            </a:r>
            <a:endParaRPr lang="ru-RU" sz="1300" dirty="0">
              <a:latin typeface="HSE Sans" panose="02000000000000000000" pitchFamily="50" charset="-52"/>
            </a:endParaRPr>
          </a:p>
        </p:txBody>
      </p:sp>
      <p:sp>
        <p:nvSpPr>
          <p:cNvPr id="4" name="Текст 6"/>
          <p:cNvSpPr txBox="1">
            <a:spLocks/>
          </p:cNvSpPr>
          <p:nvPr/>
        </p:nvSpPr>
        <p:spPr>
          <a:xfrm>
            <a:off x="741665" y="3273620"/>
            <a:ext cx="3174552" cy="44135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400" dirty="0" smtClean="0">
                <a:latin typeface="HSE Sans" panose="02000000000000000000" pitchFamily="50" charset="-52"/>
              </a:rPr>
              <a:t>Цветовая палитра</a:t>
            </a:r>
            <a:endParaRPr lang="en-US" sz="2400" dirty="0">
              <a:latin typeface="HSE Sans" panose="02000000000000000000" pitchFamily="50" charset="-52"/>
            </a:endParaRPr>
          </a:p>
        </p:txBody>
      </p:sp>
      <p:sp>
        <p:nvSpPr>
          <p:cNvPr id="21" name="Овал 20"/>
          <p:cNvSpPr/>
          <p:nvPr/>
        </p:nvSpPr>
        <p:spPr>
          <a:xfrm>
            <a:off x="3269392" y="4414859"/>
            <a:ext cx="646825" cy="642049"/>
          </a:xfrm>
          <a:prstGeom prst="ellipse">
            <a:avLst/>
          </a:prstGeom>
          <a:solidFill>
            <a:srgbClr val="F5C3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Овал 21"/>
          <p:cNvSpPr/>
          <p:nvPr/>
        </p:nvSpPr>
        <p:spPr>
          <a:xfrm>
            <a:off x="741665" y="4414859"/>
            <a:ext cx="629936" cy="642050"/>
          </a:xfrm>
          <a:prstGeom prst="ellipse">
            <a:avLst/>
          </a:prstGeom>
          <a:solidFill>
            <a:srgbClr val="0F2D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Овал 22"/>
          <p:cNvSpPr/>
          <p:nvPr/>
        </p:nvSpPr>
        <p:spPr>
          <a:xfrm>
            <a:off x="1584241" y="4414860"/>
            <a:ext cx="632486" cy="642050"/>
          </a:xfrm>
          <a:prstGeom prst="ellipse">
            <a:avLst/>
          </a:prstGeom>
          <a:solidFill>
            <a:srgbClr val="E61E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Овал 23"/>
          <p:cNvSpPr/>
          <p:nvPr/>
        </p:nvSpPr>
        <p:spPr>
          <a:xfrm>
            <a:off x="2429367" y="4414860"/>
            <a:ext cx="629935" cy="646668"/>
          </a:xfrm>
          <a:prstGeom prst="ellipse">
            <a:avLst/>
          </a:prstGeom>
          <a:solidFill>
            <a:srgbClr val="CD5A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TextBox 24"/>
          <p:cNvSpPr txBox="1"/>
          <p:nvPr/>
        </p:nvSpPr>
        <p:spPr>
          <a:xfrm>
            <a:off x="741665" y="4045527"/>
            <a:ext cx="21375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HSE Sans" panose="02000000000000000000" pitchFamily="50" charset="-52"/>
              </a:rPr>
              <a:t>Основные цвета</a:t>
            </a:r>
            <a:endParaRPr lang="ru-RU" sz="1600" dirty="0">
              <a:latin typeface="HSE Sans" panose="02000000000000000000" pitchFamily="50" charset="-52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396192" y="5255612"/>
            <a:ext cx="777953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dirty="0" smtClean="0">
                <a:latin typeface="HSE Sans" panose="02000000000000000000" pitchFamily="50" charset="-52"/>
              </a:rPr>
              <a:t>R=245</a:t>
            </a:r>
          </a:p>
          <a:p>
            <a:r>
              <a:rPr lang="en-US" sz="1300" dirty="0" smtClean="0">
                <a:latin typeface="HSE Sans" panose="02000000000000000000" pitchFamily="50" charset="-52"/>
              </a:rPr>
              <a:t>G=195</a:t>
            </a:r>
          </a:p>
          <a:p>
            <a:r>
              <a:rPr lang="en-US" sz="1300" dirty="0" smtClean="0">
                <a:latin typeface="HSE Sans" panose="02000000000000000000" pitchFamily="50" charset="-52"/>
              </a:rPr>
              <a:t>B=195</a:t>
            </a:r>
            <a:endParaRPr lang="ru-RU" sz="1300" dirty="0">
              <a:latin typeface="HSE Sans" panose="02000000000000000000" pitchFamily="50" charset="-52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540672" y="5255613"/>
            <a:ext cx="677044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dirty="0" smtClean="0">
                <a:latin typeface="HSE Sans" panose="02000000000000000000" pitchFamily="50" charset="-52"/>
              </a:rPr>
              <a:t>R=205</a:t>
            </a:r>
          </a:p>
          <a:p>
            <a:r>
              <a:rPr lang="en-US" sz="1300" dirty="0" smtClean="0">
                <a:latin typeface="HSE Sans" panose="02000000000000000000" pitchFamily="50" charset="-52"/>
              </a:rPr>
              <a:t>G=90</a:t>
            </a:r>
          </a:p>
          <a:p>
            <a:r>
              <a:rPr lang="en-US" sz="1300" dirty="0" smtClean="0">
                <a:latin typeface="HSE Sans" panose="02000000000000000000" pitchFamily="50" charset="-52"/>
              </a:rPr>
              <a:t>B=90</a:t>
            </a:r>
            <a:endParaRPr lang="ru-RU" sz="1300" dirty="0">
              <a:latin typeface="HSE Sans" panose="02000000000000000000" pitchFamily="50" charset="-52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685151" y="5255612"/>
            <a:ext cx="677044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dirty="0" smtClean="0">
                <a:latin typeface="HSE Sans" panose="02000000000000000000" pitchFamily="50" charset="-52"/>
              </a:rPr>
              <a:t>R=230</a:t>
            </a:r>
          </a:p>
          <a:p>
            <a:r>
              <a:rPr lang="en-US" sz="1300" dirty="0" smtClean="0">
                <a:latin typeface="HSE Sans" panose="02000000000000000000" pitchFamily="50" charset="-52"/>
              </a:rPr>
              <a:t>G=30</a:t>
            </a:r>
          </a:p>
          <a:p>
            <a:r>
              <a:rPr lang="en-US" sz="1300" dirty="0" smtClean="0">
                <a:latin typeface="HSE Sans" panose="02000000000000000000" pitchFamily="50" charset="-52"/>
              </a:rPr>
              <a:t>B=60</a:t>
            </a:r>
            <a:endParaRPr lang="ru-RU" sz="1300" dirty="0">
              <a:latin typeface="HSE Sans" panose="02000000000000000000" pitchFamily="50" charset="-52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829630" y="5255611"/>
            <a:ext cx="677044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dirty="0" smtClean="0">
                <a:latin typeface="HSE Sans" panose="02000000000000000000" pitchFamily="50" charset="-52"/>
              </a:rPr>
              <a:t>R=15</a:t>
            </a:r>
          </a:p>
          <a:p>
            <a:r>
              <a:rPr lang="en-US" sz="1300" dirty="0" smtClean="0">
                <a:latin typeface="HSE Sans" panose="02000000000000000000" pitchFamily="50" charset="-52"/>
              </a:rPr>
              <a:t>G=45</a:t>
            </a:r>
          </a:p>
          <a:p>
            <a:r>
              <a:rPr lang="en-US" sz="1300" dirty="0" smtClean="0">
                <a:latin typeface="HSE Sans" panose="02000000000000000000" pitchFamily="50" charset="-52"/>
              </a:rPr>
              <a:t>B=105</a:t>
            </a:r>
            <a:endParaRPr lang="ru-RU" sz="1300" dirty="0">
              <a:latin typeface="HSE Sans" panose="02000000000000000000" pitchFamily="50" charset="-52"/>
            </a:endParaRPr>
          </a:p>
        </p:txBody>
      </p:sp>
      <p:sp>
        <p:nvSpPr>
          <p:cNvPr id="30" name="Овал 29"/>
          <p:cNvSpPr/>
          <p:nvPr/>
        </p:nvSpPr>
        <p:spPr>
          <a:xfrm>
            <a:off x="8760410" y="4414859"/>
            <a:ext cx="646825" cy="642049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Овал 30"/>
          <p:cNvSpPr/>
          <p:nvPr/>
        </p:nvSpPr>
        <p:spPr>
          <a:xfrm>
            <a:off x="6232683" y="4414859"/>
            <a:ext cx="629936" cy="642050"/>
          </a:xfrm>
          <a:prstGeom prst="ellipse">
            <a:avLst/>
          </a:prstGeom>
          <a:solidFill>
            <a:srgbClr val="234B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Овал 31"/>
          <p:cNvSpPr/>
          <p:nvPr/>
        </p:nvSpPr>
        <p:spPr>
          <a:xfrm>
            <a:off x="7075259" y="4414860"/>
            <a:ext cx="632486" cy="64205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Овал 32"/>
          <p:cNvSpPr/>
          <p:nvPr/>
        </p:nvSpPr>
        <p:spPr>
          <a:xfrm>
            <a:off x="7920385" y="4414860"/>
            <a:ext cx="629935" cy="646668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TextBox 33"/>
          <p:cNvSpPr txBox="1"/>
          <p:nvPr/>
        </p:nvSpPr>
        <p:spPr>
          <a:xfrm>
            <a:off x="6232683" y="4045527"/>
            <a:ext cx="286513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HSE Sans" panose="02000000000000000000" pitchFamily="50" charset="-52"/>
              </a:rPr>
              <a:t>Дополнительные цвета</a:t>
            </a:r>
            <a:endParaRPr lang="ru-RU" sz="1600" dirty="0">
              <a:latin typeface="HSE Sans" panose="02000000000000000000" pitchFamily="50" charset="-52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8887210" y="5255612"/>
            <a:ext cx="857153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dirty="0" smtClean="0">
                <a:latin typeface="HSE Sans" panose="02000000000000000000" pitchFamily="50" charset="-52"/>
              </a:rPr>
              <a:t>R=</a:t>
            </a:r>
            <a:r>
              <a:rPr lang="ru-RU" sz="1300" dirty="0" smtClean="0">
                <a:latin typeface="HSE Sans" panose="02000000000000000000" pitchFamily="50" charset="-52"/>
              </a:rPr>
              <a:t>191</a:t>
            </a:r>
            <a:endParaRPr lang="en-US" sz="1300" dirty="0" smtClean="0">
              <a:latin typeface="HSE Sans" panose="02000000000000000000" pitchFamily="50" charset="-52"/>
            </a:endParaRPr>
          </a:p>
          <a:p>
            <a:r>
              <a:rPr lang="en-US" sz="1300" dirty="0" smtClean="0">
                <a:latin typeface="HSE Sans" panose="02000000000000000000" pitchFamily="50" charset="-52"/>
              </a:rPr>
              <a:t>G=</a:t>
            </a:r>
            <a:r>
              <a:rPr lang="ru-RU" sz="1300" dirty="0" smtClean="0">
                <a:latin typeface="HSE Sans" panose="02000000000000000000" pitchFamily="50" charset="-52"/>
              </a:rPr>
              <a:t>191</a:t>
            </a:r>
            <a:endParaRPr lang="en-US" sz="1300" dirty="0" smtClean="0">
              <a:latin typeface="HSE Sans" panose="02000000000000000000" pitchFamily="50" charset="-52"/>
            </a:endParaRPr>
          </a:p>
          <a:p>
            <a:r>
              <a:rPr lang="en-US" sz="1300" dirty="0" smtClean="0">
                <a:latin typeface="HSE Sans" panose="02000000000000000000" pitchFamily="50" charset="-52"/>
              </a:rPr>
              <a:t>B=</a:t>
            </a:r>
            <a:r>
              <a:rPr lang="ru-RU" sz="1300" dirty="0" smtClean="0">
                <a:latin typeface="HSE Sans" panose="02000000000000000000" pitchFamily="50" charset="-52"/>
              </a:rPr>
              <a:t>191</a:t>
            </a:r>
            <a:endParaRPr lang="ru-RU" sz="1300" dirty="0">
              <a:latin typeface="HSE Sans" panose="02000000000000000000" pitchFamily="50" charset="-52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8031690" y="5255613"/>
            <a:ext cx="728720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dirty="0" smtClean="0">
                <a:latin typeface="HSE Sans" panose="02000000000000000000" pitchFamily="50" charset="-52"/>
              </a:rPr>
              <a:t>R=</a:t>
            </a:r>
            <a:r>
              <a:rPr lang="ru-RU" sz="1300" dirty="0" smtClean="0">
                <a:latin typeface="HSE Sans" panose="02000000000000000000" pitchFamily="50" charset="-52"/>
              </a:rPr>
              <a:t>166</a:t>
            </a:r>
            <a:endParaRPr lang="en-US" sz="1300" dirty="0" smtClean="0">
              <a:latin typeface="HSE Sans" panose="02000000000000000000" pitchFamily="50" charset="-52"/>
            </a:endParaRPr>
          </a:p>
          <a:p>
            <a:r>
              <a:rPr lang="en-US" sz="1300" dirty="0" smtClean="0">
                <a:latin typeface="HSE Sans" panose="02000000000000000000" pitchFamily="50" charset="-52"/>
              </a:rPr>
              <a:t>G=</a:t>
            </a:r>
            <a:r>
              <a:rPr lang="ru-RU" sz="1300" dirty="0" smtClean="0">
                <a:latin typeface="HSE Sans" panose="02000000000000000000" pitchFamily="50" charset="-52"/>
              </a:rPr>
              <a:t>166</a:t>
            </a:r>
            <a:endParaRPr lang="en-US" sz="1300" dirty="0" smtClean="0">
              <a:latin typeface="HSE Sans" panose="02000000000000000000" pitchFamily="50" charset="-52"/>
            </a:endParaRPr>
          </a:p>
          <a:p>
            <a:r>
              <a:rPr lang="en-US" sz="1300" dirty="0" smtClean="0">
                <a:latin typeface="HSE Sans" panose="02000000000000000000" pitchFamily="50" charset="-52"/>
              </a:rPr>
              <a:t>B=</a:t>
            </a:r>
            <a:r>
              <a:rPr lang="ru-RU" sz="1300" dirty="0" smtClean="0">
                <a:latin typeface="HSE Sans" panose="02000000000000000000" pitchFamily="50" charset="-52"/>
              </a:rPr>
              <a:t>166</a:t>
            </a:r>
            <a:endParaRPr lang="ru-RU" sz="1300" dirty="0">
              <a:latin typeface="HSE Sans" panose="02000000000000000000" pitchFamily="50" charset="-52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7176168" y="5255612"/>
            <a:ext cx="728721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dirty="0" smtClean="0">
                <a:latin typeface="HSE Sans" panose="02000000000000000000" pitchFamily="50" charset="-52"/>
              </a:rPr>
              <a:t>R=</a:t>
            </a:r>
            <a:r>
              <a:rPr lang="ru-RU" sz="1300" dirty="0" smtClean="0">
                <a:latin typeface="HSE Sans" panose="02000000000000000000" pitchFamily="50" charset="-52"/>
              </a:rPr>
              <a:t>127</a:t>
            </a:r>
            <a:endParaRPr lang="en-US" sz="1300" dirty="0" smtClean="0">
              <a:latin typeface="HSE Sans" panose="02000000000000000000" pitchFamily="50" charset="-52"/>
            </a:endParaRPr>
          </a:p>
          <a:p>
            <a:r>
              <a:rPr lang="en-US" sz="1300" dirty="0" smtClean="0">
                <a:latin typeface="HSE Sans" panose="02000000000000000000" pitchFamily="50" charset="-52"/>
              </a:rPr>
              <a:t>G=</a:t>
            </a:r>
            <a:r>
              <a:rPr lang="ru-RU" sz="1300" dirty="0" smtClean="0">
                <a:latin typeface="HSE Sans" panose="02000000000000000000" pitchFamily="50" charset="-52"/>
              </a:rPr>
              <a:t>127</a:t>
            </a:r>
            <a:endParaRPr lang="en-US" sz="1300" dirty="0" smtClean="0">
              <a:latin typeface="HSE Sans" panose="02000000000000000000" pitchFamily="50" charset="-52"/>
            </a:endParaRPr>
          </a:p>
          <a:p>
            <a:r>
              <a:rPr lang="en-US" sz="1300" dirty="0" smtClean="0">
                <a:latin typeface="HSE Sans" panose="02000000000000000000" pitchFamily="50" charset="-52"/>
              </a:rPr>
              <a:t>B=</a:t>
            </a:r>
            <a:r>
              <a:rPr lang="ru-RU" sz="1300" dirty="0" smtClean="0">
                <a:latin typeface="HSE Sans" panose="02000000000000000000" pitchFamily="50" charset="-52"/>
              </a:rPr>
              <a:t>127</a:t>
            </a:r>
            <a:endParaRPr lang="ru-RU" sz="1300" dirty="0">
              <a:latin typeface="HSE Sans" panose="02000000000000000000" pitchFamily="50" charset="-52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6320648" y="5255611"/>
            <a:ext cx="754612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300" dirty="0">
                <a:latin typeface="HSE Sans" panose="02000000000000000000" pitchFamily="50" charset="-52"/>
              </a:rPr>
              <a:t>R = </a:t>
            </a:r>
            <a:r>
              <a:rPr lang="pt-BR" sz="1300" dirty="0" smtClean="0">
                <a:latin typeface="HSE Sans" panose="02000000000000000000" pitchFamily="50" charset="-52"/>
              </a:rPr>
              <a:t>35</a:t>
            </a:r>
            <a:endParaRPr lang="pt-BR" sz="1300" dirty="0">
              <a:latin typeface="HSE Sans" panose="02000000000000000000" pitchFamily="50" charset="-52"/>
            </a:endParaRPr>
          </a:p>
          <a:p>
            <a:r>
              <a:rPr lang="pt-BR" sz="1300" dirty="0">
                <a:latin typeface="HSE Sans" panose="02000000000000000000" pitchFamily="50" charset="-52"/>
              </a:rPr>
              <a:t>G = </a:t>
            </a:r>
            <a:r>
              <a:rPr lang="pt-BR" sz="1300" dirty="0" smtClean="0">
                <a:latin typeface="HSE Sans" panose="02000000000000000000" pitchFamily="50" charset="-52"/>
              </a:rPr>
              <a:t>75</a:t>
            </a:r>
            <a:endParaRPr lang="pt-BR" sz="1300" dirty="0">
              <a:latin typeface="HSE Sans" panose="02000000000000000000" pitchFamily="50" charset="-52"/>
            </a:endParaRPr>
          </a:p>
          <a:p>
            <a:r>
              <a:rPr lang="pt-BR" sz="1300" dirty="0">
                <a:latin typeface="HSE Sans" panose="02000000000000000000" pitchFamily="50" charset="-52"/>
              </a:rPr>
              <a:t>B </a:t>
            </a:r>
            <a:r>
              <a:rPr lang="pt-BR" sz="1300" dirty="0" smtClean="0">
                <a:latin typeface="HSE Sans" panose="02000000000000000000" pitchFamily="50" charset="-52"/>
              </a:rPr>
              <a:t>=</a:t>
            </a:r>
            <a:r>
              <a:rPr lang="ru-RU" sz="1300" dirty="0">
                <a:latin typeface="HSE Sans" panose="02000000000000000000" pitchFamily="50" charset="-52"/>
              </a:rPr>
              <a:t> </a:t>
            </a:r>
            <a:r>
              <a:rPr lang="pt-BR" sz="1300" dirty="0" smtClean="0">
                <a:latin typeface="HSE Sans" panose="02000000000000000000" pitchFamily="50" charset="-52"/>
              </a:rPr>
              <a:t>155</a:t>
            </a:r>
            <a:endParaRPr lang="ru-RU" sz="1300" dirty="0">
              <a:latin typeface="HSE Sans" panose="02000000000000000000" pitchFamily="50" charset="-52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741665" y="1299038"/>
            <a:ext cx="37287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Дизайн презентации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607154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Straight Connector 25">
            <a:extLst>
              <a:ext uri="{FF2B5EF4-FFF2-40B4-BE49-F238E27FC236}">
                <a16:creationId xmlns:a16="http://schemas.microsoft.com/office/drawing/2014/main" id="{B571D10A-0DDC-9847-BD1B-712A3C9F3055}"/>
              </a:ext>
            </a:extLst>
          </p:cNvPr>
          <p:cNvCxnSpPr>
            <a:cxnSpLocks/>
          </p:cNvCxnSpPr>
          <p:nvPr/>
        </p:nvCxnSpPr>
        <p:spPr>
          <a:xfrm>
            <a:off x="10277081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8E64125C-F6DE-1F4A-A554-9F1C35EAFB8C}"/>
              </a:ext>
            </a:extLst>
          </p:cNvPr>
          <p:cNvSpPr txBox="1"/>
          <p:nvPr/>
        </p:nvSpPr>
        <p:spPr>
          <a:xfrm>
            <a:off x="10337843" y="497315"/>
            <a:ext cx="67197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32AF94B5-93D7-5247-B727-C7089232F508}" type="slidenum">
              <a:rPr lang="ru-RU" sz="2000" smtClean="0">
                <a:solidFill>
                  <a:srgbClr val="102D69"/>
                </a:solidFill>
                <a:latin typeface="HSE Sans" panose="02000000000000000000" pitchFamily="2" charset="0"/>
              </a:rPr>
              <a:t>10</a:t>
            </a:fld>
            <a:endParaRPr lang="ru-RU" sz="200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cxnSp>
        <p:nvCxnSpPr>
          <p:cNvPr id="34" name="Straight Connector 13">
            <a:extLst>
              <a:ext uri="{FF2B5EF4-FFF2-40B4-BE49-F238E27FC236}">
                <a16:creationId xmlns:a16="http://schemas.microsoft.com/office/drawing/2014/main" id="{62E2D9CC-0CF4-324B-BFF1-AC830802DEEB}"/>
              </a:ext>
            </a:extLst>
          </p:cNvPr>
          <p:cNvCxnSpPr>
            <a:cxnSpLocks/>
          </p:cNvCxnSpPr>
          <p:nvPr/>
        </p:nvCxnSpPr>
        <p:spPr>
          <a:xfrm>
            <a:off x="11643868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>
            <a:extLst>
              <a:ext uri="{FF2B5EF4-FFF2-40B4-BE49-F238E27FC236}">
                <a16:creationId xmlns:a16="http://schemas.microsoft.com/office/drawing/2014/main" id="{3BF50415-2441-9A47-848B-F6B29ED84387}"/>
              </a:ext>
            </a:extLst>
          </p:cNvPr>
          <p:cNvSpPr txBox="1"/>
          <p:nvPr/>
        </p:nvSpPr>
        <p:spPr>
          <a:xfrm>
            <a:off x="489975" y="2496747"/>
            <a:ext cx="3629637" cy="2092881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r>
              <a:rPr lang="en-GB" sz="1300" dirty="0">
                <a:latin typeface="HSE Sans" panose="02000000000000000000" pitchFamily="2" charset="0"/>
              </a:rPr>
              <a:t>Lorem ipsum </a:t>
            </a:r>
            <a:r>
              <a:rPr lang="en-GB" sz="1300" dirty="0" err="1">
                <a:latin typeface="HSE Sans" panose="02000000000000000000" pitchFamily="2" charset="0"/>
              </a:rPr>
              <a:t>dolor</a:t>
            </a:r>
            <a:r>
              <a:rPr lang="en-GB" sz="1300" dirty="0">
                <a:latin typeface="HSE Sans" panose="02000000000000000000" pitchFamily="2" charset="0"/>
              </a:rPr>
              <a:t> sit </a:t>
            </a:r>
            <a:r>
              <a:rPr lang="en-GB" sz="1300" dirty="0" err="1">
                <a:latin typeface="HSE Sans" panose="02000000000000000000" pitchFamily="2" charset="0"/>
              </a:rPr>
              <a:t>amet</a:t>
            </a:r>
            <a:r>
              <a:rPr lang="en-GB" sz="1300" dirty="0">
                <a:latin typeface="HSE Sans" panose="02000000000000000000" pitchFamily="2" charset="0"/>
              </a:rPr>
              <a:t>, </a:t>
            </a:r>
            <a:r>
              <a:rPr lang="en-GB" sz="1300" dirty="0" err="1">
                <a:latin typeface="HSE Sans" panose="02000000000000000000" pitchFamily="2" charset="0"/>
              </a:rPr>
              <a:t>consectetur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adipiscing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elit</a:t>
            </a:r>
            <a:r>
              <a:rPr lang="en-GB" sz="1300" dirty="0">
                <a:latin typeface="HSE Sans" panose="02000000000000000000" pitchFamily="2" charset="0"/>
              </a:rPr>
              <a:t>, </a:t>
            </a:r>
            <a:r>
              <a:rPr lang="en-GB" sz="1300" dirty="0" err="1">
                <a:latin typeface="HSE Sans" panose="02000000000000000000" pitchFamily="2" charset="0"/>
              </a:rPr>
              <a:t>sed</a:t>
            </a:r>
            <a:r>
              <a:rPr lang="en-GB" sz="1300" dirty="0">
                <a:latin typeface="HSE Sans" panose="02000000000000000000" pitchFamily="2" charset="0"/>
              </a:rPr>
              <a:t> do </a:t>
            </a:r>
            <a:r>
              <a:rPr lang="en-GB" sz="1300" dirty="0" err="1">
                <a:latin typeface="HSE Sans" panose="02000000000000000000" pitchFamily="2" charset="0"/>
              </a:rPr>
              <a:t>eiusmod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tempor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incididunt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ut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labore</a:t>
            </a:r>
            <a:r>
              <a:rPr lang="en-GB" sz="1300" dirty="0">
                <a:latin typeface="HSE Sans" panose="02000000000000000000" pitchFamily="2" charset="0"/>
              </a:rPr>
              <a:t> et dolore magna </a:t>
            </a:r>
            <a:r>
              <a:rPr lang="en-GB" sz="1300" dirty="0" err="1">
                <a:latin typeface="HSE Sans" panose="02000000000000000000" pitchFamily="2" charset="0"/>
              </a:rPr>
              <a:t>aliqua</a:t>
            </a:r>
            <a:r>
              <a:rPr lang="en-GB" sz="1300" dirty="0">
                <a:latin typeface="HSE Sans" panose="02000000000000000000" pitchFamily="2" charset="0"/>
              </a:rPr>
              <a:t>. Ut </a:t>
            </a:r>
            <a:r>
              <a:rPr lang="en-GB" sz="1300" dirty="0" err="1">
                <a:latin typeface="HSE Sans" panose="02000000000000000000" pitchFamily="2" charset="0"/>
              </a:rPr>
              <a:t>enim</a:t>
            </a:r>
            <a:r>
              <a:rPr lang="en-GB" sz="1300" dirty="0">
                <a:latin typeface="HSE Sans" panose="02000000000000000000" pitchFamily="2" charset="0"/>
              </a:rPr>
              <a:t> ad minim </a:t>
            </a:r>
            <a:r>
              <a:rPr lang="en-GB" sz="1300" dirty="0" err="1">
                <a:latin typeface="HSE Sans" panose="02000000000000000000" pitchFamily="2" charset="0"/>
              </a:rPr>
              <a:t>veniam</a:t>
            </a:r>
            <a:r>
              <a:rPr lang="en-GB" sz="1300" dirty="0">
                <a:latin typeface="HSE Sans" panose="02000000000000000000" pitchFamily="2" charset="0"/>
              </a:rPr>
              <a:t>, </a:t>
            </a:r>
            <a:r>
              <a:rPr lang="en-GB" sz="1300" dirty="0" err="1">
                <a:latin typeface="HSE Sans" panose="02000000000000000000" pitchFamily="2" charset="0"/>
              </a:rPr>
              <a:t>quis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nostrud</a:t>
            </a:r>
            <a:r>
              <a:rPr lang="en-GB" sz="1300" dirty="0">
                <a:latin typeface="HSE Sans" panose="02000000000000000000" pitchFamily="2" charset="0"/>
              </a:rPr>
              <a:t> exercitation </a:t>
            </a:r>
            <a:r>
              <a:rPr lang="en-GB" sz="1300" dirty="0" err="1">
                <a:latin typeface="HSE Sans" panose="02000000000000000000" pitchFamily="2" charset="0"/>
              </a:rPr>
              <a:t>ullamco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laboris</a:t>
            </a:r>
            <a:r>
              <a:rPr lang="en-GB" sz="1300" dirty="0">
                <a:latin typeface="HSE Sans" panose="02000000000000000000" pitchFamily="2" charset="0"/>
              </a:rPr>
              <a:t> nisi </a:t>
            </a:r>
            <a:r>
              <a:rPr lang="en-GB" sz="1300" dirty="0" err="1">
                <a:latin typeface="HSE Sans" panose="02000000000000000000" pitchFamily="2" charset="0"/>
              </a:rPr>
              <a:t>ut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aliquip</a:t>
            </a:r>
            <a:r>
              <a:rPr lang="en-GB" sz="1300" dirty="0">
                <a:latin typeface="HSE Sans" panose="02000000000000000000" pitchFamily="2" charset="0"/>
              </a:rPr>
              <a:t> ex </a:t>
            </a:r>
            <a:r>
              <a:rPr lang="en-GB" sz="1300" dirty="0" err="1">
                <a:latin typeface="HSE Sans" panose="02000000000000000000" pitchFamily="2" charset="0"/>
              </a:rPr>
              <a:t>ea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commodo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consequat</a:t>
            </a:r>
            <a:r>
              <a:rPr lang="en-GB" sz="1300" dirty="0">
                <a:latin typeface="HSE Sans" panose="02000000000000000000" pitchFamily="2" charset="0"/>
              </a:rPr>
              <a:t>. Duis </a:t>
            </a:r>
            <a:r>
              <a:rPr lang="en-GB" sz="1300" dirty="0" err="1">
                <a:latin typeface="HSE Sans" panose="02000000000000000000" pitchFamily="2" charset="0"/>
              </a:rPr>
              <a:t>aute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irure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dolor</a:t>
            </a:r>
            <a:r>
              <a:rPr lang="en-GB" sz="1300" dirty="0">
                <a:latin typeface="HSE Sans" panose="02000000000000000000" pitchFamily="2" charset="0"/>
              </a:rPr>
              <a:t> in </a:t>
            </a:r>
            <a:r>
              <a:rPr lang="en-GB" sz="1300" dirty="0" err="1">
                <a:latin typeface="HSE Sans" panose="02000000000000000000" pitchFamily="2" charset="0"/>
              </a:rPr>
              <a:t>reprehenderit</a:t>
            </a:r>
            <a:r>
              <a:rPr lang="en-GB" sz="1300" dirty="0">
                <a:latin typeface="HSE Sans" panose="02000000000000000000" pitchFamily="2" charset="0"/>
              </a:rPr>
              <a:t> in </a:t>
            </a:r>
            <a:r>
              <a:rPr lang="en-GB" sz="1300" dirty="0" err="1">
                <a:latin typeface="HSE Sans" panose="02000000000000000000" pitchFamily="2" charset="0"/>
              </a:rPr>
              <a:t>voluptate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velit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esse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cillum</a:t>
            </a:r>
            <a:r>
              <a:rPr lang="en-GB" sz="1300" dirty="0">
                <a:latin typeface="HSE Sans" panose="02000000000000000000" pitchFamily="2" charset="0"/>
              </a:rPr>
              <a:t> dolore </a:t>
            </a:r>
            <a:r>
              <a:rPr lang="en-GB" sz="1300" dirty="0" err="1">
                <a:latin typeface="HSE Sans" panose="02000000000000000000" pitchFamily="2" charset="0"/>
              </a:rPr>
              <a:t>eu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fugiat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nulla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pariatur</a:t>
            </a:r>
            <a:r>
              <a:rPr lang="en-GB" sz="1300" dirty="0">
                <a:latin typeface="HSE Sans" panose="02000000000000000000" pitchFamily="2" charset="0"/>
              </a:rPr>
              <a:t>. </a:t>
            </a:r>
            <a:r>
              <a:rPr lang="en-GB" sz="1300" dirty="0" err="1">
                <a:latin typeface="HSE Sans" panose="02000000000000000000" pitchFamily="2" charset="0"/>
              </a:rPr>
              <a:t>Excepteur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sint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occaecat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cupidatat</a:t>
            </a:r>
            <a:r>
              <a:rPr lang="en-GB" sz="1300" dirty="0">
                <a:latin typeface="HSE Sans" panose="02000000000000000000" pitchFamily="2" charset="0"/>
              </a:rPr>
              <a:t> non </a:t>
            </a:r>
            <a:r>
              <a:rPr lang="en-GB" sz="1300" dirty="0" err="1">
                <a:latin typeface="HSE Sans" panose="02000000000000000000" pitchFamily="2" charset="0"/>
              </a:rPr>
              <a:t>proident</a:t>
            </a:r>
            <a:r>
              <a:rPr lang="en-GB" sz="1300" dirty="0">
                <a:latin typeface="HSE Sans" panose="02000000000000000000" pitchFamily="2" charset="0"/>
              </a:rPr>
              <a:t>, sunt in culpa qui </a:t>
            </a:r>
            <a:r>
              <a:rPr lang="en-GB" sz="1300" dirty="0" err="1">
                <a:latin typeface="HSE Sans" panose="02000000000000000000" pitchFamily="2" charset="0"/>
              </a:rPr>
              <a:t>officia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deserunt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mollit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anim</a:t>
            </a:r>
            <a:r>
              <a:rPr lang="en-GB" sz="1300" dirty="0">
                <a:latin typeface="HSE Sans" panose="02000000000000000000" pitchFamily="2" charset="0"/>
              </a:rPr>
              <a:t> id </a:t>
            </a:r>
            <a:r>
              <a:rPr lang="en-GB" sz="1300" dirty="0" err="1">
                <a:latin typeface="HSE Sans" panose="02000000000000000000" pitchFamily="2" charset="0"/>
              </a:rPr>
              <a:t>est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laborum</a:t>
            </a:r>
            <a:r>
              <a:rPr lang="en-GB" sz="1300" dirty="0">
                <a:latin typeface="HSE Sans" panose="02000000000000000000" pitchFamily="2" charset="0"/>
              </a:rPr>
              <a:t>.</a:t>
            </a:r>
            <a:r>
              <a:rPr lang="ru-RU" sz="1300" dirty="0">
                <a:latin typeface="HSE Sans" panose="02000000000000000000" pitchFamily="2" charset="0"/>
              </a:rPr>
              <a:t> </a:t>
            </a:r>
          </a:p>
        </p:txBody>
      </p:sp>
      <p:graphicFrame>
        <p:nvGraphicFramePr>
          <p:cNvPr id="36" name="Chart 2">
            <a:extLst>
              <a:ext uri="{FF2B5EF4-FFF2-40B4-BE49-F238E27FC236}">
                <a16:creationId xmlns:a16="http://schemas.microsoft.com/office/drawing/2014/main" id="{1B82334F-B206-994B-B06E-FBE99E01481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8078037"/>
              </p:ext>
            </p:extLst>
          </p:nvPr>
        </p:nvGraphicFramePr>
        <p:xfrm>
          <a:off x="4814050" y="1460275"/>
          <a:ext cx="6827088" cy="47659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7" name="TextBox 36">
            <a:extLst>
              <a:ext uri="{FF2B5EF4-FFF2-40B4-BE49-F238E27FC236}">
                <a16:creationId xmlns:a16="http://schemas.microsoft.com/office/drawing/2014/main" id="{0535DDFD-CB47-6843-BF4C-2297B2B371BD}"/>
              </a:ext>
            </a:extLst>
          </p:cNvPr>
          <p:cNvSpPr txBox="1"/>
          <p:nvPr/>
        </p:nvSpPr>
        <p:spPr>
          <a:xfrm>
            <a:off x="489976" y="1396903"/>
            <a:ext cx="4548190" cy="830997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r>
              <a:rPr lang="ru-RU" sz="2400" dirty="0">
                <a:solidFill>
                  <a:srgbClr val="102D69"/>
                </a:solidFill>
                <a:latin typeface="HSE Sans" panose="02000000000000000000" pitchFamily="2" charset="0"/>
              </a:rPr>
              <a:t>Заголовок может быть набран</a:t>
            </a:r>
            <a:br>
              <a:rPr lang="ru-RU" sz="2400" dirty="0">
                <a:solidFill>
                  <a:srgbClr val="102D69"/>
                </a:solidFill>
                <a:latin typeface="HSE Sans" panose="02000000000000000000" pitchFamily="2" charset="0"/>
              </a:rPr>
            </a:br>
            <a:r>
              <a:rPr lang="ru-RU" sz="2400" dirty="0">
                <a:solidFill>
                  <a:srgbClr val="102D69"/>
                </a:solidFill>
                <a:latin typeface="HSE Sans" panose="02000000000000000000" pitchFamily="2" charset="0"/>
              </a:rPr>
              <a:t>в две или три строки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D4E2836D-7AC8-324C-86B4-1EE53C538C7B}"/>
              </a:ext>
            </a:extLst>
          </p:cNvPr>
          <p:cNvSpPr txBox="1"/>
          <p:nvPr/>
        </p:nvSpPr>
        <p:spPr>
          <a:xfrm>
            <a:off x="489975" y="4724527"/>
            <a:ext cx="3571885" cy="553998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r>
              <a:rPr lang="ru-RU" sz="1000" dirty="0">
                <a:latin typeface="HSE Sans" panose="02000000000000000000" pitchFamily="2" charset="0"/>
              </a:rPr>
              <a:t>Примечания, или любая другая пояснительная или дополнительная информация набираются шрифтом размером 10 </a:t>
            </a:r>
            <a:r>
              <a:rPr lang="en-GB" sz="1000" dirty="0" err="1">
                <a:latin typeface="HSE Sans" panose="02000000000000000000" pitchFamily="2" charset="0"/>
              </a:rPr>
              <a:t>pt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F6A56D2F-DAD0-AA4E-84B7-EDB2D69498F8}"/>
              </a:ext>
            </a:extLst>
          </p:cNvPr>
          <p:cNvSpPr txBox="1"/>
          <p:nvPr/>
        </p:nvSpPr>
        <p:spPr>
          <a:xfrm>
            <a:off x="3365627" y="497315"/>
            <a:ext cx="23467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>
                <a:latin typeface="HSE Sans" panose="02000000000000000000" pitchFamily="2" charset="0"/>
              </a:rPr>
              <a:t>Название презентации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8A7E0BF4-4C66-E94E-81D1-69F6CCDDC233}"/>
              </a:ext>
            </a:extLst>
          </p:cNvPr>
          <p:cNvSpPr txBox="1"/>
          <p:nvPr/>
        </p:nvSpPr>
        <p:spPr>
          <a:xfrm>
            <a:off x="6158118" y="497315"/>
            <a:ext cx="23467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>
                <a:latin typeface="HSE Sans" panose="02000000000000000000" pitchFamily="2" charset="0"/>
              </a:rPr>
              <a:t>Название раздела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cxnSp>
        <p:nvCxnSpPr>
          <p:cNvPr id="11" name="Straight Connector 19">
            <a:extLst>
              <a:ext uri="{FF2B5EF4-FFF2-40B4-BE49-F238E27FC236}">
                <a16:creationId xmlns:a16="http://schemas.microsoft.com/office/drawing/2014/main" id="{F208E74D-9D70-3B41-9778-E6E8B05CDF2D}"/>
              </a:ext>
            </a:extLst>
          </p:cNvPr>
          <p:cNvCxnSpPr>
            <a:cxnSpLocks/>
          </p:cNvCxnSpPr>
          <p:nvPr/>
        </p:nvCxnSpPr>
        <p:spPr>
          <a:xfrm>
            <a:off x="329868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21">
            <a:extLst>
              <a:ext uri="{FF2B5EF4-FFF2-40B4-BE49-F238E27FC236}">
                <a16:creationId xmlns:a16="http://schemas.microsoft.com/office/drawing/2014/main" id="{89B3484F-8C76-694C-8CD1-F1F8262BD87E}"/>
              </a:ext>
            </a:extLst>
          </p:cNvPr>
          <p:cNvCxnSpPr>
            <a:cxnSpLocks/>
          </p:cNvCxnSpPr>
          <p:nvPr/>
        </p:nvCxnSpPr>
        <p:spPr>
          <a:xfrm>
            <a:off x="609941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05432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3" name="Straight Connector 19">
            <a:extLst>
              <a:ext uri="{FF2B5EF4-FFF2-40B4-BE49-F238E27FC236}">
                <a16:creationId xmlns:a16="http://schemas.microsoft.com/office/drawing/2014/main" id="{F208E74D-9D70-3B41-9778-E6E8B05CDF2D}"/>
              </a:ext>
            </a:extLst>
          </p:cNvPr>
          <p:cNvCxnSpPr>
            <a:cxnSpLocks/>
          </p:cNvCxnSpPr>
          <p:nvPr/>
        </p:nvCxnSpPr>
        <p:spPr>
          <a:xfrm>
            <a:off x="329868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1">
            <a:extLst>
              <a:ext uri="{FF2B5EF4-FFF2-40B4-BE49-F238E27FC236}">
                <a16:creationId xmlns:a16="http://schemas.microsoft.com/office/drawing/2014/main" id="{89B3484F-8C76-694C-8CD1-F1F8262BD87E}"/>
              </a:ext>
            </a:extLst>
          </p:cNvPr>
          <p:cNvCxnSpPr>
            <a:cxnSpLocks/>
          </p:cNvCxnSpPr>
          <p:nvPr/>
        </p:nvCxnSpPr>
        <p:spPr>
          <a:xfrm>
            <a:off x="609941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5">
            <a:extLst>
              <a:ext uri="{FF2B5EF4-FFF2-40B4-BE49-F238E27FC236}">
                <a16:creationId xmlns:a16="http://schemas.microsoft.com/office/drawing/2014/main" id="{B571D10A-0DDC-9847-BD1B-712A3C9F3055}"/>
              </a:ext>
            </a:extLst>
          </p:cNvPr>
          <p:cNvCxnSpPr>
            <a:cxnSpLocks/>
          </p:cNvCxnSpPr>
          <p:nvPr/>
        </p:nvCxnSpPr>
        <p:spPr>
          <a:xfrm>
            <a:off x="10277081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8E64125C-F6DE-1F4A-A554-9F1C35EAFB8C}"/>
              </a:ext>
            </a:extLst>
          </p:cNvPr>
          <p:cNvSpPr txBox="1"/>
          <p:nvPr/>
        </p:nvSpPr>
        <p:spPr>
          <a:xfrm>
            <a:off x="10337843" y="497315"/>
            <a:ext cx="67197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32AF94B5-93D7-5247-B727-C7089232F508}" type="slidenum">
              <a:rPr lang="ru-RU" sz="2000" smtClean="0">
                <a:solidFill>
                  <a:srgbClr val="102D69"/>
                </a:solidFill>
                <a:latin typeface="HSE Sans" panose="02000000000000000000" pitchFamily="2" charset="0"/>
              </a:rPr>
              <a:t>11</a:t>
            </a:fld>
            <a:endParaRPr lang="ru-RU" sz="200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cxnSp>
        <p:nvCxnSpPr>
          <p:cNvPr id="27" name="Straight Connector 13">
            <a:extLst>
              <a:ext uri="{FF2B5EF4-FFF2-40B4-BE49-F238E27FC236}">
                <a16:creationId xmlns:a16="http://schemas.microsoft.com/office/drawing/2014/main" id="{62E2D9CC-0CF4-324B-BFF1-AC830802DEEB}"/>
              </a:ext>
            </a:extLst>
          </p:cNvPr>
          <p:cNvCxnSpPr>
            <a:cxnSpLocks/>
          </p:cNvCxnSpPr>
          <p:nvPr/>
        </p:nvCxnSpPr>
        <p:spPr>
          <a:xfrm>
            <a:off x="11643868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3BF50415-2441-9A47-848B-F6B29ED84387}"/>
              </a:ext>
            </a:extLst>
          </p:cNvPr>
          <p:cNvSpPr txBox="1"/>
          <p:nvPr/>
        </p:nvSpPr>
        <p:spPr>
          <a:xfrm>
            <a:off x="489976" y="4168435"/>
            <a:ext cx="2808710" cy="1292662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r>
              <a:rPr lang="ru-RU" sz="1300" dirty="0">
                <a:latin typeface="HSE Sans" panose="02000000000000000000" pitchFamily="2" charset="0"/>
              </a:rPr>
              <a:t>Если у вас мало данных, то не переживайте. Сделайте несколько крупных цифр и аккуратные подписи к ним, это позволит подать информацию красиво </a:t>
            </a:r>
            <a:br>
              <a:rPr lang="ru-RU" sz="1300" dirty="0">
                <a:latin typeface="HSE Sans" panose="02000000000000000000" pitchFamily="2" charset="0"/>
              </a:rPr>
            </a:br>
            <a:r>
              <a:rPr lang="ru-RU" sz="1300" dirty="0">
                <a:latin typeface="HSE Sans" panose="02000000000000000000" pitchFamily="2" charset="0"/>
              </a:rPr>
              <a:t>и аккуратно.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F1D0C159-080F-AF46-AE9D-E4441ACCD982}"/>
              </a:ext>
            </a:extLst>
          </p:cNvPr>
          <p:cNvSpPr txBox="1"/>
          <p:nvPr/>
        </p:nvSpPr>
        <p:spPr>
          <a:xfrm>
            <a:off x="489975" y="1396903"/>
            <a:ext cx="10132991" cy="830997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r>
              <a:rPr lang="ru-RU" sz="2400" dirty="0">
                <a:solidFill>
                  <a:srgbClr val="102D69"/>
                </a:solidFill>
                <a:latin typeface="HSE Sans" panose="02000000000000000000" pitchFamily="2" charset="0"/>
              </a:rPr>
              <a:t>Заголовок может быть набран</a:t>
            </a:r>
            <a:br>
              <a:rPr lang="ru-RU" sz="2400" dirty="0">
                <a:solidFill>
                  <a:srgbClr val="102D69"/>
                </a:solidFill>
                <a:latin typeface="HSE Sans" panose="02000000000000000000" pitchFamily="2" charset="0"/>
              </a:rPr>
            </a:br>
            <a:r>
              <a:rPr lang="ru-RU" sz="2400" dirty="0">
                <a:solidFill>
                  <a:srgbClr val="102D69"/>
                </a:solidFill>
                <a:latin typeface="HSE Sans" panose="02000000000000000000" pitchFamily="2" charset="0"/>
              </a:rPr>
              <a:t>в две или три строки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51B0FE60-CF5D-F041-B5AA-F60587C39017}"/>
              </a:ext>
            </a:extLst>
          </p:cNvPr>
          <p:cNvSpPr txBox="1"/>
          <p:nvPr/>
        </p:nvSpPr>
        <p:spPr>
          <a:xfrm>
            <a:off x="489976" y="2663793"/>
            <a:ext cx="2914586" cy="1569660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r>
              <a:rPr lang="ru-RU" sz="9600">
                <a:solidFill>
                  <a:srgbClr val="C00000"/>
                </a:solidFill>
                <a:latin typeface="HSE Sans" panose="02000000000000000000" pitchFamily="2" charset="0"/>
              </a:rPr>
              <a:t>152</a:t>
            </a:r>
            <a:r>
              <a:rPr lang="ru-RU" sz="1600">
                <a:solidFill>
                  <a:srgbClr val="C00000"/>
                </a:solidFill>
                <a:latin typeface="HSE Sans" panose="02000000000000000000" pitchFamily="2" charset="0"/>
              </a:rPr>
              <a:t> МЛН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E6F0C275-331B-DF4E-8E43-0FC96F7ACB1E}"/>
              </a:ext>
            </a:extLst>
          </p:cNvPr>
          <p:cNvSpPr txBox="1"/>
          <p:nvPr/>
        </p:nvSpPr>
        <p:spPr>
          <a:xfrm>
            <a:off x="4022070" y="4168435"/>
            <a:ext cx="2808710" cy="1292662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r>
              <a:rPr lang="ru-RU" sz="1300">
                <a:latin typeface="HSE Sans" panose="02000000000000000000" pitchFamily="2" charset="0"/>
              </a:rPr>
              <a:t>Если у вас мало данных, то не переживайте. Сделайте несколько крупных цифр и аккуратные подписи к ним, это позволит подать информацию красиво </a:t>
            </a:r>
            <a:br>
              <a:rPr lang="ru-RU" sz="1300">
                <a:latin typeface="HSE Sans" panose="02000000000000000000" pitchFamily="2" charset="0"/>
              </a:rPr>
            </a:br>
            <a:r>
              <a:rPr lang="ru-RU" sz="1300">
                <a:latin typeface="HSE Sans" panose="02000000000000000000" pitchFamily="2" charset="0"/>
              </a:rPr>
              <a:t>и аккуратно.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5661B072-45B1-AF46-B857-4D8E4CCB6BAF}"/>
              </a:ext>
            </a:extLst>
          </p:cNvPr>
          <p:cNvSpPr txBox="1"/>
          <p:nvPr/>
        </p:nvSpPr>
        <p:spPr>
          <a:xfrm>
            <a:off x="4022070" y="2663793"/>
            <a:ext cx="3248306" cy="1569660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r>
              <a:rPr lang="ru-RU" sz="9600" dirty="0">
                <a:solidFill>
                  <a:srgbClr val="C00000"/>
                </a:solidFill>
                <a:latin typeface="HSE Sans" panose="02000000000000000000" pitchFamily="2" charset="0"/>
              </a:rPr>
              <a:t>93,2</a:t>
            </a:r>
            <a:r>
              <a:rPr lang="ru-RU" sz="1600" dirty="0">
                <a:solidFill>
                  <a:srgbClr val="C00000"/>
                </a:solidFill>
                <a:latin typeface="HSE Sans" panose="02000000000000000000" pitchFamily="2" charset="0"/>
              </a:rPr>
              <a:t> МЛН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30196C3C-497E-064F-BB72-9F688A34B980}"/>
              </a:ext>
            </a:extLst>
          </p:cNvPr>
          <p:cNvSpPr txBox="1"/>
          <p:nvPr/>
        </p:nvSpPr>
        <p:spPr>
          <a:xfrm>
            <a:off x="7509341" y="4168435"/>
            <a:ext cx="2808710" cy="1292662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r>
              <a:rPr lang="ru-RU" sz="1300" dirty="0">
                <a:latin typeface="HSE Sans" panose="02000000000000000000" pitchFamily="2" charset="0"/>
              </a:rPr>
              <a:t>Если у вас мало данных, то не переживайте. Сделайте несколько крупных цифр и аккуратные подписи к ним, это позволит подать информацию красиво </a:t>
            </a:r>
            <a:br>
              <a:rPr lang="ru-RU" sz="1300" dirty="0">
                <a:latin typeface="HSE Sans" panose="02000000000000000000" pitchFamily="2" charset="0"/>
              </a:rPr>
            </a:br>
            <a:r>
              <a:rPr lang="ru-RU" sz="1300" dirty="0">
                <a:latin typeface="HSE Sans" panose="02000000000000000000" pitchFamily="2" charset="0"/>
              </a:rPr>
              <a:t>и аккуратно.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C2D96314-DA5F-5448-9AA0-486C10D7F670}"/>
              </a:ext>
            </a:extLst>
          </p:cNvPr>
          <p:cNvSpPr txBox="1"/>
          <p:nvPr/>
        </p:nvSpPr>
        <p:spPr>
          <a:xfrm>
            <a:off x="7509341" y="2663793"/>
            <a:ext cx="2914586" cy="1569660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r>
              <a:rPr lang="ru-RU" sz="9600" dirty="0">
                <a:solidFill>
                  <a:srgbClr val="C00000"/>
                </a:solidFill>
                <a:latin typeface="HSE Sans" panose="02000000000000000000" pitchFamily="2" charset="0"/>
              </a:rPr>
              <a:t>1,3</a:t>
            </a:r>
            <a:r>
              <a:rPr lang="ru-RU" sz="1600" dirty="0">
                <a:solidFill>
                  <a:srgbClr val="C00000"/>
                </a:solidFill>
                <a:latin typeface="HSE Sans" panose="02000000000000000000" pitchFamily="2" charset="0"/>
              </a:rPr>
              <a:t> МЛН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38589AD9-3B37-5446-8320-F9091363B89B}"/>
              </a:ext>
            </a:extLst>
          </p:cNvPr>
          <p:cNvSpPr txBox="1"/>
          <p:nvPr/>
        </p:nvSpPr>
        <p:spPr>
          <a:xfrm>
            <a:off x="3365627" y="497315"/>
            <a:ext cx="23467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>
                <a:latin typeface="HSE Sans" panose="02000000000000000000" pitchFamily="2" charset="0"/>
              </a:rPr>
              <a:t>Название презентации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F36573C4-431F-E645-AF7F-1C1D8FC05DD9}"/>
              </a:ext>
            </a:extLst>
          </p:cNvPr>
          <p:cNvSpPr txBox="1"/>
          <p:nvPr/>
        </p:nvSpPr>
        <p:spPr>
          <a:xfrm>
            <a:off x="6158118" y="497315"/>
            <a:ext cx="23467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>
                <a:latin typeface="HSE Sans" panose="02000000000000000000" pitchFamily="2" charset="0"/>
              </a:rPr>
              <a:t>Название раздела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5740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Straight Connector 19">
            <a:extLst>
              <a:ext uri="{FF2B5EF4-FFF2-40B4-BE49-F238E27FC236}">
                <a16:creationId xmlns:a16="http://schemas.microsoft.com/office/drawing/2014/main" id="{F208E74D-9D70-3B41-9778-E6E8B05CDF2D}"/>
              </a:ext>
            </a:extLst>
          </p:cNvPr>
          <p:cNvCxnSpPr>
            <a:cxnSpLocks/>
          </p:cNvCxnSpPr>
          <p:nvPr/>
        </p:nvCxnSpPr>
        <p:spPr>
          <a:xfrm>
            <a:off x="329868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21">
            <a:extLst>
              <a:ext uri="{FF2B5EF4-FFF2-40B4-BE49-F238E27FC236}">
                <a16:creationId xmlns:a16="http://schemas.microsoft.com/office/drawing/2014/main" id="{89B3484F-8C76-694C-8CD1-F1F8262BD87E}"/>
              </a:ext>
            </a:extLst>
          </p:cNvPr>
          <p:cNvCxnSpPr>
            <a:cxnSpLocks/>
          </p:cNvCxnSpPr>
          <p:nvPr/>
        </p:nvCxnSpPr>
        <p:spPr>
          <a:xfrm>
            <a:off x="609941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25">
            <a:extLst>
              <a:ext uri="{FF2B5EF4-FFF2-40B4-BE49-F238E27FC236}">
                <a16:creationId xmlns:a16="http://schemas.microsoft.com/office/drawing/2014/main" id="{B571D10A-0DDC-9847-BD1B-712A3C9F3055}"/>
              </a:ext>
            </a:extLst>
          </p:cNvPr>
          <p:cNvCxnSpPr>
            <a:cxnSpLocks/>
          </p:cNvCxnSpPr>
          <p:nvPr/>
        </p:nvCxnSpPr>
        <p:spPr>
          <a:xfrm>
            <a:off x="10277081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>
            <a:extLst>
              <a:ext uri="{FF2B5EF4-FFF2-40B4-BE49-F238E27FC236}">
                <a16:creationId xmlns:a16="http://schemas.microsoft.com/office/drawing/2014/main" id="{8E64125C-F6DE-1F4A-A554-9F1C35EAFB8C}"/>
              </a:ext>
            </a:extLst>
          </p:cNvPr>
          <p:cNvSpPr txBox="1"/>
          <p:nvPr/>
        </p:nvSpPr>
        <p:spPr>
          <a:xfrm>
            <a:off x="10337843" y="497315"/>
            <a:ext cx="67197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32AF94B5-93D7-5247-B727-C7089232F508}" type="slidenum">
              <a:rPr lang="ru-RU" sz="2000" smtClean="0">
                <a:solidFill>
                  <a:srgbClr val="102D69"/>
                </a:solidFill>
                <a:latin typeface="HSE Sans" panose="02000000000000000000" pitchFamily="2" charset="0"/>
              </a:rPr>
              <a:t>12</a:t>
            </a:fld>
            <a:endParaRPr lang="ru-RU" sz="200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cxnSp>
        <p:nvCxnSpPr>
          <p:cNvPr id="36" name="Straight Connector 13">
            <a:extLst>
              <a:ext uri="{FF2B5EF4-FFF2-40B4-BE49-F238E27FC236}">
                <a16:creationId xmlns:a16="http://schemas.microsoft.com/office/drawing/2014/main" id="{62E2D9CC-0CF4-324B-BFF1-AC830802DEEB}"/>
              </a:ext>
            </a:extLst>
          </p:cNvPr>
          <p:cNvCxnSpPr>
            <a:cxnSpLocks/>
          </p:cNvCxnSpPr>
          <p:nvPr/>
        </p:nvCxnSpPr>
        <p:spPr>
          <a:xfrm>
            <a:off x="11643868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7" name="Table 2">
            <a:extLst>
              <a:ext uri="{FF2B5EF4-FFF2-40B4-BE49-F238E27FC236}">
                <a16:creationId xmlns:a16="http://schemas.microsoft.com/office/drawing/2014/main" id="{61813214-E161-834E-818C-3D55C47AC6E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8676138"/>
              </p:ext>
            </p:extLst>
          </p:nvPr>
        </p:nvGraphicFramePr>
        <p:xfrm>
          <a:off x="517199" y="2274857"/>
          <a:ext cx="11126668" cy="29933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79048">
                  <a:extLst>
                    <a:ext uri="{9D8B030D-6E8A-4147-A177-3AD203B41FA5}">
                      <a16:colId xmlns:a16="http://schemas.microsoft.com/office/drawing/2014/main" val="3757515663"/>
                    </a:ext>
                  </a:extLst>
                </a:gridCol>
                <a:gridCol w="1589524">
                  <a:extLst>
                    <a:ext uri="{9D8B030D-6E8A-4147-A177-3AD203B41FA5}">
                      <a16:colId xmlns:a16="http://schemas.microsoft.com/office/drawing/2014/main" val="1046102616"/>
                    </a:ext>
                  </a:extLst>
                </a:gridCol>
                <a:gridCol w="1589524">
                  <a:extLst>
                    <a:ext uri="{9D8B030D-6E8A-4147-A177-3AD203B41FA5}">
                      <a16:colId xmlns:a16="http://schemas.microsoft.com/office/drawing/2014/main" val="3784908466"/>
                    </a:ext>
                  </a:extLst>
                </a:gridCol>
                <a:gridCol w="1589524">
                  <a:extLst>
                    <a:ext uri="{9D8B030D-6E8A-4147-A177-3AD203B41FA5}">
                      <a16:colId xmlns:a16="http://schemas.microsoft.com/office/drawing/2014/main" val="4180931641"/>
                    </a:ext>
                  </a:extLst>
                </a:gridCol>
                <a:gridCol w="1589524">
                  <a:extLst>
                    <a:ext uri="{9D8B030D-6E8A-4147-A177-3AD203B41FA5}">
                      <a16:colId xmlns:a16="http://schemas.microsoft.com/office/drawing/2014/main" val="1144053917"/>
                    </a:ext>
                  </a:extLst>
                </a:gridCol>
                <a:gridCol w="1589524">
                  <a:extLst>
                    <a:ext uri="{9D8B030D-6E8A-4147-A177-3AD203B41FA5}">
                      <a16:colId xmlns:a16="http://schemas.microsoft.com/office/drawing/2014/main" val="1079961596"/>
                    </a:ext>
                  </a:extLst>
                </a:gridCol>
              </a:tblGrid>
              <a:tr h="598670">
                <a:tc>
                  <a:txBody>
                    <a:bodyPr/>
                    <a:lstStyle/>
                    <a:p>
                      <a:r>
                        <a:rPr lang="ru-RU" sz="1300" b="0" dirty="0">
                          <a:ln>
                            <a:noFill/>
                          </a:ln>
                          <a:solidFill>
                            <a:srgbClr val="102D69"/>
                          </a:solidFill>
                          <a:latin typeface="HSE Sans" panose="02000000000000000000" pitchFamily="2" charset="0"/>
                        </a:rPr>
                        <a:t>Название столбца</a:t>
                      </a:r>
                      <a:endParaRPr lang="en-RU" sz="1300" b="0" dirty="0">
                        <a:ln>
                          <a:noFill/>
                        </a:ln>
                        <a:solidFill>
                          <a:srgbClr val="102D69"/>
                        </a:solidFill>
                        <a:latin typeface="HSE Sans" panose="02000000000000000000" pitchFamily="2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5C3C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>
                          <a:ln>
                            <a:noFill/>
                          </a:ln>
                          <a:solidFill>
                            <a:srgbClr val="102D69"/>
                          </a:solidFill>
                          <a:latin typeface="HSE Sans" panose="02000000000000000000" pitchFamily="2" charset="0"/>
                        </a:rPr>
                        <a:t>Кооперация</a:t>
                      </a:r>
                      <a:endParaRPr lang="en-RU" sz="1300" b="0">
                        <a:ln>
                          <a:noFill/>
                        </a:ln>
                        <a:solidFill>
                          <a:srgbClr val="102D69"/>
                        </a:solidFill>
                        <a:latin typeface="HSE Sans" panose="02000000000000000000" pitchFamily="2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5C3C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>
                          <a:ln>
                            <a:noFill/>
                          </a:ln>
                          <a:solidFill>
                            <a:srgbClr val="102D69"/>
                          </a:solidFill>
                          <a:latin typeface="HSE Sans" panose="02000000000000000000" pitchFamily="2" charset="0"/>
                        </a:rPr>
                        <a:t>Минимизация</a:t>
                      </a:r>
                      <a:endParaRPr lang="en-RU" sz="1300" b="0">
                        <a:ln>
                          <a:noFill/>
                        </a:ln>
                        <a:solidFill>
                          <a:srgbClr val="102D69"/>
                        </a:solidFill>
                        <a:latin typeface="HSE Sans" panose="02000000000000000000" pitchFamily="2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5C3C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>
                          <a:ln>
                            <a:noFill/>
                          </a:ln>
                          <a:solidFill>
                            <a:srgbClr val="102D69"/>
                          </a:solidFill>
                          <a:latin typeface="HSE Sans" panose="02000000000000000000" pitchFamily="2" charset="0"/>
                        </a:rPr>
                        <a:t>Актуализация</a:t>
                      </a:r>
                      <a:endParaRPr lang="en-RU" sz="1300" b="0">
                        <a:ln>
                          <a:noFill/>
                        </a:ln>
                        <a:solidFill>
                          <a:srgbClr val="102D69"/>
                        </a:solidFill>
                        <a:latin typeface="HSE Sans" panose="02000000000000000000" pitchFamily="2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5C3C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dirty="0">
                          <a:ln>
                            <a:noFill/>
                          </a:ln>
                          <a:solidFill>
                            <a:srgbClr val="102D69"/>
                          </a:solidFill>
                          <a:latin typeface="HSE Sans" panose="02000000000000000000" pitchFamily="2" charset="0"/>
                        </a:rPr>
                        <a:t>Верификация</a:t>
                      </a:r>
                      <a:endParaRPr lang="en-RU" sz="1300" b="0" dirty="0">
                        <a:ln>
                          <a:noFill/>
                        </a:ln>
                        <a:solidFill>
                          <a:srgbClr val="102D69"/>
                        </a:solidFill>
                        <a:latin typeface="HSE Sans" panose="02000000000000000000" pitchFamily="2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5C3C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dirty="0">
                          <a:ln>
                            <a:noFill/>
                          </a:ln>
                          <a:solidFill>
                            <a:srgbClr val="102D69"/>
                          </a:solidFill>
                          <a:latin typeface="HSE Sans" panose="02000000000000000000" pitchFamily="2" charset="0"/>
                        </a:rPr>
                        <a:t>Буферизация</a:t>
                      </a:r>
                      <a:endParaRPr lang="en-RU" sz="1300" b="0" dirty="0">
                        <a:ln>
                          <a:noFill/>
                        </a:ln>
                        <a:solidFill>
                          <a:srgbClr val="102D69"/>
                        </a:solidFill>
                        <a:latin typeface="HSE Sans" panose="02000000000000000000" pitchFamily="2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5C3C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9016697"/>
                  </a:ext>
                </a:extLst>
              </a:tr>
              <a:tr h="59867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>
                          <a:ln>
                            <a:noFill/>
                          </a:ln>
                          <a:solidFill>
                            <a:srgbClr val="102D69"/>
                          </a:solidFill>
                          <a:latin typeface="HSE Sans" panose="02000000000000000000" pitchFamily="2" charset="0"/>
                        </a:rPr>
                        <a:t>Показатели эффективности</a:t>
                      </a:r>
                      <a:endParaRPr lang="en-RU" sz="1300">
                        <a:ln>
                          <a:solidFill>
                            <a:schemeClr val="bg1">
                              <a:lumMod val="75000"/>
                            </a:schemeClr>
                          </a:solidFill>
                        </a:ln>
                      </a:endParaRPr>
                    </a:p>
                  </a:txBody>
                  <a:tcPr>
                    <a:lnL w="12700" cmpd="sng">
                      <a:noFill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>
                          <a:ln>
                            <a:noFill/>
                          </a:ln>
                          <a:solidFill>
                            <a:srgbClr val="102D69"/>
                          </a:solidFill>
                          <a:latin typeface="HSE Sans" panose="02000000000000000000" pitchFamily="2" charset="0"/>
                        </a:rPr>
                        <a:t>12 343 567</a:t>
                      </a:r>
                      <a:endParaRPr lang="en-RU" sz="1300">
                        <a:ln>
                          <a:solidFill>
                            <a:schemeClr val="bg1">
                              <a:lumMod val="75000"/>
                            </a:schemeClr>
                          </a:solidFill>
                        </a:ln>
                      </a:endParaRPr>
                    </a:p>
                    <a:p>
                      <a:pPr algn="r"/>
                      <a:endParaRPr lang="en-RU" sz="1300">
                        <a:ln>
                          <a:solidFill>
                            <a:schemeClr val="bg1">
                              <a:lumMod val="75000"/>
                            </a:schemeClr>
                          </a:solidFill>
                        </a:ln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>
                          <a:ln>
                            <a:noFill/>
                          </a:ln>
                          <a:solidFill>
                            <a:srgbClr val="102D69"/>
                          </a:solidFill>
                          <a:latin typeface="HSE Sans" panose="02000000000000000000" pitchFamily="2" charset="0"/>
                        </a:rPr>
                        <a:t>3 287 498</a:t>
                      </a:r>
                      <a:endParaRPr lang="en-RU" sz="1300">
                        <a:ln>
                          <a:solidFill>
                            <a:schemeClr val="bg1">
                              <a:lumMod val="75000"/>
                            </a:schemeClr>
                          </a:solidFill>
                        </a:ln>
                      </a:endParaRPr>
                    </a:p>
                    <a:p>
                      <a:pPr algn="r"/>
                      <a:endParaRPr lang="en-RU" sz="1300">
                        <a:ln>
                          <a:solidFill>
                            <a:schemeClr val="bg1">
                              <a:lumMod val="75000"/>
                            </a:schemeClr>
                          </a:solidFill>
                        </a:ln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>
                          <a:ln>
                            <a:noFill/>
                          </a:ln>
                          <a:solidFill>
                            <a:srgbClr val="102D69"/>
                          </a:solidFill>
                          <a:latin typeface="HSE Sans" panose="02000000000000000000" pitchFamily="2" charset="0"/>
                        </a:rPr>
                        <a:t>34 353</a:t>
                      </a:r>
                      <a:endParaRPr lang="en-RU" sz="1300">
                        <a:ln>
                          <a:solidFill>
                            <a:schemeClr val="bg1">
                              <a:lumMod val="75000"/>
                            </a:schemeClr>
                          </a:solidFill>
                        </a:ln>
                      </a:endParaRPr>
                    </a:p>
                    <a:p>
                      <a:pPr algn="r"/>
                      <a:endParaRPr lang="en-RU" sz="1300">
                        <a:ln>
                          <a:solidFill>
                            <a:schemeClr val="bg1">
                              <a:lumMod val="75000"/>
                            </a:schemeClr>
                          </a:solidFill>
                        </a:ln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>
                          <a:ln>
                            <a:noFill/>
                          </a:ln>
                          <a:solidFill>
                            <a:srgbClr val="102D69"/>
                          </a:solidFill>
                          <a:latin typeface="HSE Sans" panose="02000000000000000000" pitchFamily="2" charset="0"/>
                        </a:rPr>
                        <a:t>456 578 678</a:t>
                      </a:r>
                      <a:endParaRPr lang="en-RU" sz="1300">
                        <a:ln>
                          <a:solidFill>
                            <a:schemeClr val="bg1">
                              <a:lumMod val="75000"/>
                            </a:schemeClr>
                          </a:solidFill>
                        </a:ln>
                      </a:endParaRPr>
                    </a:p>
                    <a:p>
                      <a:pPr algn="r"/>
                      <a:endParaRPr lang="en-RU" sz="1300">
                        <a:ln>
                          <a:solidFill>
                            <a:schemeClr val="bg1">
                              <a:lumMod val="75000"/>
                            </a:schemeClr>
                          </a:solidFill>
                        </a:ln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>
                          <a:ln>
                            <a:noFill/>
                          </a:ln>
                          <a:solidFill>
                            <a:srgbClr val="102D69"/>
                          </a:solidFill>
                          <a:latin typeface="HSE Sans" panose="02000000000000000000" pitchFamily="2" charset="0"/>
                        </a:rPr>
                        <a:t>23 424</a:t>
                      </a:r>
                      <a:endParaRPr lang="en-RU" sz="1300">
                        <a:ln>
                          <a:solidFill>
                            <a:schemeClr val="bg1">
                              <a:lumMod val="75000"/>
                            </a:schemeClr>
                          </a:solidFill>
                        </a:ln>
                      </a:endParaRPr>
                    </a:p>
                    <a:p>
                      <a:pPr algn="r"/>
                      <a:endParaRPr lang="en-RU" sz="1300">
                        <a:ln>
                          <a:solidFill>
                            <a:schemeClr val="bg1">
                              <a:lumMod val="75000"/>
                            </a:schemeClr>
                          </a:solidFill>
                        </a:ln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29980882"/>
                  </a:ext>
                </a:extLst>
              </a:tr>
              <a:tr h="59867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>
                          <a:ln>
                            <a:noFill/>
                          </a:ln>
                          <a:solidFill>
                            <a:srgbClr val="102D69"/>
                          </a:solidFill>
                          <a:latin typeface="HSE Sans" panose="02000000000000000000" pitchFamily="2" charset="0"/>
                        </a:rPr>
                        <a:t>Еще показатели, </a:t>
                      </a:r>
                      <a:br>
                        <a:rPr lang="ru-RU" sz="1300" b="0">
                          <a:ln>
                            <a:noFill/>
                          </a:ln>
                          <a:solidFill>
                            <a:srgbClr val="102D69"/>
                          </a:solidFill>
                          <a:latin typeface="HSE Sans" panose="02000000000000000000" pitchFamily="2" charset="0"/>
                        </a:rPr>
                      </a:br>
                      <a:r>
                        <a:rPr lang="ru-RU" sz="1300" b="0">
                          <a:ln>
                            <a:noFill/>
                          </a:ln>
                          <a:solidFill>
                            <a:srgbClr val="102D69"/>
                          </a:solidFill>
                          <a:latin typeface="HSE Sans" panose="02000000000000000000" pitchFamily="2" charset="0"/>
                        </a:rPr>
                        <a:t>но эффективности ли?</a:t>
                      </a:r>
                      <a:endParaRPr lang="en-RU" sz="1300">
                        <a:ln>
                          <a:solidFill>
                            <a:schemeClr val="bg1">
                              <a:lumMod val="75000"/>
                            </a:schemeClr>
                          </a:solidFill>
                        </a:ln>
                      </a:endParaRPr>
                    </a:p>
                  </a:txBody>
                  <a:tcPr>
                    <a:lnL w="12700" cmpd="sng">
                      <a:noFill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>
                          <a:ln>
                            <a:noFill/>
                          </a:ln>
                          <a:solidFill>
                            <a:srgbClr val="102D69"/>
                          </a:solidFill>
                          <a:latin typeface="HSE Sans" panose="02000000000000000000" pitchFamily="2" charset="0"/>
                        </a:rPr>
                        <a:t>345 353</a:t>
                      </a:r>
                      <a:endParaRPr lang="en-RU" sz="1300">
                        <a:ln>
                          <a:solidFill>
                            <a:schemeClr val="bg1">
                              <a:lumMod val="75000"/>
                            </a:schemeClr>
                          </a:solidFill>
                        </a:ln>
                      </a:endParaRPr>
                    </a:p>
                    <a:p>
                      <a:pPr algn="r"/>
                      <a:endParaRPr lang="en-RU" sz="1300">
                        <a:ln>
                          <a:solidFill>
                            <a:schemeClr val="bg1">
                              <a:lumMod val="75000"/>
                            </a:schemeClr>
                          </a:solidFill>
                        </a:ln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>
                          <a:ln>
                            <a:noFill/>
                          </a:ln>
                          <a:solidFill>
                            <a:srgbClr val="102D69"/>
                          </a:solidFill>
                          <a:latin typeface="HSE Sans" panose="02000000000000000000" pitchFamily="2" charset="0"/>
                        </a:rPr>
                        <a:t>28 764</a:t>
                      </a:r>
                      <a:endParaRPr lang="en-RU" sz="1300">
                        <a:ln>
                          <a:solidFill>
                            <a:schemeClr val="bg1">
                              <a:lumMod val="75000"/>
                            </a:schemeClr>
                          </a:solidFill>
                        </a:ln>
                      </a:endParaRPr>
                    </a:p>
                    <a:p>
                      <a:pPr algn="r"/>
                      <a:endParaRPr lang="en-RU" sz="1300">
                        <a:ln>
                          <a:solidFill>
                            <a:schemeClr val="bg1">
                              <a:lumMod val="75000"/>
                            </a:schemeClr>
                          </a:solidFill>
                        </a:ln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>
                          <a:ln>
                            <a:noFill/>
                          </a:ln>
                          <a:solidFill>
                            <a:srgbClr val="102D69"/>
                          </a:solidFill>
                          <a:latin typeface="HSE Sans" panose="02000000000000000000" pitchFamily="2" charset="0"/>
                        </a:rPr>
                        <a:t>67 868</a:t>
                      </a:r>
                      <a:endParaRPr lang="en-RU" sz="1300">
                        <a:ln>
                          <a:solidFill>
                            <a:schemeClr val="bg1">
                              <a:lumMod val="75000"/>
                            </a:schemeClr>
                          </a:solidFill>
                        </a:ln>
                      </a:endParaRPr>
                    </a:p>
                    <a:p>
                      <a:pPr algn="r"/>
                      <a:endParaRPr lang="en-RU" sz="1300">
                        <a:ln>
                          <a:solidFill>
                            <a:schemeClr val="bg1">
                              <a:lumMod val="75000"/>
                            </a:schemeClr>
                          </a:solidFill>
                        </a:ln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>
                          <a:ln>
                            <a:noFill/>
                          </a:ln>
                          <a:solidFill>
                            <a:srgbClr val="102D69"/>
                          </a:solidFill>
                          <a:latin typeface="HSE Sans" panose="02000000000000000000" pitchFamily="2" charset="0"/>
                        </a:rPr>
                        <a:t>909 837 459</a:t>
                      </a:r>
                      <a:endParaRPr lang="en-RU" sz="1300">
                        <a:ln>
                          <a:solidFill>
                            <a:schemeClr val="bg1">
                              <a:lumMod val="75000"/>
                            </a:schemeClr>
                          </a:solidFill>
                        </a:ln>
                      </a:endParaRPr>
                    </a:p>
                    <a:p>
                      <a:pPr algn="r"/>
                      <a:endParaRPr lang="en-RU" sz="1300">
                        <a:ln>
                          <a:solidFill>
                            <a:schemeClr val="bg1">
                              <a:lumMod val="75000"/>
                            </a:schemeClr>
                          </a:solidFill>
                        </a:ln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>
                          <a:ln>
                            <a:noFill/>
                          </a:ln>
                          <a:solidFill>
                            <a:srgbClr val="102D69"/>
                          </a:solidFill>
                          <a:latin typeface="HSE Sans" panose="02000000000000000000" pitchFamily="2" charset="0"/>
                        </a:rPr>
                        <a:t>900 077</a:t>
                      </a:r>
                      <a:endParaRPr lang="en-RU" sz="1300">
                        <a:ln>
                          <a:solidFill>
                            <a:schemeClr val="bg1">
                              <a:lumMod val="75000"/>
                            </a:schemeClr>
                          </a:solidFill>
                        </a:ln>
                      </a:endParaRPr>
                    </a:p>
                    <a:p>
                      <a:pPr algn="r"/>
                      <a:endParaRPr lang="en-RU" sz="1300">
                        <a:ln>
                          <a:solidFill>
                            <a:schemeClr val="bg1">
                              <a:lumMod val="75000"/>
                            </a:schemeClr>
                          </a:solidFill>
                        </a:ln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76854252"/>
                  </a:ext>
                </a:extLst>
              </a:tr>
              <a:tr h="59867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>
                          <a:ln>
                            <a:noFill/>
                          </a:ln>
                          <a:solidFill>
                            <a:srgbClr val="102D69"/>
                          </a:solidFill>
                          <a:latin typeface="HSE Sans" panose="02000000000000000000" pitchFamily="2" charset="0"/>
                        </a:rPr>
                        <a:t>И еще немного показателей</a:t>
                      </a:r>
                      <a:endParaRPr lang="en-RU" sz="1300" b="0">
                        <a:ln>
                          <a:noFill/>
                        </a:ln>
                        <a:solidFill>
                          <a:srgbClr val="102D69"/>
                        </a:solidFill>
                        <a:latin typeface="HSE Sans" panose="02000000000000000000" pitchFamily="2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>
                          <a:ln>
                            <a:noFill/>
                          </a:ln>
                          <a:solidFill>
                            <a:srgbClr val="102D69"/>
                          </a:solidFill>
                          <a:latin typeface="HSE Sans" panose="02000000000000000000" pitchFamily="2" charset="0"/>
                        </a:rPr>
                        <a:t>67 868</a:t>
                      </a:r>
                      <a:endParaRPr lang="en-RU" sz="1300">
                        <a:ln>
                          <a:solidFill>
                            <a:schemeClr val="bg1">
                              <a:lumMod val="75000"/>
                            </a:schemeClr>
                          </a:solidFill>
                        </a:ln>
                      </a:endParaRPr>
                    </a:p>
                    <a:p>
                      <a:pPr algn="r"/>
                      <a:endParaRPr lang="en-RU" sz="1300">
                        <a:ln>
                          <a:solidFill>
                            <a:schemeClr val="bg1">
                              <a:lumMod val="75000"/>
                            </a:schemeClr>
                          </a:solidFill>
                        </a:ln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>
                          <a:ln>
                            <a:noFill/>
                          </a:ln>
                          <a:solidFill>
                            <a:srgbClr val="102D69"/>
                          </a:solidFill>
                          <a:latin typeface="HSE Sans" panose="02000000000000000000" pitchFamily="2" charset="0"/>
                        </a:rPr>
                        <a:t>1 293 090</a:t>
                      </a:r>
                      <a:endParaRPr lang="en-RU" sz="1300">
                        <a:ln>
                          <a:solidFill>
                            <a:schemeClr val="bg1">
                              <a:lumMod val="75000"/>
                            </a:schemeClr>
                          </a:solidFill>
                        </a:ln>
                      </a:endParaRPr>
                    </a:p>
                    <a:p>
                      <a:pPr algn="r"/>
                      <a:endParaRPr lang="en-RU" sz="1300">
                        <a:ln>
                          <a:solidFill>
                            <a:schemeClr val="bg1">
                              <a:lumMod val="75000"/>
                            </a:schemeClr>
                          </a:solidFill>
                        </a:ln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>
                          <a:ln>
                            <a:noFill/>
                          </a:ln>
                          <a:solidFill>
                            <a:srgbClr val="102D69"/>
                          </a:solidFill>
                          <a:latin typeface="HSE Sans" panose="02000000000000000000" pitchFamily="2" charset="0"/>
                        </a:rPr>
                        <a:t>23 324 213</a:t>
                      </a:r>
                      <a:endParaRPr lang="en-RU" sz="1300">
                        <a:ln>
                          <a:solidFill>
                            <a:schemeClr val="bg1">
                              <a:lumMod val="75000"/>
                            </a:schemeClr>
                          </a:solidFill>
                        </a:ln>
                      </a:endParaRPr>
                    </a:p>
                    <a:p>
                      <a:pPr algn="r"/>
                      <a:endParaRPr lang="en-RU" sz="1300">
                        <a:ln>
                          <a:solidFill>
                            <a:schemeClr val="bg1">
                              <a:lumMod val="75000"/>
                            </a:schemeClr>
                          </a:solidFill>
                        </a:ln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>
                          <a:ln>
                            <a:noFill/>
                          </a:ln>
                          <a:solidFill>
                            <a:srgbClr val="102D69"/>
                          </a:solidFill>
                          <a:latin typeface="HSE Sans" panose="02000000000000000000" pitchFamily="2" charset="0"/>
                        </a:rPr>
                        <a:t>12 334</a:t>
                      </a:r>
                      <a:endParaRPr lang="en-RU" sz="1300">
                        <a:ln>
                          <a:solidFill>
                            <a:schemeClr val="bg1">
                              <a:lumMod val="75000"/>
                            </a:schemeClr>
                          </a:solidFill>
                        </a:ln>
                      </a:endParaRPr>
                    </a:p>
                    <a:p>
                      <a:pPr algn="r"/>
                      <a:endParaRPr lang="en-RU" sz="1300">
                        <a:ln>
                          <a:solidFill>
                            <a:schemeClr val="bg1">
                              <a:lumMod val="75000"/>
                            </a:schemeClr>
                          </a:solidFill>
                        </a:ln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>
                          <a:ln>
                            <a:noFill/>
                          </a:ln>
                          <a:solidFill>
                            <a:srgbClr val="102D69"/>
                          </a:solidFill>
                          <a:latin typeface="HSE Sans" panose="02000000000000000000" pitchFamily="2" charset="0"/>
                        </a:rPr>
                        <a:t>34 567</a:t>
                      </a:r>
                      <a:endParaRPr lang="en-RU" sz="1300">
                        <a:ln>
                          <a:solidFill>
                            <a:schemeClr val="bg1">
                              <a:lumMod val="75000"/>
                            </a:schemeClr>
                          </a:solidFill>
                        </a:ln>
                      </a:endParaRPr>
                    </a:p>
                    <a:p>
                      <a:pPr algn="r"/>
                      <a:endParaRPr lang="en-RU" sz="1300">
                        <a:ln>
                          <a:solidFill>
                            <a:schemeClr val="bg1">
                              <a:lumMod val="75000"/>
                            </a:schemeClr>
                          </a:solidFill>
                        </a:ln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88144885"/>
                  </a:ext>
                </a:extLst>
              </a:tr>
              <a:tr h="59867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dirty="0">
                          <a:ln>
                            <a:noFill/>
                          </a:ln>
                          <a:solidFill>
                            <a:srgbClr val="102D69"/>
                          </a:solidFill>
                          <a:latin typeface="HSE Sans" panose="02000000000000000000" pitchFamily="2" charset="0"/>
                        </a:rPr>
                        <a:t>ИТОГО</a:t>
                      </a:r>
                    </a:p>
                  </a:txBody>
                  <a:tcPr>
                    <a:lnL w="12700" cmpd="sng">
                      <a:noFill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>
                          <a:ln>
                            <a:noFill/>
                          </a:ln>
                          <a:solidFill>
                            <a:srgbClr val="102D69"/>
                          </a:solidFill>
                          <a:latin typeface="HSE Sans" panose="02000000000000000000" pitchFamily="2" charset="0"/>
                        </a:rPr>
                        <a:t>63 836 746</a:t>
                      </a:r>
                      <a:endParaRPr lang="en-RU" sz="1300" b="1">
                        <a:ln>
                          <a:solidFill>
                            <a:schemeClr val="bg1">
                              <a:lumMod val="75000"/>
                            </a:schemeClr>
                          </a:solidFill>
                        </a:ln>
                        <a:latin typeface="HSE Sans" panose="02000000000000000000" pitchFamily="2" charset="0"/>
                      </a:endParaRPr>
                    </a:p>
                    <a:p>
                      <a:pPr algn="r"/>
                      <a:endParaRPr lang="en-RU" sz="1300">
                        <a:ln>
                          <a:solidFill>
                            <a:schemeClr val="bg1">
                              <a:lumMod val="75000"/>
                            </a:schemeClr>
                          </a:solidFill>
                        </a:ln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>
                          <a:ln>
                            <a:noFill/>
                          </a:ln>
                          <a:solidFill>
                            <a:srgbClr val="102D69"/>
                          </a:solidFill>
                          <a:latin typeface="HSE Sans" panose="02000000000000000000" pitchFamily="2" charset="0"/>
                        </a:rPr>
                        <a:t>35 216 735</a:t>
                      </a:r>
                      <a:endParaRPr lang="en-RU" sz="1300" b="1">
                        <a:ln>
                          <a:solidFill>
                            <a:schemeClr val="bg1">
                              <a:lumMod val="75000"/>
                            </a:schemeClr>
                          </a:solidFill>
                        </a:ln>
                        <a:latin typeface="HSE Sans" panose="02000000000000000000" pitchFamily="2" charset="0"/>
                      </a:endParaRPr>
                    </a:p>
                    <a:p>
                      <a:pPr algn="r"/>
                      <a:endParaRPr lang="en-RU" sz="1300" b="1">
                        <a:ln>
                          <a:solidFill>
                            <a:schemeClr val="bg1">
                              <a:lumMod val="75000"/>
                            </a:schemeClr>
                          </a:solidFill>
                        </a:ln>
                        <a:latin typeface="HSE Sans" panose="02000000000000000000" pitchFamily="2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>
                          <a:ln>
                            <a:noFill/>
                          </a:ln>
                          <a:solidFill>
                            <a:srgbClr val="102D69"/>
                          </a:solidFill>
                          <a:latin typeface="HSE Sans" panose="02000000000000000000" pitchFamily="2" charset="0"/>
                        </a:rPr>
                        <a:t>75 984 375</a:t>
                      </a:r>
                      <a:endParaRPr lang="en-RU" sz="1300" b="1">
                        <a:ln>
                          <a:solidFill>
                            <a:schemeClr val="bg1">
                              <a:lumMod val="75000"/>
                            </a:schemeClr>
                          </a:solidFill>
                        </a:ln>
                        <a:latin typeface="HSE Sans" panose="02000000000000000000" pitchFamily="2" charset="0"/>
                      </a:endParaRPr>
                    </a:p>
                    <a:p>
                      <a:pPr algn="r"/>
                      <a:endParaRPr lang="en-RU" sz="1300" b="1">
                        <a:ln>
                          <a:solidFill>
                            <a:schemeClr val="bg1">
                              <a:lumMod val="75000"/>
                            </a:schemeClr>
                          </a:solidFill>
                        </a:ln>
                        <a:latin typeface="HSE Sans" panose="02000000000000000000" pitchFamily="2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>
                          <a:ln>
                            <a:noFill/>
                          </a:ln>
                          <a:solidFill>
                            <a:srgbClr val="102D69"/>
                          </a:solidFill>
                          <a:latin typeface="HSE Sans" panose="02000000000000000000" pitchFamily="2" charset="0"/>
                        </a:rPr>
                        <a:t>3 984 759 835</a:t>
                      </a:r>
                      <a:endParaRPr lang="en-RU" sz="1300" b="1">
                        <a:ln>
                          <a:solidFill>
                            <a:schemeClr val="bg1">
                              <a:lumMod val="75000"/>
                            </a:schemeClr>
                          </a:solidFill>
                        </a:ln>
                        <a:latin typeface="HSE Sans" panose="02000000000000000000" pitchFamily="2" charset="0"/>
                      </a:endParaRPr>
                    </a:p>
                    <a:p>
                      <a:pPr algn="r"/>
                      <a:endParaRPr lang="en-RU" sz="1300" b="1">
                        <a:ln>
                          <a:solidFill>
                            <a:schemeClr val="bg1">
                              <a:lumMod val="75000"/>
                            </a:schemeClr>
                          </a:solidFill>
                        </a:ln>
                        <a:latin typeface="HSE Sans" panose="02000000000000000000" pitchFamily="2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dirty="0">
                          <a:ln>
                            <a:noFill/>
                          </a:ln>
                          <a:solidFill>
                            <a:srgbClr val="102D69"/>
                          </a:solidFill>
                          <a:latin typeface="HSE Sans" panose="02000000000000000000" pitchFamily="2" charset="0"/>
                        </a:rPr>
                        <a:t>34 785</a:t>
                      </a:r>
                      <a:endParaRPr lang="en-RU" sz="1300" b="1" dirty="0">
                        <a:ln>
                          <a:solidFill>
                            <a:schemeClr val="bg1">
                              <a:lumMod val="75000"/>
                            </a:schemeClr>
                          </a:solidFill>
                        </a:ln>
                        <a:latin typeface="HSE Sans" panose="02000000000000000000" pitchFamily="2" charset="0"/>
                      </a:endParaRPr>
                    </a:p>
                    <a:p>
                      <a:pPr algn="r"/>
                      <a:endParaRPr lang="en-RU" sz="1300" b="1" dirty="0">
                        <a:ln>
                          <a:solidFill>
                            <a:schemeClr val="bg1">
                              <a:lumMod val="75000"/>
                            </a:schemeClr>
                          </a:solidFill>
                        </a:ln>
                        <a:latin typeface="HSE Sans" panose="02000000000000000000" pitchFamily="2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62909998"/>
                  </a:ext>
                </a:extLst>
              </a:tr>
            </a:tbl>
          </a:graphicData>
        </a:graphic>
      </p:graphicFrame>
      <p:sp>
        <p:nvSpPr>
          <p:cNvPr id="38" name="TextBox 37">
            <a:extLst>
              <a:ext uri="{FF2B5EF4-FFF2-40B4-BE49-F238E27FC236}">
                <a16:creationId xmlns:a16="http://schemas.microsoft.com/office/drawing/2014/main" id="{AEB36E07-88B0-7648-8454-790E1124FC2A}"/>
              </a:ext>
            </a:extLst>
          </p:cNvPr>
          <p:cNvSpPr txBox="1"/>
          <p:nvPr/>
        </p:nvSpPr>
        <p:spPr>
          <a:xfrm>
            <a:off x="489975" y="1396903"/>
            <a:ext cx="7855127" cy="584775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r>
              <a:rPr lang="ru-RU" sz="1600" dirty="0">
                <a:solidFill>
                  <a:srgbClr val="102D69"/>
                </a:solidFill>
                <a:latin typeface="HSE Sans" panose="02000000000000000000" pitchFamily="2" charset="0"/>
              </a:rPr>
              <a:t>Название таблицы. Обратите внимание, что название графика </a:t>
            </a:r>
          </a:p>
          <a:p>
            <a:r>
              <a:rPr lang="ru-RU" sz="1600" dirty="0">
                <a:solidFill>
                  <a:srgbClr val="102D69"/>
                </a:solidFill>
                <a:latin typeface="HSE Sans" panose="02000000000000000000" pitchFamily="2" charset="0"/>
              </a:rPr>
              <a:t>набирается меньшим кеглем, чем заголовок (16</a:t>
            </a:r>
            <a:r>
              <a:rPr lang="en-GB" sz="1600" dirty="0" err="1">
                <a:solidFill>
                  <a:srgbClr val="102D69"/>
                </a:solidFill>
                <a:latin typeface="HSE Sans" panose="02000000000000000000" pitchFamily="2" charset="0"/>
              </a:rPr>
              <a:t>pt</a:t>
            </a:r>
            <a:r>
              <a:rPr lang="en-GB" sz="1600" dirty="0">
                <a:solidFill>
                  <a:srgbClr val="102D69"/>
                </a:solidFill>
                <a:latin typeface="HSE Sans" panose="02000000000000000000" pitchFamily="2" charset="0"/>
              </a:rPr>
              <a:t>)</a:t>
            </a:r>
            <a:endParaRPr lang="ru-RU" sz="16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104EFC98-B9ED-DC4E-BFE4-D8F815EDAA83}"/>
              </a:ext>
            </a:extLst>
          </p:cNvPr>
          <p:cNvSpPr txBox="1"/>
          <p:nvPr/>
        </p:nvSpPr>
        <p:spPr>
          <a:xfrm>
            <a:off x="489975" y="5461097"/>
            <a:ext cx="6097604" cy="9694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300" b="0" dirty="0">
                <a:ln>
                  <a:noFill/>
                </a:ln>
                <a:latin typeface="HSE Sans" panose="02000000000000000000" pitchFamily="2" charset="0"/>
              </a:rPr>
              <a:t>Мы рекомендуем очень аккуратно использовать жирное начертание, старайтесь выделять жирным самое важное.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300" dirty="0">
                <a:latin typeface="HSE Sans" panose="02000000000000000000" pitchFamily="2" charset="0"/>
              </a:rPr>
              <a:t>Также старайтесь не использовать выделение жирным начертанием вместе </a:t>
            </a:r>
            <a:br>
              <a:rPr lang="ru-RU" sz="1300" dirty="0">
                <a:latin typeface="HSE Sans" panose="02000000000000000000" pitchFamily="2" charset="0"/>
              </a:rPr>
            </a:br>
            <a:r>
              <a:rPr lang="ru-RU" sz="1300" dirty="0">
                <a:latin typeface="HSE Sans" panose="02000000000000000000" pitchFamily="2" charset="0"/>
              </a:rPr>
              <a:t>с заливкой ячеек каким-либо цветом, достаточно и одного акцента.</a:t>
            </a:r>
            <a:endParaRPr lang="en-RU" sz="1300" b="0" dirty="0">
              <a:ln>
                <a:noFill/>
              </a:ln>
              <a:latin typeface="HSE Sans" panose="02000000000000000000" pitchFamily="2" charset="0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853F8676-5333-DA45-BBE7-3F6663CD7B0D}"/>
              </a:ext>
            </a:extLst>
          </p:cNvPr>
          <p:cNvSpPr txBox="1"/>
          <p:nvPr/>
        </p:nvSpPr>
        <p:spPr>
          <a:xfrm>
            <a:off x="3365627" y="497315"/>
            <a:ext cx="23467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>
                <a:latin typeface="HSE Sans" panose="02000000000000000000" pitchFamily="2" charset="0"/>
              </a:rPr>
              <a:t>Название презентации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9D8E5601-B999-0E47-BD75-16C270B7D2F0}"/>
              </a:ext>
            </a:extLst>
          </p:cNvPr>
          <p:cNvSpPr txBox="1"/>
          <p:nvPr/>
        </p:nvSpPr>
        <p:spPr>
          <a:xfrm>
            <a:off x="6158118" y="497315"/>
            <a:ext cx="23467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>
                <a:latin typeface="HSE Sans" panose="02000000000000000000" pitchFamily="2" charset="0"/>
              </a:rPr>
              <a:t>Название раздела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1830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2" name="Straight Connector 19">
            <a:extLst>
              <a:ext uri="{FF2B5EF4-FFF2-40B4-BE49-F238E27FC236}">
                <a16:creationId xmlns:a16="http://schemas.microsoft.com/office/drawing/2014/main" id="{F208E74D-9D70-3B41-9778-E6E8B05CDF2D}"/>
              </a:ext>
            </a:extLst>
          </p:cNvPr>
          <p:cNvCxnSpPr>
            <a:cxnSpLocks/>
          </p:cNvCxnSpPr>
          <p:nvPr/>
        </p:nvCxnSpPr>
        <p:spPr>
          <a:xfrm>
            <a:off x="329868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21">
            <a:extLst>
              <a:ext uri="{FF2B5EF4-FFF2-40B4-BE49-F238E27FC236}">
                <a16:creationId xmlns:a16="http://schemas.microsoft.com/office/drawing/2014/main" id="{89B3484F-8C76-694C-8CD1-F1F8262BD87E}"/>
              </a:ext>
            </a:extLst>
          </p:cNvPr>
          <p:cNvCxnSpPr>
            <a:cxnSpLocks/>
          </p:cNvCxnSpPr>
          <p:nvPr/>
        </p:nvCxnSpPr>
        <p:spPr>
          <a:xfrm>
            <a:off x="609941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25">
            <a:extLst>
              <a:ext uri="{FF2B5EF4-FFF2-40B4-BE49-F238E27FC236}">
                <a16:creationId xmlns:a16="http://schemas.microsoft.com/office/drawing/2014/main" id="{B571D10A-0DDC-9847-BD1B-712A3C9F3055}"/>
              </a:ext>
            </a:extLst>
          </p:cNvPr>
          <p:cNvCxnSpPr>
            <a:cxnSpLocks/>
          </p:cNvCxnSpPr>
          <p:nvPr/>
        </p:nvCxnSpPr>
        <p:spPr>
          <a:xfrm>
            <a:off x="10277081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>
            <a:extLst>
              <a:ext uri="{FF2B5EF4-FFF2-40B4-BE49-F238E27FC236}">
                <a16:creationId xmlns:a16="http://schemas.microsoft.com/office/drawing/2014/main" id="{8E64125C-F6DE-1F4A-A554-9F1C35EAFB8C}"/>
              </a:ext>
            </a:extLst>
          </p:cNvPr>
          <p:cNvSpPr txBox="1"/>
          <p:nvPr/>
        </p:nvSpPr>
        <p:spPr>
          <a:xfrm>
            <a:off x="10337843" y="497315"/>
            <a:ext cx="67197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32AF94B5-93D7-5247-B727-C7089232F508}" type="slidenum">
              <a:rPr lang="ru-RU" sz="2000" smtClean="0">
                <a:solidFill>
                  <a:srgbClr val="102D69"/>
                </a:solidFill>
                <a:latin typeface="HSE Sans" panose="02000000000000000000" pitchFamily="2" charset="0"/>
              </a:rPr>
              <a:t>13</a:t>
            </a:fld>
            <a:endParaRPr lang="ru-RU" sz="200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cxnSp>
        <p:nvCxnSpPr>
          <p:cNvPr id="47" name="Straight Connector 13">
            <a:extLst>
              <a:ext uri="{FF2B5EF4-FFF2-40B4-BE49-F238E27FC236}">
                <a16:creationId xmlns:a16="http://schemas.microsoft.com/office/drawing/2014/main" id="{62E2D9CC-0CF4-324B-BFF1-AC830802DEEB}"/>
              </a:ext>
            </a:extLst>
          </p:cNvPr>
          <p:cNvCxnSpPr>
            <a:cxnSpLocks/>
          </p:cNvCxnSpPr>
          <p:nvPr/>
        </p:nvCxnSpPr>
        <p:spPr>
          <a:xfrm>
            <a:off x="11643868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8" name="Table 2">
            <a:extLst>
              <a:ext uri="{FF2B5EF4-FFF2-40B4-BE49-F238E27FC236}">
                <a16:creationId xmlns:a16="http://schemas.microsoft.com/office/drawing/2014/main" id="{61813214-E161-834E-818C-3D55C47AC6E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1807213"/>
              </p:ext>
            </p:extLst>
          </p:nvPr>
        </p:nvGraphicFramePr>
        <p:xfrm>
          <a:off x="517198" y="2312627"/>
          <a:ext cx="7529520" cy="29933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11808">
                  <a:extLst>
                    <a:ext uri="{9D8B030D-6E8A-4147-A177-3AD203B41FA5}">
                      <a16:colId xmlns:a16="http://schemas.microsoft.com/office/drawing/2014/main" val="3757515663"/>
                    </a:ext>
                  </a:extLst>
                </a:gridCol>
                <a:gridCol w="1505904">
                  <a:extLst>
                    <a:ext uri="{9D8B030D-6E8A-4147-A177-3AD203B41FA5}">
                      <a16:colId xmlns:a16="http://schemas.microsoft.com/office/drawing/2014/main" val="4180931641"/>
                    </a:ext>
                  </a:extLst>
                </a:gridCol>
                <a:gridCol w="1505904">
                  <a:extLst>
                    <a:ext uri="{9D8B030D-6E8A-4147-A177-3AD203B41FA5}">
                      <a16:colId xmlns:a16="http://schemas.microsoft.com/office/drawing/2014/main" val="1144053917"/>
                    </a:ext>
                  </a:extLst>
                </a:gridCol>
                <a:gridCol w="1505904">
                  <a:extLst>
                    <a:ext uri="{9D8B030D-6E8A-4147-A177-3AD203B41FA5}">
                      <a16:colId xmlns:a16="http://schemas.microsoft.com/office/drawing/2014/main" val="1079961596"/>
                    </a:ext>
                  </a:extLst>
                </a:gridCol>
              </a:tblGrid>
              <a:tr h="598670">
                <a:tc>
                  <a:txBody>
                    <a:bodyPr/>
                    <a:lstStyle/>
                    <a:p>
                      <a:r>
                        <a:rPr lang="ru-RU" sz="1300" b="0">
                          <a:ln>
                            <a:noFill/>
                          </a:ln>
                          <a:solidFill>
                            <a:srgbClr val="102D69"/>
                          </a:solidFill>
                          <a:latin typeface="HSE Sans" panose="02000000000000000000" pitchFamily="2" charset="0"/>
                        </a:rPr>
                        <a:t>Название столбца</a:t>
                      </a:r>
                      <a:endParaRPr lang="en-RU" sz="1300" b="0">
                        <a:ln>
                          <a:noFill/>
                        </a:ln>
                        <a:solidFill>
                          <a:srgbClr val="102D69"/>
                        </a:solidFill>
                        <a:latin typeface="HSE Sans" panose="02000000000000000000" pitchFamily="2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5C3C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>
                          <a:ln>
                            <a:noFill/>
                          </a:ln>
                          <a:solidFill>
                            <a:srgbClr val="102D69"/>
                          </a:solidFill>
                          <a:latin typeface="HSE Sans" panose="02000000000000000000" pitchFamily="2" charset="0"/>
                        </a:rPr>
                        <a:t>Актуализация</a:t>
                      </a:r>
                      <a:endParaRPr lang="en-RU" sz="1300" b="0">
                        <a:ln>
                          <a:noFill/>
                        </a:ln>
                        <a:solidFill>
                          <a:srgbClr val="102D69"/>
                        </a:solidFill>
                        <a:latin typeface="HSE Sans" panose="02000000000000000000" pitchFamily="2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5C3C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dirty="0">
                          <a:ln>
                            <a:noFill/>
                          </a:ln>
                          <a:solidFill>
                            <a:srgbClr val="102D69"/>
                          </a:solidFill>
                          <a:latin typeface="HSE Sans" panose="02000000000000000000" pitchFamily="2" charset="0"/>
                        </a:rPr>
                        <a:t>Верификация</a:t>
                      </a:r>
                      <a:endParaRPr lang="en-RU" sz="1300" b="0" dirty="0">
                        <a:ln>
                          <a:noFill/>
                        </a:ln>
                        <a:solidFill>
                          <a:srgbClr val="102D69"/>
                        </a:solidFill>
                        <a:latin typeface="HSE Sans" panose="02000000000000000000" pitchFamily="2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5C3C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dirty="0">
                          <a:ln>
                            <a:noFill/>
                          </a:ln>
                          <a:solidFill>
                            <a:srgbClr val="102D69"/>
                          </a:solidFill>
                          <a:latin typeface="HSE Sans" panose="02000000000000000000" pitchFamily="2" charset="0"/>
                        </a:rPr>
                        <a:t>Буферизация</a:t>
                      </a:r>
                      <a:endParaRPr lang="en-RU" sz="1300" b="0" dirty="0">
                        <a:ln>
                          <a:noFill/>
                        </a:ln>
                        <a:solidFill>
                          <a:srgbClr val="102D69"/>
                        </a:solidFill>
                        <a:latin typeface="HSE Sans" panose="02000000000000000000" pitchFamily="2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5C3C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9016697"/>
                  </a:ext>
                </a:extLst>
              </a:tr>
              <a:tr h="59867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dirty="0" smtClean="0">
                          <a:ln>
                            <a:noFill/>
                          </a:ln>
                          <a:solidFill>
                            <a:srgbClr val="102D69"/>
                          </a:solidFill>
                          <a:latin typeface="HSE Sans" panose="02000000000000000000" pitchFamily="2" charset="0"/>
                        </a:rPr>
                        <a:t>Показатели эффективности</a:t>
                      </a:r>
                      <a:endParaRPr lang="en-RU" sz="1300" dirty="0">
                        <a:ln>
                          <a:solidFill>
                            <a:schemeClr val="bg1">
                              <a:lumMod val="75000"/>
                            </a:schemeClr>
                          </a:solidFill>
                        </a:ln>
                      </a:endParaRPr>
                    </a:p>
                  </a:txBody>
                  <a:tcPr>
                    <a:lnL w="12700" cmpd="sng">
                      <a:noFill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>
                          <a:ln>
                            <a:noFill/>
                          </a:ln>
                          <a:solidFill>
                            <a:srgbClr val="102D69"/>
                          </a:solidFill>
                          <a:latin typeface="HSE Sans" panose="02000000000000000000" pitchFamily="2" charset="0"/>
                        </a:rPr>
                        <a:t>34 353</a:t>
                      </a:r>
                      <a:endParaRPr lang="en-RU" sz="1300">
                        <a:ln>
                          <a:solidFill>
                            <a:schemeClr val="bg1">
                              <a:lumMod val="75000"/>
                            </a:schemeClr>
                          </a:solidFill>
                        </a:ln>
                      </a:endParaRPr>
                    </a:p>
                    <a:p>
                      <a:pPr algn="r"/>
                      <a:endParaRPr lang="en-RU" sz="1300">
                        <a:ln>
                          <a:solidFill>
                            <a:schemeClr val="bg1">
                              <a:lumMod val="75000"/>
                            </a:schemeClr>
                          </a:solidFill>
                        </a:ln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>
                          <a:ln>
                            <a:noFill/>
                          </a:ln>
                          <a:solidFill>
                            <a:srgbClr val="102D69"/>
                          </a:solidFill>
                          <a:latin typeface="HSE Sans" panose="02000000000000000000" pitchFamily="2" charset="0"/>
                        </a:rPr>
                        <a:t>456 578 678</a:t>
                      </a:r>
                      <a:endParaRPr lang="en-RU" sz="1300">
                        <a:ln>
                          <a:solidFill>
                            <a:schemeClr val="bg1">
                              <a:lumMod val="75000"/>
                            </a:schemeClr>
                          </a:solidFill>
                        </a:ln>
                      </a:endParaRPr>
                    </a:p>
                    <a:p>
                      <a:pPr algn="r"/>
                      <a:endParaRPr lang="en-RU" sz="1300">
                        <a:ln>
                          <a:solidFill>
                            <a:schemeClr val="bg1">
                              <a:lumMod val="75000"/>
                            </a:schemeClr>
                          </a:solidFill>
                        </a:ln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>
                          <a:ln>
                            <a:noFill/>
                          </a:ln>
                          <a:solidFill>
                            <a:srgbClr val="102D69"/>
                          </a:solidFill>
                          <a:latin typeface="HSE Sans" panose="02000000000000000000" pitchFamily="2" charset="0"/>
                        </a:rPr>
                        <a:t>23 424</a:t>
                      </a:r>
                      <a:endParaRPr lang="en-RU" sz="1300">
                        <a:ln>
                          <a:solidFill>
                            <a:schemeClr val="bg1">
                              <a:lumMod val="75000"/>
                            </a:schemeClr>
                          </a:solidFill>
                        </a:ln>
                      </a:endParaRPr>
                    </a:p>
                    <a:p>
                      <a:pPr algn="r"/>
                      <a:endParaRPr lang="en-RU" sz="1300">
                        <a:ln>
                          <a:solidFill>
                            <a:schemeClr val="bg1">
                              <a:lumMod val="75000"/>
                            </a:schemeClr>
                          </a:solidFill>
                        </a:ln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29980882"/>
                  </a:ext>
                </a:extLst>
              </a:tr>
              <a:tr h="59867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>
                          <a:ln>
                            <a:noFill/>
                          </a:ln>
                          <a:solidFill>
                            <a:srgbClr val="102D69"/>
                          </a:solidFill>
                          <a:latin typeface="HSE Sans" panose="02000000000000000000" pitchFamily="2" charset="0"/>
                        </a:rPr>
                        <a:t>Еще показатели, </a:t>
                      </a:r>
                      <a:br>
                        <a:rPr lang="ru-RU" sz="1300" b="0">
                          <a:ln>
                            <a:noFill/>
                          </a:ln>
                          <a:solidFill>
                            <a:srgbClr val="102D69"/>
                          </a:solidFill>
                          <a:latin typeface="HSE Sans" panose="02000000000000000000" pitchFamily="2" charset="0"/>
                        </a:rPr>
                      </a:br>
                      <a:r>
                        <a:rPr lang="ru-RU" sz="1300" b="0">
                          <a:ln>
                            <a:noFill/>
                          </a:ln>
                          <a:solidFill>
                            <a:srgbClr val="102D69"/>
                          </a:solidFill>
                          <a:latin typeface="HSE Sans" panose="02000000000000000000" pitchFamily="2" charset="0"/>
                        </a:rPr>
                        <a:t>но эффективности ли?</a:t>
                      </a:r>
                      <a:endParaRPr lang="en-RU" sz="1300">
                        <a:ln>
                          <a:solidFill>
                            <a:schemeClr val="bg1">
                              <a:lumMod val="75000"/>
                            </a:schemeClr>
                          </a:solidFill>
                        </a:ln>
                      </a:endParaRPr>
                    </a:p>
                  </a:txBody>
                  <a:tcPr>
                    <a:lnL w="12700" cmpd="sng">
                      <a:noFill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>
                          <a:ln>
                            <a:noFill/>
                          </a:ln>
                          <a:solidFill>
                            <a:srgbClr val="102D69"/>
                          </a:solidFill>
                          <a:latin typeface="HSE Sans" panose="02000000000000000000" pitchFamily="2" charset="0"/>
                        </a:rPr>
                        <a:t>67 868</a:t>
                      </a:r>
                      <a:endParaRPr lang="en-RU" sz="1300">
                        <a:ln>
                          <a:solidFill>
                            <a:schemeClr val="bg1">
                              <a:lumMod val="75000"/>
                            </a:schemeClr>
                          </a:solidFill>
                        </a:ln>
                      </a:endParaRPr>
                    </a:p>
                    <a:p>
                      <a:pPr algn="r"/>
                      <a:endParaRPr lang="en-RU" sz="1300">
                        <a:ln>
                          <a:solidFill>
                            <a:schemeClr val="bg1">
                              <a:lumMod val="75000"/>
                            </a:schemeClr>
                          </a:solidFill>
                        </a:ln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>
                          <a:ln>
                            <a:noFill/>
                          </a:ln>
                          <a:solidFill>
                            <a:srgbClr val="102D69"/>
                          </a:solidFill>
                          <a:latin typeface="HSE Sans" panose="02000000000000000000" pitchFamily="2" charset="0"/>
                        </a:rPr>
                        <a:t>909 837 459</a:t>
                      </a:r>
                      <a:endParaRPr lang="en-RU" sz="1300">
                        <a:ln>
                          <a:solidFill>
                            <a:schemeClr val="bg1">
                              <a:lumMod val="75000"/>
                            </a:schemeClr>
                          </a:solidFill>
                        </a:ln>
                      </a:endParaRPr>
                    </a:p>
                    <a:p>
                      <a:pPr algn="r"/>
                      <a:endParaRPr lang="en-RU" sz="1300">
                        <a:ln>
                          <a:solidFill>
                            <a:schemeClr val="bg1">
                              <a:lumMod val="75000"/>
                            </a:schemeClr>
                          </a:solidFill>
                        </a:ln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>
                          <a:ln>
                            <a:noFill/>
                          </a:ln>
                          <a:solidFill>
                            <a:srgbClr val="102D69"/>
                          </a:solidFill>
                          <a:latin typeface="HSE Sans" panose="02000000000000000000" pitchFamily="2" charset="0"/>
                        </a:rPr>
                        <a:t>900 077</a:t>
                      </a:r>
                      <a:endParaRPr lang="en-RU" sz="1300">
                        <a:ln>
                          <a:solidFill>
                            <a:schemeClr val="bg1">
                              <a:lumMod val="75000"/>
                            </a:schemeClr>
                          </a:solidFill>
                        </a:ln>
                      </a:endParaRPr>
                    </a:p>
                    <a:p>
                      <a:pPr algn="r"/>
                      <a:endParaRPr lang="en-RU" sz="1300">
                        <a:ln>
                          <a:solidFill>
                            <a:schemeClr val="bg1">
                              <a:lumMod val="75000"/>
                            </a:schemeClr>
                          </a:solidFill>
                        </a:ln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76854252"/>
                  </a:ext>
                </a:extLst>
              </a:tr>
              <a:tr h="59867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>
                          <a:ln>
                            <a:noFill/>
                          </a:ln>
                          <a:solidFill>
                            <a:srgbClr val="102D69"/>
                          </a:solidFill>
                          <a:latin typeface="HSE Sans" panose="02000000000000000000" pitchFamily="2" charset="0"/>
                        </a:rPr>
                        <a:t>И еще немного показателей</a:t>
                      </a:r>
                      <a:endParaRPr lang="en-RU" sz="1300" b="0">
                        <a:ln>
                          <a:noFill/>
                        </a:ln>
                        <a:solidFill>
                          <a:srgbClr val="102D69"/>
                        </a:solidFill>
                        <a:latin typeface="HSE Sans" panose="02000000000000000000" pitchFamily="2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>
                          <a:ln>
                            <a:noFill/>
                          </a:ln>
                          <a:solidFill>
                            <a:srgbClr val="102D69"/>
                          </a:solidFill>
                          <a:latin typeface="HSE Sans" panose="02000000000000000000" pitchFamily="2" charset="0"/>
                        </a:rPr>
                        <a:t>23 324 213</a:t>
                      </a:r>
                      <a:endParaRPr lang="en-RU" sz="1300">
                        <a:ln>
                          <a:solidFill>
                            <a:schemeClr val="bg1">
                              <a:lumMod val="75000"/>
                            </a:schemeClr>
                          </a:solidFill>
                        </a:ln>
                      </a:endParaRPr>
                    </a:p>
                    <a:p>
                      <a:pPr algn="r"/>
                      <a:endParaRPr lang="en-RU" sz="1300">
                        <a:ln>
                          <a:solidFill>
                            <a:schemeClr val="bg1">
                              <a:lumMod val="75000"/>
                            </a:schemeClr>
                          </a:solidFill>
                        </a:ln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>
                          <a:ln>
                            <a:noFill/>
                          </a:ln>
                          <a:solidFill>
                            <a:srgbClr val="102D69"/>
                          </a:solidFill>
                          <a:latin typeface="HSE Sans" panose="02000000000000000000" pitchFamily="2" charset="0"/>
                        </a:rPr>
                        <a:t>12 334</a:t>
                      </a:r>
                      <a:endParaRPr lang="en-RU" sz="1300">
                        <a:ln>
                          <a:solidFill>
                            <a:schemeClr val="bg1">
                              <a:lumMod val="75000"/>
                            </a:schemeClr>
                          </a:solidFill>
                        </a:ln>
                      </a:endParaRPr>
                    </a:p>
                    <a:p>
                      <a:pPr algn="r"/>
                      <a:endParaRPr lang="en-RU" sz="1300">
                        <a:ln>
                          <a:solidFill>
                            <a:schemeClr val="bg1">
                              <a:lumMod val="75000"/>
                            </a:schemeClr>
                          </a:solidFill>
                        </a:ln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>
                          <a:ln>
                            <a:noFill/>
                          </a:ln>
                          <a:solidFill>
                            <a:srgbClr val="102D69"/>
                          </a:solidFill>
                          <a:latin typeface="HSE Sans" panose="02000000000000000000" pitchFamily="2" charset="0"/>
                        </a:rPr>
                        <a:t>34 567</a:t>
                      </a:r>
                      <a:endParaRPr lang="en-RU" sz="1300">
                        <a:ln>
                          <a:solidFill>
                            <a:schemeClr val="bg1">
                              <a:lumMod val="75000"/>
                            </a:schemeClr>
                          </a:solidFill>
                        </a:ln>
                      </a:endParaRPr>
                    </a:p>
                    <a:p>
                      <a:pPr algn="r"/>
                      <a:endParaRPr lang="en-RU" sz="1300">
                        <a:ln>
                          <a:solidFill>
                            <a:schemeClr val="bg1">
                              <a:lumMod val="75000"/>
                            </a:schemeClr>
                          </a:solidFill>
                        </a:ln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88144885"/>
                  </a:ext>
                </a:extLst>
              </a:tr>
              <a:tr h="59867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>
                          <a:ln>
                            <a:noFill/>
                          </a:ln>
                          <a:solidFill>
                            <a:srgbClr val="102D69"/>
                          </a:solidFill>
                          <a:latin typeface="HSE Sans" panose="02000000000000000000" pitchFamily="2" charset="0"/>
                        </a:rPr>
                        <a:t>ИТОГО</a:t>
                      </a:r>
                      <a:endParaRPr lang="en-RU" sz="1000" b="0">
                        <a:ln>
                          <a:noFill/>
                        </a:ln>
                        <a:solidFill>
                          <a:srgbClr val="102D69"/>
                        </a:solidFill>
                        <a:latin typeface="HSE Sans" panose="02000000000000000000" pitchFamily="2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>
                          <a:ln>
                            <a:noFill/>
                          </a:ln>
                          <a:solidFill>
                            <a:srgbClr val="102D69"/>
                          </a:solidFill>
                          <a:latin typeface="HSE Sans" panose="02000000000000000000" pitchFamily="2" charset="0"/>
                        </a:rPr>
                        <a:t>75 984 375</a:t>
                      </a:r>
                      <a:endParaRPr lang="en-RU" sz="1300" b="1">
                        <a:ln>
                          <a:solidFill>
                            <a:schemeClr val="bg1">
                              <a:lumMod val="75000"/>
                            </a:schemeClr>
                          </a:solidFill>
                        </a:ln>
                        <a:latin typeface="HSE Sans" panose="02000000000000000000" pitchFamily="2" charset="0"/>
                      </a:endParaRPr>
                    </a:p>
                    <a:p>
                      <a:pPr algn="r"/>
                      <a:endParaRPr lang="en-RU" sz="1300" b="1">
                        <a:ln>
                          <a:solidFill>
                            <a:schemeClr val="bg1">
                              <a:lumMod val="75000"/>
                            </a:schemeClr>
                          </a:solidFill>
                        </a:ln>
                        <a:latin typeface="HSE Sans" panose="02000000000000000000" pitchFamily="2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>
                          <a:ln>
                            <a:noFill/>
                          </a:ln>
                          <a:solidFill>
                            <a:srgbClr val="102D69"/>
                          </a:solidFill>
                          <a:latin typeface="HSE Sans" panose="02000000000000000000" pitchFamily="2" charset="0"/>
                        </a:rPr>
                        <a:t>3 984 759 835</a:t>
                      </a:r>
                      <a:endParaRPr lang="en-RU" sz="1300" b="1">
                        <a:ln>
                          <a:solidFill>
                            <a:schemeClr val="bg1">
                              <a:lumMod val="75000"/>
                            </a:schemeClr>
                          </a:solidFill>
                        </a:ln>
                        <a:latin typeface="HSE Sans" panose="02000000000000000000" pitchFamily="2" charset="0"/>
                      </a:endParaRPr>
                    </a:p>
                    <a:p>
                      <a:pPr algn="r"/>
                      <a:endParaRPr lang="en-RU" sz="1300" b="1">
                        <a:ln>
                          <a:solidFill>
                            <a:schemeClr val="bg1">
                              <a:lumMod val="75000"/>
                            </a:schemeClr>
                          </a:solidFill>
                        </a:ln>
                        <a:latin typeface="HSE Sans" panose="02000000000000000000" pitchFamily="2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dirty="0">
                          <a:ln>
                            <a:noFill/>
                          </a:ln>
                          <a:solidFill>
                            <a:srgbClr val="102D69"/>
                          </a:solidFill>
                          <a:latin typeface="HSE Sans" panose="02000000000000000000" pitchFamily="2" charset="0"/>
                        </a:rPr>
                        <a:t>34 785</a:t>
                      </a:r>
                      <a:endParaRPr lang="en-RU" sz="1300" b="1" dirty="0">
                        <a:ln>
                          <a:solidFill>
                            <a:schemeClr val="bg1">
                              <a:lumMod val="75000"/>
                            </a:schemeClr>
                          </a:solidFill>
                        </a:ln>
                        <a:latin typeface="HSE Sans" panose="02000000000000000000" pitchFamily="2" charset="0"/>
                      </a:endParaRPr>
                    </a:p>
                    <a:p>
                      <a:pPr algn="r"/>
                      <a:endParaRPr lang="en-RU" sz="1300" b="1" dirty="0">
                        <a:ln>
                          <a:solidFill>
                            <a:schemeClr val="bg1">
                              <a:lumMod val="75000"/>
                            </a:schemeClr>
                          </a:solidFill>
                        </a:ln>
                        <a:latin typeface="HSE Sans" panose="02000000000000000000" pitchFamily="2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62909998"/>
                  </a:ext>
                </a:extLst>
              </a:tr>
            </a:tbl>
          </a:graphicData>
        </a:graphic>
      </p:graphicFrame>
      <p:sp>
        <p:nvSpPr>
          <p:cNvPr id="49" name="TextBox 48">
            <a:extLst>
              <a:ext uri="{FF2B5EF4-FFF2-40B4-BE49-F238E27FC236}">
                <a16:creationId xmlns:a16="http://schemas.microsoft.com/office/drawing/2014/main" id="{AEB36E07-88B0-7648-8454-790E1124FC2A}"/>
              </a:ext>
            </a:extLst>
          </p:cNvPr>
          <p:cNvSpPr txBox="1"/>
          <p:nvPr/>
        </p:nvSpPr>
        <p:spPr>
          <a:xfrm>
            <a:off x="489975" y="1396903"/>
            <a:ext cx="7855127" cy="584775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r>
              <a:rPr lang="ru-RU" sz="1600" dirty="0">
                <a:solidFill>
                  <a:srgbClr val="102D69"/>
                </a:solidFill>
                <a:latin typeface="HSE Sans" panose="02000000000000000000" pitchFamily="2" charset="0"/>
              </a:rPr>
              <a:t>Название таблицы. Обратите внимание, что название графика </a:t>
            </a:r>
          </a:p>
          <a:p>
            <a:r>
              <a:rPr lang="ru-RU" sz="1600" dirty="0">
                <a:solidFill>
                  <a:srgbClr val="102D69"/>
                </a:solidFill>
                <a:latin typeface="HSE Sans" panose="02000000000000000000" pitchFamily="2" charset="0"/>
              </a:rPr>
              <a:t>набирается меньшим кеглем, чем заголовок</a:t>
            </a:r>
            <a:r>
              <a:rPr lang="en-GB" sz="1600" dirty="0">
                <a:solidFill>
                  <a:srgbClr val="102D69"/>
                </a:solidFill>
                <a:latin typeface="HSE Sans" panose="02000000000000000000" pitchFamily="2" charset="0"/>
              </a:rPr>
              <a:t> (16pt)</a:t>
            </a:r>
            <a:endParaRPr lang="ru-RU" sz="16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9591874C-9B85-0C46-9EDA-DD4E86516D24}"/>
              </a:ext>
            </a:extLst>
          </p:cNvPr>
          <p:cNvSpPr txBox="1"/>
          <p:nvPr/>
        </p:nvSpPr>
        <p:spPr>
          <a:xfrm>
            <a:off x="8648663" y="2188739"/>
            <a:ext cx="2808710" cy="2693045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r>
              <a:rPr lang="en-GB" sz="1300" dirty="0">
                <a:latin typeface="HSE Sans" panose="02000000000000000000" pitchFamily="2" charset="0"/>
              </a:rPr>
              <a:t>Lorem ipsum </a:t>
            </a:r>
            <a:r>
              <a:rPr lang="en-GB" sz="1300" dirty="0" err="1">
                <a:latin typeface="HSE Sans" panose="02000000000000000000" pitchFamily="2" charset="0"/>
              </a:rPr>
              <a:t>dolor</a:t>
            </a:r>
            <a:r>
              <a:rPr lang="en-GB" sz="1300" dirty="0">
                <a:latin typeface="HSE Sans" panose="02000000000000000000" pitchFamily="2" charset="0"/>
              </a:rPr>
              <a:t> sit </a:t>
            </a:r>
            <a:r>
              <a:rPr lang="en-GB" sz="1300" dirty="0" err="1">
                <a:latin typeface="HSE Sans" panose="02000000000000000000" pitchFamily="2" charset="0"/>
              </a:rPr>
              <a:t>amet</a:t>
            </a:r>
            <a:r>
              <a:rPr lang="en-GB" sz="1300" dirty="0">
                <a:latin typeface="HSE Sans" panose="02000000000000000000" pitchFamily="2" charset="0"/>
              </a:rPr>
              <a:t>, </a:t>
            </a:r>
            <a:r>
              <a:rPr lang="en-GB" sz="1300" dirty="0" err="1">
                <a:latin typeface="HSE Sans" panose="02000000000000000000" pitchFamily="2" charset="0"/>
              </a:rPr>
              <a:t>consectetur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adipiscing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elit</a:t>
            </a:r>
            <a:r>
              <a:rPr lang="en-GB" sz="1300" dirty="0">
                <a:latin typeface="HSE Sans" panose="02000000000000000000" pitchFamily="2" charset="0"/>
              </a:rPr>
              <a:t>, </a:t>
            </a:r>
            <a:r>
              <a:rPr lang="en-GB" sz="1300" dirty="0" err="1">
                <a:latin typeface="HSE Sans" panose="02000000000000000000" pitchFamily="2" charset="0"/>
              </a:rPr>
              <a:t>sed</a:t>
            </a:r>
            <a:r>
              <a:rPr lang="en-GB" sz="1300" dirty="0">
                <a:latin typeface="HSE Sans" panose="02000000000000000000" pitchFamily="2" charset="0"/>
              </a:rPr>
              <a:t> do </a:t>
            </a:r>
            <a:r>
              <a:rPr lang="en-GB" sz="1300" dirty="0" err="1">
                <a:latin typeface="HSE Sans" panose="02000000000000000000" pitchFamily="2" charset="0"/>
              </a:rPr>
              <a:t>eiusmod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tempor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incididunt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ut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labore</a:t>
            </a:r>
            <a:r>
              <a:rPr lang="en-GB" sz="1300" dirty="0">
                <a:latin typeface="HSE Sans" panose="02000000000000000000" pitchFamily="2" charset="0"/>
              </a:rPr>
              <a:t> et dolore magna </a:t>
            </a:r>
            <a:r>
              <a:rPr lang="en-GB" sz="1300" dirty="0" err="1">
                <a:latin typeface="HSE Sans" panose="02000000000000000000" pitchFamily="2" charset="0"/>
              </a:rPr>
              <a:t>aliqua</a:t>
            </a:r>
            <a:r>
              <a:rPr lang="en-GB" sz="1300" dirty="0">
                <a:latin typeface="HSE Sans" panose="02000000000000000000" pitchFamily="2" charset="0"/>
              </a:rPr>
              <a:t>. Ut </a:t>
            </a:r>
            <a:r>
              <a:rPr lang="en-GB" sz="1300" dirty="0" err="1">
                <a:latin typeface="HSE Sans" panose="02000000000000000000" pitchFamily="2" charset="0"/>
              </a:rPr>
              <a:t>enim</a:t>
            </a:r>
            <a:r>
              <a:rPr lang="en-GB" sz="1300" dirty="0">
                <a:latin typeface="HSE Sans" panose="02000000000000000000" pitchFamily="2" charset="0"/>
              </a:rPr>
              <a:t> ad minim </a:t>
            </a:r>
            <a:r>
              <a:rPr lang="en-GB" sz="1300" dirty="0" err="1">
                <a:latin typeface="HSE Sans" panose="02000000000000000000" pitchFamily="2" charset="0"/>
              </a:rPr>
              <a:t>veniam</a:t>
            </a:r>
            <a:r>
              <a:rPr lang="en-GB" sz="1300" dirty="0">
                <a:latin typeface="HSE Sans" panose="02000000000000000000" pitchFamily="2" charset="0"/>
              </a:rPr>
              <a:t>, </a:t>
            </a:r>
            <a:r>
              <a:rPr lang="en-GB" sz="1300" dirty="0" err="1">
                <a:latin typeface="HSE Sans" panose="02000000000000000000" pitchFamily="2" charset="0"/>
              </a:rPr>
              <a:t>quis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nostrud</a:t>
            </a:r>
            <a:r>
              <a:rPr lang="en-GB" sz="1300" dirty="0">
                <a:latin typeface="HSE Sans" panose="02000000000000000000" pitchFamily="2" charset="0"/>
              </a:rPr>
              <a:t> exercitation </a:t>
            </a:r>
            <a:r>
              <a:rPr lang="en-GB" sz="1300" dirty="0" err="1">
                <a:latin typeface="HSE Sans" panose="02000000000000000000" pitchFamily="2" charset="0"/>
              </a:rPr>
              <a:t>ullamco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laboris</a:t>
            </a:r>
            <a:r>
              <a:rPr lang="en-GB" sz="1300" dirty="0">
                <a:latin typeface="HSE Sans" panose="02000000000000000000" pitchFamily="2" charset="0"/>
              </a:rPr>
              <a:t> nisi </a:t>
            </a:r>
            <a:r>
              <a:rPr lang="en-GB" sz="1300" dirty="0" err="1">
                <a:latin typeface="HSE Sans" panose="02000000000000000000" pitchFamily="2" charset="0"/>
              </a:rPr>
              <a:t>ut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aliquip</a:t>
            </a:r>
            <a:r>
              <a:rPr lang="en-GB" sz="1300" dirty="0">
                <a:latin typeface="HSE Sans" panose="02000000000000000000" pitchFamily="2" charset="0"/>
              </a:rPr>
              <a:t> ex </a:t>
            </a:r>
            <a:r>
              <a:rPr lang="en-GB" sz="1300" dirty="0" err="1">
                <a:latin typeface="HSE Sans" panose="02000000000000000000" pitchFamily="2" charset="0"/>
              </a:rPr>
              <a:t>ea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commodo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consequat</a:t>
            </a:r>
            <a:r>
              <a:rPr lang="en-GB" sz="1300" dirty="0">
                <a:latin typeface="HSE Sans" panose="02000000000000000000" pitchFamily="2" charset="0"/>
              </a:rPr>
              <a:t>. Duis </a:t>
            </a:r>
            <a:r>
              <a:rPr lang="en-GB" sz="1300" dirty="0" err="1">
                <a:latin typeface="HSE Sans" panose="02000000000000000000" pitchFamily="2" charset="0"/>
              </a:rPr>
              <a:t>aute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irure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dolor</a:t>
            </a:r>
            <a:r>
              <a:rPr lang="en-GB" sz="1300" dirty="0">
                <a:latin typeface="HSE Sans" panose="02000000000000000000" pitchFamily="2" charset="0"/>
              </a:rPr>
              <a:t> in </a:t>
            </a:r>
            <a:r>
              <a:rPr lang="en-GB" sz="1300" dirty="0" err="1">
                <a:latin typeface="HSE Sans" panose="02000000000000000000" pitchFamily="2" charset="0"/>
              </a:rPr>
              <a:t>reprehenderit</a:t>
            </a:r>
            <a:r>
              <a:rPr lang="en-GB" sz="1300" dirty="0">
                <a:latin typeface="HSE Sans" panose="02000000000000000000" pitchFamily="2" charset="0"/>
              </a:rPr>
              <a:t> in </a:t>
            </a:r>
            <a:r>
              <a:rPr lang="en-GB" sz="1300" dirty="0" err="1">
                <a:latin typeface="HSE Sans" panose="02000000000000000000" pitchFamily="2" charset="0"/>
              </a:rPr>
              <a:t>voluptate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velit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esse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cillum</a:t>
            </a:r>
            <a:r>
              <a:rPr lang="en-GB" sz="1300" dirty="0">
                <a:latin typeface="HSE Sans" panose="02000000000000000000" pitchFamily="2" charset="0"/>
              </a:rPr>
              <a:t> dolore </a:t>
            </a:r>
            <a:r>
              <a:rPr lang="en-GB" sz="1300" dirty="0" err="1">
                <a:latin typeface="HSE Sans" panose="02000000000000000000" pitchFamily="2" charset="0"/>
              </a:rPr>
              <a:t>eu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fugiat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nulla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pariatur</a:t>
            </a:r>
            <a:r>
              <a:rPr lang="en-GB" sz="1300" dirty="0">
                <a:latin typeface="HSE Sans" panose="02000000000000000000" pitchFamily="2" charset="0"/>
              </a:rPr>
              <a:t>. </a:t>
            </a:r>
            <a:r>
              <a:rPr lang="en-GB" sz="1300" dirty="0" err="1">
                <a:latin typeface="HSE Sans" panose="02000000000000000000" pitchFamily="2" charset="0"/>
              </a:rPr>
              <a:t>Excepteur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sint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occaecat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cupidatat</a:t>
            </a:r>
            <a:r>
              <a:rPr lang="en-GB" sz="1300" dirty="0">
                <a:latin typeface="HSE Sans" panose="02000000000000000000" pitchFamily="2" charset="0"/>
              </a:rPr>
              <a:t> non </a:t>
            </a:r>
            <a:r>
              <a:rPr lang="en-GB" sz="1300" dirty="0" err="1">
                <a:latin typeface="HSE Sans" panose="02000000000000000000" pitchFamily="2" charset="0"/>
              </a:rPr>
              <a:t>proident</a:t>
            </a:r>
            <a:r>
              <a:rPr lang="en-GB" sz="1300" dirty="0">
                <a:latin typeface="HSE Sans" panose="02000000000000000000" pitchFamily="2" charset="0"/>
              </a:rPr>
              <a:t>, sunt in culpa qui </a:t>
            </a:r>
            <a:r>
              <a:rPr lang="en-GB" sz="1300" dirty="0" err="1">
                <a:latin typeface="HSE Sans" panose="02000000000000000000" pitchFamily="2" charset="0"/>
              </a:rPr>
              <a:t>officia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deserunt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mollit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anim</a:t>
            </a:r>
            <a:r>
              <a:rPr lang="en-GB" sz="1300" dirty="0">
                <a:latin typeface="HSE Sans" panose="02000000000000000000" pitchFamily="2" charset="0"/>
              </a:rPr>
              <a:t> id </a:t>
            </a:r>
            <a:r>
              <a:rPr lang="en-GB" sz="1300" dirty="0" err="1">
                <a:latin typeface="HSE Sans" panose="02000000000000000000" pitchFamily="2" charset="0"/>
              </a:rPr>
              <a:t>est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laborum</a:t>
            </a:r>
            <a:r>
              <a:rPr lang="en-GB" sz="1300" dirty="0">
                <a:latin typeface="HSE Sans" panose="02000000000000000000" pitchFamily="2" charset="0"/>
              </a:rPr>
              <a:t>.</a:t>
            </a:r>
            <a:r>
              <a:rPr lang="ru-RU" sz="1300" dirty="0">
                <a:latin typeface="HSE Sans" panose="02000000000000000000" pitchFamily="2" charset="0"/>
              </a:rPr>
              <a:t> 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62A0FDA5-0E12-B346-8DC6-D3F2823AFA69}"/>
              </a:ext>
            </a:extLst>
          </p:cNvPr>
          <p:cNvSpPr txBox="1"/>
          <p:nvPr/>
        </p:nvSpPr>
        <p:spPr>
          <a:xfrm>
            <a:off x="3365627" y="497315"/>
            <a:ext cx="23467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>
                <a:latin typeface="HSE Sans" panose="02000000000000000000" pitchFamily="2" charset="0"/>
              </a:rPr>
              <a:t>Название презентации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0F81DBDC-A8E2-7E40-9A77-C162C2B6CBCD}"/>
              </a:ext>
            </a:extLst>
          </p:cNvPr>
          <p:cNvSpPr txBox="1"/>
          <p:nvPr/>
        </p:nvSpPr>
        <p:spPr>
          <a:xfrm>
            <a:off x="6158118" y="497315"/>
            <a:ext cx="23467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>
                <a:latin typeface="HSE Sans" panose="02000000000000000000" pitchFamily="2" charset="0"/>
              </a:rPr>
              <a:t>Название раздела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6795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3" name="Straight Connector 19">
            <a:extLst>
              <a:ext uri="{FF2B5EF4-FFF2-40B4-BE49-F238E27FC236}">
                <a16:creationId xmlns:a16="http://schemas.microsoft.com/office/drawing/2014/main" id="{F208E74D-9D70-3B41-9778-E6E8B05CDF2D}"/>
              </a:ext>
            </a:extLst>
          </p:cNvPr>
          <p:cNvCxnSpPr>
            <a:cxnSpLocks/>
          </p:cNvCxnSpPr>
          <p:nvPr/>
        </p:nvCxnSpPr>
        <p:spPr>
          <a:xfrm>
            <a:off x="329868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1">
            <a:extLst>
              <a:ext uri="{FF2B5EF4-FFF2-40B4-BE49-F238E27FC236}">
                <a16:creationId xmlns:a16="http://schemas.microsoft.com/office/drawing/2014/main" id="{89B3484F-8C76-694C-8CD1-F1F8262BD87E}"/>
              </a:ext>
            </a:extLst>
          </p:cNvPr>
          <p:cNvCxnSpPr>
            <a:cxnSpLocks/>
          </p:cNvCxnSpPr>
          <p:nvPr/>
        </p:nvCxnSpPr>
        <p:spPr>
          <a:xfrm>
            <a:off x="609941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5">
            <a:extLst>
              <a:ext uri="{FF2B5EF4-FFF2-40B4-BE49-F238E27FC236}">
                <a16:creationId xmlns:a16="http://schemas.microsoft.com/office/drawing/2014/main" id="{B571D10A-0DDC-9847-BD1B-712A3C9F3055}"/>
              </a:ext>
            </a:extLst>
          </p:cNvPr>
          <p:cNvCxnSpPr>
            <a:cxnSpLocks/>
          </p:cNvCxnSpPr>
          <p:nvPr/>
        </p:nvCxnSpPr>
        <p:spPr>
          <a:xfrm>
            <a:off x="10277081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13">
            <a:extLst>
              <a:ext uri="{FF2B5EF4-FFF2-40B4-BE49-F238E27FC236}">
                <a16:creationId xmlns:a16="http://schemas.microsoft.com/office/drawing/2014/main" id="{62E2D9CC-0CF4-324B-BFF1-AC830802DEEB}"/>
              </a:ext>
            </a:extLst>
          </p:cNvPr>
          <p:cNvCxnSpPr>
            <a:cxnSpLocks/>
          </p:cNvCxnSpPr>
          <p:nvPr/>
        </p:nvCxnSpPr>
        <p:spPr>
          <a:xfrm>
            <a:off x="11643868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02E58B72-901F-DD4D-A3B4-ED886AF35AFF}"/>
              </a:ext>
            </a:extLst>
          </p:cNvPr>
          <p:cNvSpPr txBox="1"/>
          <p:nvPr/>
        </p:nvSpPr>
        <p:spPr>
          <a:xfrm>
            <a:off x="3365627" y="497315"/>
            <a:ext cx="23467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>
                <a:latin typeface="HSE Sans" panose="02000000000000000000" pitchFamily="2" charset="0"/>
              </a:rPr>
              <a:t>Название презентации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E47C6975-69FD-1A4A-81CA-B198E853FDF9}"/>
              </a:ext>
            </a:extLst>
          </p:cNvPr>
          <p:cNvSpPr txBox="1"/>
          <p:nvPr/>
        </p:nvSpPr>
        <p:spPr>
          <a:xfrm>
            <a:off x="6158118" y="497315"/>
            <a:ext cx="23467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>
                <a:latin typeface="HSE Sans" panose="02000000000000000000" pitchFamily="2" charset="0"/>
              </a:rPr>
              <a:t>Название раздела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044444CA-9D6F-284E-98D3-495FED2BD6B6}"/>
              </a:ext>
            </a:extLst>
          </p:cNvPr>
          <p:cNvSpPr txBox="1"/>
          <p:nvPr/>
        </p:nvSpPr>
        <p:spPr>
          <a:xfrm>
            <a:off x="489975" y="1396903"/>
            <a:ext cx="10132991" cy="830997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r>
              <a:rPr lang="ru-RU" sz="2400">
                <a:solidFill>
                  <a:srgbClr val="102D69"/>
                </a:solidFill>
                <a:latin typeface="HSE Sans" panose="02000000000000000000" pitchFamily="2" charset="0"/>
              </a:rPr>
              <a:t>Очередной </a:t>
            </a:r>
            <a:br>
              <a:rPr lang="ru-RU" sz="2400">
                <a:solidFill>
                  <a:srgbClr val="102D69"/>
                </a:solidFill>
                <a:latin typeface="HSE Sans" panose="02000000000000000000" pitchFamily="2" charset="0"/>
              </a:rPr>
            </a:br>
            <a:r>
              <a:rPr lang="ru-RU" sz="2400">
                <a:solidFill>
                  <a:srgbClr val="102D69"/>
                </a:solidFill>
                <a:latin typeface="HSE Sans" panose="02000000000000000000" pitchFamily="2" charset="0"/>
              </a:rPr>
              <a:t>заголовок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1D8FC5D1-C06C-E849-9E8B-5E67DDC48923}"/>
              </a:ext>
            </a:extLst>
          </p:cNvPr>
          <p:cNvSpPr txBox="1"/>
          <p:nvPr/>
        </p:nvSpPr>
        <p:spPr>
          <a:xfrm>
            <a:off x="517199" y="2367263"/>
            <a:ext cx="2808710" cy="1692771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r>
              <a:rPr lang="ru-RU" sz="1300">
                <a:latin typeface="HSE Sans" panose="02000000000000000000" pitchFamily="2" charset="0"/>
              </a:rPr>
              <a:t>Для оформления графиков, таблиц, диаграмм могут потребоваться дополнительные цвета и вы совершенно правы, задавая вопрос, какие цвета использовать и где их взять. Мы предлагаем использовать палитру цветов Вышки для этих целей.</a:t>
            </a:r>
          </a:p>
        </p:txBody>
      </p:sp>
      <p:graphicFrame>
        <p:nvGraphicFramePr>
          <p:cNvPr id="35" name="Chart 2">
            <a:extLst>
              <a:ext uri="{FF2B5EF4-FFF2-40B4-BE49-F238E27FC236}">
                <a16:creationId xmlns:a16="http://schemas.microsoft.com/office/drawing/2014/main" id="{07F8AAC4-5744-A84C-8718-B310E2BC739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62749154"/>
              </p:ext>
            </p:extLst>
          </p:nvPr>
        </p:nvGraphicFramePr>
        <p:xfrm>
          <a:off x="3515868" y="1473278"/>
          <a:ext cx="8128000" cy="47820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6" name="TextBox 35">
            <a:extLst>
              <a:ext uri="{FF2B5EF4-FFF2-40B4-BE49-F238E27FC236}">
                <a16:creationId xmlns:a16="http://schemas.microsoft.com/office/drawing/2014/main" id="{C7FC9201-35A3-4241-B1B6-C0ED940ADD55}"/>
              </a:ext>
            </a:extLst>
          </p:cNvPr>
          <p:cNvSpPr txBox="1"/>
          <p:nvPr/>
        </p:nvSpPr>
        <p:spPr>
          <a:xfrm>
            <a:off x="489975" y="4205590"/>
            <a:ext cx="3571885" cy="553998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r>
              <a:rPr lang="ru-RU" sz="1000" dirty="0">
                <a:latin typeface="HSE Sans" panose="02000000000000000000" pitchFamily="2" charset="0"/>
              </a:rPr>
              <a:t>Примечания, или любая другая пояснительная или дополнительная информация набираются шрифтом размером 10 </a:t>
            </a:r>
            <a:r>
              <a:rPr lang="en-GB" sz="1000" dirty="0" err="1">
                <a:latin typeface="HSE Sans" panose="02000000000000000000" pitchFamily="2" charset="0"/>
              </a:rPr>
              <a:t>pt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E64125C-F6DE-1F4A-A554-9F1C35EAFB8C}"/>
              </a:ext>
            </a:extLst>
          </p:cNvPr>
          <p:cNvSpPr txBox="1"/>
          <p:nvPr/>
        </p:nvSpPr>
        <p:spPr>
          <a:xfrm>
            <a:off x="10337843" y="497315"/>
            <a:ext cx="67197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32AF94B5-93D7-5247-B727-C7089232F508}" type="slidenum">
              <a:rPr lang="ru-RU" sz="2000" smtClean="0">
                <a:solidFill>
                  <a:srgbClr val="102D69"/>
                </a:solidFill>
                <a:latin typeface="HSE Sans" panose="02000000000000000000" pitchFamily="2" charset="0"/>
              </a:rPr>
              <a:t>14</a:t>
            </a:fld>
            <a:endParaRPr lang="ru-RU" sz="200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462912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>
            <a:extLst>
              <a:ext uri="{FF2B5EF4-FFF2-40B4-BE49-F238E27FC236}">
                <a16:creationId xmlns:a16="http://schemas.microsoft.com/office/drawing/2014/main" id="{55B76545-6C8B-F946-9634-A413147AEE89}"/>
              </a:ext>
            </a:extLst>
          </p:cNvPr>
          <p:cNvSpPr txBox="1"/>
          <p:nvPr/>
        </p:nvSpPr>
        <p:spPr>
          <a:xfrm>
            <a:off x="5708404" y="614270"/>
            <a:ext cx="23467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latin typeface="HSE Sans" panose="02000000000000000000" pitchFamily="2" charset="0"/>
              </a:rPr>
              <a:t>Название подразделения</a:t>
            </a:r>
            <a:br>
              <a:rPr lang="ru-RU" sz="1200" dirty="0">
                <a:latin typeface="HSE Sans" panose="02000000000000000000" pitchFamily="2" charset="0"/>
              </a:rPr>
            </a:br>
            <a:r>
              <a:rPr lang="ru-RU" sz="1200" dirty="0">
                <a:latin typeface="HSE Sans" panose="02000000000000000000" pitchFamily="2" charset="0"/>
              </a:rPr>
              <a:t>в две или три строки</a:t>
            </a:r>
            <a:r>
              <a:rPr lang="en-GB" sz="1200" dirty="0">
                <a:latin typeface="HSE Sans" panose="02000000000000000000" pitchFamily="2" charset="0"/>
              </a:rPr>
              <a:t> (12pt)</a:t>
            </a:r>
            <a:endParaRPr lang="ru-RU" sz="1200" dirty="0">
              <a:latin typeface="HSE Sans" panose="02000000000000000000" pitchFamily="2" charset="0"/>
            </a:endParaRPr>
          </a:p>
        </p:txBody>
      </p:sp>
      <p:cxnSp>
        <p:nvCxnSpPr>
          <p:cNvPr id="18" name="Straight Connector 48">
            <a:extLst>
              <a:ext uri="{FF2B5EF4-FFF2-40B4-BE49-F238E27FC236}">
                <a16:creationId xmlns:a16="http://schemas.microsoft.com/office/drawing/2014/main" id="{46457941-DFD6-9241-8BB6-CA0A3EDA88BB}"/>
              </a:ext>
            </a:extLst>
          </p:cNvPr>
          <p:cNvCxnSpPr>
            <a:cxnSpLocks/>
          </p:cNvCxnSpPr>
          <p:nvPr/>
        </p:nvCxnSpPr>
        <p:spPr>
          <a:xfrm>
            <a:off x="5649835" y="463409"/>
            <a:ext cx="0" cy="840173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50">
            <a:extLst>
              <a:ext uri="{FF2B5EF4-FFF2-40B4-BE49-F238E27FC236}">
                <a16:creationId xmlns:a16="http://schemas.microsoft.com/office/drawing/2014/main" id="{AB235920-EBA7-1044-AF40-A268EBD25FF0}"/>
              </a:ext>
            </a:extLst>
          </p:cNvPr>
          <p:cNvCxnSpPr>
            <a:cxnSpLocks/>
          </p:cNvCxnSpPr>
          <p:nvPr/>
        </p:nvCxnSpPr>
        <p:spPr>
          <a:xfrm>
            <a:off x="8202204" y="463409"/>
            <a:ext cx="0" cy="840173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13541BE7-2DE2-6447-9069-9E74408E6EED}"/>
              </a:ext>
            </a:extLst>
          </p:cNvPr>
          <p:cNvSpPr txBox="1"/>
          <p:nvPr/>
        </p:nvSpPr>
        <p:spPr>
          <a:xfrm>
            <a:off x="8357009" y="614270"/>
            <a:ext cx="20798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latin typeface="HSE Sans" panose="02000000000000000000" pitchFamily="2" charset="0"/>
              </a:rPr>
              <a:t>Москва</a:t>
            </a:r>
            <a:br>
              <a:rPr lang="ru-RU" sz="1200" dirty="0">
                <a:latin typeface="HSE Sans" panose="02000000000000000000" pitchFamily="2" charset="0"/>
              </a:rPr>
            </a:br>
            <a:r>
              <a:rPr lang="ru-RU" sz="1200" dirty="0">
                <a:latin typeface="HSE Sans" panose="02000000000000000000" pitchFamily="2" charset="0"/>
              </a:rPr>
              <a:t>2022</a:t>
            </a:r>
            <a:r>
              <a:rPr lang="en-GB" sz="1200" dirty="0">
                <a:latin typeface="HSE Sans" panose="02000000000000000000" pitchFamily="2" charset="0"/>
              </a:rPr>
              <a:t> (12pt)</a:t>
            </a:r>
            <a:endParaRPr lang="ru-RU" sz="1200" dirty="0">
              <a:latin typeface="HSE Sans" panose="02000000000000000000" pitchFamily="2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21C8D9CC-A3BB-C448-9CE9-6C4EC5E63B4E}"/>
              </a:ext>
            </a:extLst>
          </p:cNvPr>
          <p:cNvSpPr txBox="1"/>
          <p:nvPr/>
        </p:nvSpPr>
        <p:spPr>
          <a:xfrm>
            <a:off x="1273569" y="5210854"/>
            <a:ext cx="44348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>
                <a:latin typeface="HSE Sans" panose="02000000000000000000" pitchFamily="2" charset="0"/>
              </a:rPr>
              <a:t>Если нужно больше места, </a:t>
            </a:r>
            <a:br>
              <a:rPr lang="ru-RU" sz="1600" dirty="0">
                <a:latin typeface="HSE Sans" panose="02000000000000000000" pitchFamily="2" charset="0"/>
              </a:rPr>
            </a:br>
            <a:r>
              <a:rPr lang="ru-RU" sz="1600" dirty="0">
                <a:latin typeface="HSE Sans" panose="02000000000000000000" pitchFamily="2" charset="0"/>
              </a:rPr>
              <a:t>то используйте подзаголовок</a:t>
            </a:r>
            <a:r>
              <a:rPr lang="en-GB" sz="1600" dirty="0">
                <a:latin typeface="HSE Sans" panose="02000000000000000000" pitchFamily="2" charset="0"/>
              </a:rPr>
              <a:t> (16 </a:t>
            </a:r>
            <a:r>
              <a:rPr lang="en-GB" sz="1600" dirty="0" err="1">
                <a:latin typeface="HSE Sans" panose="02000000000000000000" pitchFamily="2" charset="0"/>
              </a:rPr>
              <a:t>pt</a:t>
            </a:r>
            <a:r>
              <a:rPr lang="en-GB" sz="1600" dirty="0">
                <a:latin typeface="HSE Sans" panose="02000000000000000000" pitchFamily="2" charset="0"/>
              </a:rPr>
              <a:t>)</a:t>
            </a:r>
            <a:endParaRPr lang="ru-RU" sz="1600" dirty="0">
              <a:latin typeface="HSE Sans" panose="02000000000000000000" pitchFamily="2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3E0795D0-177E-C14A-8687-B5C8733160E7}"/>
              </a:ext>
            </a:extLst>
          </p:cNvPr>
          <p:cNvSpPr txBox="1"/>
          <p:nvPr/>
        </p:nvSpPr>
        <p:spPr>
          <a:xfrm>
            <a:off x="1273569" y="2747178"/>
            <a:ext cx="10132991" cy="2077492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r>
              <a:rPr lang="ru-RU" sz="4300" dirty="0">
                <a:solidFill>
                  <a:srgbClr val="102D69"/>
                </a:solidFill>
                <a:latin typeface="HSE Sans" panose="02000000000000000000" pitchFamily="2" charset="0"/>
              </a:rPr>
              <a:t>Название презентации</a:t>
            </a:r>
          </a:p>
          <a:p>
            <a:r>
              <a:rPr lang="ru-RU" sz="4300" dirty="0">
                <a:solidFill>
                  <a:srgbClr val="102D69"/>
                </a:solidFill>
                <a:latin typeface="HSE Sans" panose="02000000000000000000" pitchFamily="2" charset="0"/>
              </a:rPr>
              <a:t>может быть набрано в две </a:t>
            </a:r>
            <a:br>
              <a:rPr lang="ru-RU" sz="4300" dirty="0">
                <a:solidFill>
                  <a:srgbClr val="102D69"/>
                </a:solidFill>
                <a:latin typeface="HSE Sans" panose="02000000000000000000" pitchFamily="2" charset="0"/>
              </a:rPr>
            </a:br>
            <a:r>
              <a:rPr lang="ru-RU" sz="4300" dirty="0">
                <a:solidFill>
                  <a:srgbClr val="102D69"/>
                </a:solidFill>
                <a:latin typeface="HSE Sans" panose="02000000000000000000" pitchFamily="2" charset="0"/>
              </a:rPr>
              <a:t>или три строки (43 </a:t>
            </a:r>
            <a:r>
              <a:rPr lang="en-GB" sz="4300" dirty="0" err="1">
                <a:solidFill>
                  <a:srgbClr val="102D69"/>
                </a:solidFill>
                <a:latin typeface="HSE Sans" panose="02000000000000000000" pitchFamily="2" charset="0"/>
              </a:rPr>
              <a:t>pt</a:t>
            </a:r>
            <a:r>
              <a:rPr lang="en-GB" sz="4300" dirty="0">
                <a:solidFill>
                  <a:srgbClr val="102D69"/>
                </a:solidFill>
                <a:latin typeface="HSE Sans" panose="02000000000000000000" pitchFamily="2" charset="0"/>
              </a:rPr>
              <a:t>)</a:t>
            </a:r>
            <a:endParaRPr lang="ru-RU" sz="43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0" y="3676073"/>
            <a:ext cx="674255" cy="914400"/>
          </a:xfrm>
          <a:prstGeom prst="rect">
            <a:avLst/>
          </a:prstGeom>
          <a:solidFill>
            <a:srgbClr val="E61E3C"/>
          </a:solidFill>
          <a:ln>
            <a:solidFill>
              <a:srgbClr val="E61E3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10243127" y="3676073"/>
            <a:ext cx="1948874" cy="914400"/>
          </a:xfrm>
          <a:prstGeom prst="rect">
            <a:avLst/>
          </a:prstGeom>
          <a:solidFill>
            <a:srgbClr val="E61E3C"/>
          </a:solidFill>
          <a:ln>
            <a:solidFill>
              <a:srgbClr val="E61E3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1571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3" name="Straight Connector 19">
            <a:extLst>
              <a:ext uri="{FF2B5EF4-FFF2-40B4-BE49-F238E27FC236}">
                <a16:creationId xmlns:a16="http://schemas.microsoft.com/office/drawing/2014/main" id="{F208E74D-9D70-3B41-9778-E6E8B05CDF2D}"/>
              </a:ext>
            </a:extLst>
          </p:cNvPr>
          <p:cNvCxnSpPr>
            <a:cxnSpLocks/>
          </p:cNvCxnSpPr>
          <p:nvPr/>
        </p:nvCxnSpPr>
        <p:spPr>
          <a:xfrm>
            <a:off x="329868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1">
            <a:extLst>
              <a:ext uri="{FF2B5EF4-FFF2-40B4-BE49-F238E27FC236}">
                <a16:creationId xmlns:a16="http://schemas.microsoft.com/office/drawing/2014/main" id="{89B3484F-8C76-694C-8CD1-F1F8262BD87E}"/>
              </a:ext>
            </a:extLst>
          </p:cNvPr>
          <p:cNvCxnSpPr>
            <a:cxnSpLocks/>
          </p:cNvCxnSpPr>
          <p:nvPr/>
        </p:nvCxnSpPr>
        <p:spPr>
          <a:xfrm>
            <a:off x="609941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5">
            <a:extLst>
              <a:ext uri="{FF2B5EF4-FFF2-40B4-BE49-F238E27FC236}">
                <a16:creationId xmlns:a16="http://schemas.microsoft.com/office/drawing/2014/main" id="{B571D10A-0DDC-9847-BD1B-712A3C9F3055}"/>
              </a:ext>
            </a:extLst>
          </p:cNvPr>
          <p:cNvCxnSpPr>
            <a:cxnSpLocks/>
          </p:cNvCxnSpPr>
          <p:nvPr/>
        </p:nvCxnSpPr>
        <p:spPr>
          <a:xfrm>
            <a:off x="10277081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8E64125C-F6DE-1F4A-A554-9F1C35EAFB8C}"/>
              </a:ext>
            </a:extLst>
          </p:cNvPr>
          <p:cNvSpPr txBox="1"/>
          <p:nvPr/>
        </p:nvSpPr>
        <p:spPr>
          <a:xfrm>
            <a:off x="10337843" y="497315"/>
            <a:ext cx="67197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32AF94B5-93D7-5247-B727-C7089232F508}" type="slidenum">
              <a:rPr lang="ru-RU" sz="2000" smtClean="0">
                <a:solidFill>
                  <a:srgbClr val="102D69"/>
                </a:solidFill>
                <a:latin typeface="HSE Sans" panose="02000000000000000000" pitchFamily="2" charset="0"/>
              </a:rPr>
              <a:t>3</a:t>
            </a:fld>
            <a:endParaRPr lang="ru-RU" sz="20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E44D712D-40F7-624C-A601-9C19E270CD4C}"/>
              </a:ext>
            </a:extLst>
          </p:cNvPr>
          <p:cNvSpPr txBox="1"/>
          <p:nvPr/>
        </p:nvSpPr>
        <p:spPr>
          <a:xfrm>
            <a:off x="489975" y="1396903"/>
            <a:ext cx="10132991" cy="830997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r>
              <a:rPr lang="ru-RU" sz="2400" dirty="0">
                <a:solidFill>
                  <a:srgbClr val="102D69"/>
                </a:solidFill>
                <a:latin typeface="HSE Sans" panose="02000000000000000000" pitchFamily="2" charset="0"/>
              </a:rPr>
              <a:t>Заголовок может быть набран</a:t>
            </a:r>
            <a:br>
              <a:rPr lang="ru-RU" sz="2400" dirty="0">
                <a:solidFill>
                  <a:srgbClr val="102D69"/>
                </a:solidFill>
                <a:latin typeface="HSE Sans" panose="02000000000000000000" pitchFamily="2" charset="0"/>
              </a:rPr>
            </a:br>
            <a:r>
              <a:rPr lang="ru-RU" sz="2400" dirty="0">
                <a:solidFill>
                  <a:srgbClr val="102D69"/>
                </a:solidFill>
                <a:latin typeface="HSE Sans" panose="02000000000000000000" pitchFamily="2" charset="0"/>
              </a:rPr>
              <a:t>в две или три строки</a:t>
            </a:r>
            <a:r>
              <a:rPr lang="en-GB" sz="2400" dirty="0">
                <a:solidFill>
                  <a:srgbClr val="102D69"/>
                </a:solidFill>
                <a:latin typeface="HSE Sans" panose="02000000000000000000" pitchFamily="2" charset="0"/>
              </a:rPr>
              <a:t> (24 </a:t>
            </a:r>
            <a:r>
              <a:rPr lang="en-GB" sz="2400" dirty="0" err="1">
                <a:solidFill>
                  <a:srgbClr val="102D69"/>
                </a:solidFill>
                <a:latin typeface="HSE Sans" panose="02000000000000000000" pitchFamily="2" charset="0"/>
              </a:rPr>
              <a:t>pt</a:t>
            </a:r>
            <a:r>
              <a:rPr lang="en-GB" sz="2400" dirty="0">
                <a:solidFill>
                  <a:srgbClr val="102D69"/>
                </a:solidFill>
                <a:latin typeface="HSE Sans" panose="02000000000000000000" pitchFamily="2" charset="0"/>
              </a:rPr>
              <a:t>)</a:t>
            </a:r>
            <a:endParaRPr lang="ru-RU" sz="24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cxnSp>
        <p:nvCxnSpPr>
          <p:cNvPr id="28" name="Straight Connector 13">
            <a:extLst>
              <a:ext uri="{FF2B5EF4-FFF2-40B4-BE49-F238E27FC236}">
                <a16:creationId xmlns:a16="http://schemas.microsoft.com/office/drawing/2014/main" id="{62E2D9CC-0CF4-324B-BFF1-AC830802DEEB}"/>
              </a:ext>
            </a:extLst>
          </p:cNvPr>
          <p:cNvCxnSpPr>
            <a:cxnSpLocks/>
          </p:cNvCxnSpPr>
          <p:nvPr/>
        </p:nvCxnSpPr>
        <p:spPr>
          <a:xfrm>
            <a:off x="11643868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F10507C9-497B-F844-8B5B-E5D0DC533F4C}"/>
              </a:ext>
            </a:extLst>
          </p:cNvPr>
          <p:cNvSpPr txBox="1"/>
          <p:nvPr/>
        </p:nvSpPr>
        <p:spPr>
          <a:xfrm>
            <a:off x="489975" y="2284860"/>
            <a:ext cx="4201088" cy="2659702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pPr>
              <a:spcBef>
                <a:spcPts val="1300"/>
              </a:spcBef>
            </a:pPr>
            <a:r>
              <a:rPr lang="ru-RU" sz="1300" dirty="0">
                <a:latin typeface="HSE Sans" panose="02000000000000000000" pitchFamily="2" charset="0"/>
              </a:rPr>
              <a:t>Я как раз тот самый обычный текст о котором говорится справа, набирайте меня везде одинаковым кеглем (13 </a:t>
            </a:r>
            <a:r>
              <a:rPr lang="en-GB" sz="1300" dirty="0" err="1">
                <a:latin typeface="HSE Sans" panose="02000000000000000000" pitchFamily="2" charset="0"/>
              </a:rPr>
              <a:t>pt</a:t>
            </a:r>
            <a:r>
              <a:rPr lang="en-GB" sz="1300" dirty="0">
                <a:latin typeface="HSE Sans" panose="02000000000000000000" pitchFamily="2" charset="0"/>
              </a:rPr>
              <a:t>), </a:t>
            </a:r>
            <a:r>
              <a:rPr lang="ru-RU" sz="1300" dirty="0">
                <a:latin typeface="HSE Sans" panose="02000000000000000000" pitchFamily="2" charset="0"/>
              </a:rPr>
              <a:t>в таком размере я хорошо читаюсь на экране и на распечатанных слайдах. Не нужно меня увеличивать без надобности, ведь всегда под рукой есть кнопка полноэкранного режима.</a:t>
            </a:r>
          </a:p>
          <a:p>
            <a:pPr>
              <a:spcBef>
                <a:spcPts val="1300"/>
              </a:spcBef>
            </a:pPr>
            <a:r>
              <a:rPr lang="ru-RU" sz="1300" dirty="0">
                <a:latin typeface="HSE Sans" panose="02000000000000000000" pitchFamily="2" charset="0"/>
              </a:rPr>
              <a:t>Я как раз тот самый обычный текст о котором говорится справа, набирайте меня везде одинаковым кеглем (13 </a:t>
            </a:r>
            <a:r>
              <a:rPr lang="en-GB" sz="1300" dirty="0" err="1">
                <a:latin typeface="HSE Sans" panose="02000000000000000000" pitchFamily="2" charset="0"/>
              </a:rPr>
              <a:t>pt</a:t>
            </a:r>
            <a:r>
              <a:rPr lang="en-GB" sz="1300" dirty="0">
                <a:latin typeface="HSE Sans" panose="02000000000000000000" pitchFamily="2" charset="0"/>
              </a:rPr>
              <a:t>), </a:t>
            </a:r>
            <a:r>
              <a:rPr lang="ru-RU" sz="1300" dirty="0">
                <a:latin typeface="HSE Sans" panose="02000000000000000000" pitchFamily="2" charset="0"/>
              </a:rPr>
              <a:t>в таком размере я хорошо читаюсь на экране и на распечатанных слайдах. Не нужно меня увеличивать без надобности, ведь всегда под рукой есть кнопка полноэкранного режима.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06ACBE9A-6A9C-B848-974E-6A4C1C02747F}"/>
              </a:ext>
            </a:extLst>
          </p:cNvPr>
          <p:cNvSpPr txBox="1"/>
          <p:nvPr/>
        </p:nvSpPr>
        <p:spPr>
          <a:xfrm>
            <a:off x="6062338" y="2284860"/>
            <a:ext cx="5578800" cy="3046988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r>
              <a:rPr lang="ru-RU" sz="3200" dirty="0">
                <a:solidFill>
                  <a:srgbClr val="102D69"/>
                </a:solidFill>
                <a:latin typeface="HSE Sans" panose="02000000000000000000" pitchFamily="2" charset="0"/>
              </a:rPr>
              <a:t>Небольшую фразу, с важной информацией, можно выделить, набрав ее более крупным кеглем, чем обычный  текст. Делать </a:t>
            </a:r>
            <a:br>
              <a:rPr lang="ru-RU" sz="3200" dirty="0">
                <a:solidFill>
                  <a:srgbClr val="102D69"/>
                </a:solidFill>
                <a:latin typeface="HSE Sans" panose="02000000000000000000" pitchFamily="2" charset="0"/>
              </a:rPr>
            </a:br>
            <a:r>
              <a:rPr lang="ru-RU" sz="3200" dirty="0">
                <a:solidFill>
                  <a:srgbClr val="102D69"/>
                </a:solidFill>
                <a:latin typeface="HSE Sans" panose="02000000000000000000" pitchFamily="2" charset="0"/>
              </a:rPr>
              <a:t>это часто не рекомендуется.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9C01B2A7-42DA-B64E-A4E1-43A9AD687417}"/>
              </a:ext>
            </a:extLst>
          </p:cNvPr>
          <p:cNvSpPr txBox="1"/>
          <p:nvPr/>
        </p:nvSpPr>
        <p:spPr>
          <a:xfrm>
            <a:off x="489975" y="5079461"/>
            <a:ext cx="3571885" cy="553998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r>
              <a:rPr lang="ru-RU" sz="1000" dirty="0">
                <a:latin typeface="HSE Sans" panose="02000000000000000000" pitchFamily="2" charset="0"/>
              </a:rPr>
              <a:t>Примечания, или любая другая пояснительная или дополнительная информация набираются шрифтом размером 10 </a:t>
            </a:r>
            <a:r>
              <a:rPr lang="en-GB" sz="1000" dirty="0" err="1">
                <a:latin typeface="HSE Sans" panose="02000000000000000000" pitchFamily="2" charset="0"/>
              </a:rPr>
              <a:t>pt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C3B50D95-E8C8-FD48-AEBE-39A9FC1A091E}"/>
              </a:ext>
            </a:extLst>
          </p:cNvPr>
          <p:cNvSpPr txBox="1"/>
          <p:nvPr/>
        </p:nvSpPr>
        <p:spPr>
          <a:xfrm>
            <a:off x="3365627" y="497315"/>
            <a:ext cx="23467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>
                <a:latin typeface="HSE Sans" panose="02000000000000000000" pitchFamily="2" charset="0"/>
              </a:rPr>
              <a:t>Название презентации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AF2EE3B1-6486-FC4E-869B-3E2E08E09E21}"/>
              </a:ext>
            </a:extLst>
          </p:cNvPr>
          <p:cNvSpPr txBox="1"/>
          <p:nvPr/>
        </p:nvSpPr>
        <p:spPr>
          <a:xfrm>
            <a:off x="6158118" y="497315"/>
            <a:ext cx="23467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>
                <a:latin typeface="HSE Sans" panose="02000000000000000000" pitchFamily="2" charset="0"/>
              </a:rPr>
              <a:t>Название раздела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2794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Straight Connector 19">
            <a:extLst>
              <a:ext uri="{FF2B5EF4-FFF2-40B4-BE49-F238E27FC236}">
                <a16:creationId xmlns:a16="http://schemas.microsoft.com/office/drawing/2014/main" id="{F208E74D-9D70-3B41-9778-E6E8B05CDF2D}"/>
              </a:ext>
            </a:extLst>
          </p:cNvPr>
          <p:cNvCxnSpPr>
            <a:cxnSpLocks/>
          </p:cNvCxnSpPr>
          <p:nvPr/>
        </p:nvCxnSpPr>
        <p:spPr>
          <a:xfrm>
            <a:off x="329868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21">
            <a:extLst>
              <a:ext uri="{FF2B5EF4-FFF2-40B4-BE49-F238E27FC236}">
                <a16:creationId xmlns:a16="http://schemas.microsoft.com/office/drawing/2014/main" id="{89B3484F-8C76-694C-8CD1-F1F8262BD87E}"/>
              </a:ext>
            </a:extLst>
          </p:cNvPr>
          <p:cNvCxnSpPr>
            <a:cxnSpLocks/>
          </p:cNvCxnSpPr>
          <p:nvPr/>
        </p:nvCxnSpPr>
        <p:spPr>
          <a:xfrm>
            <a:off x="609941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25">
            <a:extLst>
              <a:ext uri="{FF2B5EF4-FFF2-40B4-BE49-F238E27FC236}">
                <a16:creationId xmlns:a16="http://schemas.microsoft.com/office/drawing/2014/main" id="{B571D10A-0DDC-9847-BD1B-712A3C9F3055}"/>
              </a:ext>
            </a:extLst>
          </p:cNvPr>
          <p:cNvCxnSpPr>
            <a:cxnSpLocks/>
          </p:cNvCxnSpPr>
          <p:nvPr/>
        </p:nvCxnSpPr>
        <p:spPr>
          <a:xfrm>
            <a:off x="10277081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>
            <a:extLst>
              <a:ext uri="{FF2B5EF4-FFF2-40B4-BE49-F238E27FC236}">
                <a16:creationId xmlns:a16="http://schemas.microsoft.com/office/drawing/2014/main" id="{8E64125C-F6DE-1F4A-A554-9F1C35EAFB8C}"/>
              </a:ext>
            </a:extLst>
          </p:cNvPr>
          <p:cNvSpPr txBox="1"/>
          <p:nvPr/>
        </p:nvSpPr>
        <p:spPr>
          <a:xfrm>
            <a:off x="10337843" y="497315"/>
            <a:ext cx="67197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32AF94B5-93D7-5247-B727-C7089232F508}" type="slidenum">
              <a:rPr lang="ru-RU" sz="2000" smtClean="0">
                <a:solidFill>
                  <a:srgbClr val="102D69"/>
                </a:solidFill>
                <a:latin typeface="HSE Sans" panose="02000000000000000000" pitchFamily="2" charset="0"/>
              </a:rPr>
              <a:t>4</a:t>
            </a:fld>
            <a:endParaRPr lang="ru-RU" sz="200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cxnSp>
        <p:nvCxnSpPr>
          <p:cNvPr id="36" name="Straight Connector 13">
            <a:extLst>
              <a:ext uri="{FF2B5EF4-FFF2-40B4-BE49-F238E27FC236}">
                <a16:creationId xmlns:a16="http://schemas.microsoft.com/office/drawing/2014/main" id="{62E2D9CC-0CF4-324B-BFF1-AC830802DEEB}"/>
              </a:ext>
            </a:extLst>
          </p:cNvPr>
          <p:cNvCxnSpPr>
            <a:cxnSpLocks/>
          </p:cNvCxnSpPr>
          <p:nvPr/>
        </p:nvCxnSpPr>
        <p:spPr>
          <a:xfrm>
            <a:off x="11643868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DEAA738D-FA51-A34E-B5B7-025EC2B33E8F}"/>
              </a:ext>
            </a:extLst>
          </p:cNvPr>
          <p:cNvSpPr txBox="1"/>
          <p:nvPr/>
        </p:nvSpPr>
        <p:spPr>
          <a:xfrm>
            <a:off x="517200" y="2362799"/>
            <a:ext cx="11123938" cy="3247043"/>
          </a:xfrm>
          <a:prstGeom prst="rect">
            <a:avLst/>
          </a:prstGeom>
          <a:noFill/>
        </p:spPr>
        <p:txBody>
          <a:bodyPr wrap="square" numCol="3" spcCol="252000" rtlCol="0" anchor="t" anchorCtr="0">
            <a:spAutoFit/>
          </a:bodyPr>
          <a:lstStyle/>
          <a:p>
            <a:pPr>
              <a:spcBef>
                <a:spcPts val="1200"/>
              </a:spcBef>
            </a:pPr>
            <a:r>
              <a:rPr lang="ru-RU" sz="1300" dirty="0">
                <a:latin typeface="HSE Sans" panose="02000000000000000000" pitchFamily="2" charset="0"/>
              </a:rPr>
              <a:t>Если текста много, то рекомендуем набирать его в несколько колонок, две или три. Текст, набранный длинной строкой очень трудно читать, подумайте о тех, кто будет читать вашу презентацию. Старайтесь чтобы в строке было в среднем семь — девять слов. Большее количество слов в строке способствует хорошему сну, но не чтению.</a:t>
            </a:r>
          </a:p>
          <a:p>
            <a:pPr>
              <a:spcBef>
                <a:spcPts val="1200"/>
              </a:spcBef>
            </a:pPr>
            <a:r>
              <a:rPr lang="ru-RU" sz="1300" dirty="0">
                <a:latin typeface="HSE Sans" panose="02000000000000000000" pitchFamily="2" charset="0"/>
              </a:rPr>
              <a:t>Если текста много, то рекомендуем набирать его в несколько колонок, две или три. Текст, набранный длинной строкой очень трудно читать, подумайте о тех, кто будет читать вашу презентацию. Старайтесь чтобы в строке было в среднем семь — девять слов. Большее количество слов в строке способствует хорошему сну, но не чтению.</a:t>
            </a:r>
          </a:p>
          <a:p>
            <a:pPr>
              <a:spcBef>
                <a:spcPts val="1200"/>
              </a:spcBef>
            </a:pPr>
            <a:r>
              <a:rPr lang="ru-RU" sz="1300" dirty="0">
                <a:latin typeface="HSE Sans" panose="02000000000000000000" pitchFamily="2" charset="0"/>
              </a:rPr>
              <a:t>Если текста много, то рекомендуем набирать его в несколько колонок, две или три. Текст, набранный длинной строкой очень трудно читать, подумайте о тех, кто будет читать вашу презентацию. Старайтесь чтобы в строке было в среднем семь — девять слов. Большее количество слов в строке способствует хорошему сну, но не чтению.</a:t>
            </a:r>
          </a:p>
          <a:p>
            <a:pPr>
              <a:spcBef>
                <a:spcPts val="1200"/>
              </a:spcBef>
            </a:pPr>
            <a:r>
              <a:rPr lang="ru-RU" sz="1300" dirty="0">
                <a:latin typeface="HSE Sans" panose="02000000000000000000" pitchFamily="2" charset="0"/>
              </a:rPr>
              <a:t>Если текста много, то рекомендуем набирать его в несколько колонок, две или три. Текст, набранный длинной строкой очень трудно читать, подумайте о тех, кто будет читать вашу презентацию. Старайтесь чтобы в строке было в среднем семь — девять слов. Большее количество слов в строке способствует хорошему сну, но не чтению.</a:t>
            </a:r>
          </a:p>
          <a:p>
            <a:pPr>
              <a:spcBef>
                <a:spcPts val="1200"/>
              </a:spcBef>
            </a:pPr>
            <a:r>
              <a:rPr lang="ru-RU" sz="1300" dirty="0">
                <a:latin typeface="HSE Sans" panose="02000000000000000000" pitchFamily="2" charset="0"/>
              </a:rPr>
              <a:t>Если текста много, то рекомендуем набирать его в несколько колонок, две или три. Текст, набранный длинной строкой очень трудно читать, подумайте о тех, кто будет читать вашу презентацию. Старайтесь чтобы в строке было в среднем семь — девять слов. Большее количество слов в строке способствует хорошему сну, но не чтению.</a:t>
            </a:r>
          </a:p>
          <a:p>
            <a:pPr>
              <a:spcBef>
                <a:spcPts val="1200"/>
              </a:spcBef>
            </a:pPr>
            <a:endParaRPr lang="ru-RU" sz="1300" dirty="0">
              <a:latin typeface="HSE Sans" panose="02000000000000000000" pitchFamily="2" charset="0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10BCB294-B9B2-1D44-8ADB-EB69E32BE26E}"/>
              </a:ext>
            </a:extLst>
          </p:cNvPr>
          <p:cNvSpPr txBox="1"/>
          <p:nvPr/>
        </p:nvSpPr>
        <p:spPr>
          <a:xfrm>
            <a:off x="489975" y="1396903"/>
            <a:ext cx="10132991" cy="830997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r>
              <a:rPr lang="ru-RU" sz="2400" dirty="0">
                <a:solidFill>
                  <a:srgbClr val="102D69"/>
                </a:solidFill>
                <a:latin typeface="HSE Sans" panose="02000000000000000000" pitchFamily="2" charset="0"/>
              </a:rPr>
              <a:t>Заголовок может быть набран</a:t>
            </a:r>
            <a:br>
              <a:rPr lang="ru-RU" sz="2400" dirty="0">
                <a:solidFill>
                  <a:srgbClr val="102D69"/>
                </a:solidFill>
                <a:latin typeface="HSE Sans" panose="02000000000000000000" pitchFamily="2" charset="0"/>
              </a:rPr>
            </a:br>
            <a:r>
              <a:rPr lang="ru-RU" sz="2400" dirty="0">
                <a:solidFill>
                  <a:srgbClr val="102D69"/>
                </a:solidFill>
                <a:latin typeface="HSE Sans" panose="02000000000000000000" pitchFamily="2" charset="0"/>
              </a:rPr>
              <a:t>в две или три строки</a:t>
            </a:r>
            <a:r>
              <a:rPr lang="en-GB" sz="2400" dirty="0">
                <a:solidFill>
                  <a:srgbClr val="102D69"/>
                </a:solidFill>
                <a:latin typeface="HSE Sans" panose="02000000000000000000" pitchFamily="2" charset="0"/>
              </a:rPr>
              <a:t> (24 </a:t>
            </a:r>
            <a:r>
              <a:rPr lang="en-GB" sz="2400" dirty="0" err="1">
                <a:solidFill>
                  <a:srgbClr val="102D69"/>
                </a:solidFill>
                <a:latin typeface="HSE Sans" panose="02000000000000000000" pitchFamily="2" charset="0"/>
              </a:rPr>
              <a:t>pt</a:t>
            </a:r>
            <a:r>
              <a:rPr lang="en-GB" sz="2400" dirty="0">
                <a:solidFill>
                  <a:srgbClr val="102D69"/>
                </a:solidFill>
                <a:latin typeface="HSE Sans" panose="02000000000000000000" pitchFamily="2" charset="0"/>
              </a:rPr>
              <a:t>)</a:t>
            </a:r>
            <a:endParaRPr lang="ru-RU" sz="24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08781039-E3E5-D747-83D6-445FBCD6D93C}"/>
              </a:ext>
            </a:extLst>
          </p:cNvPr>
          <p:cNvSpPr txBox="1"/>
          <p:nvPr/>
        </p:nvSpPr>
        <p:spPr>
          <a:xfrm>
            <a:off x="3365627" y="497315"/>
            <a:ext cx="23467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>
                <a:latin typeface="HSE Sans" panose="02000000000000000000" pitchFamily="2" charset="0"/>
              </a:rPr>
              <a:t>Название презентации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C12AFCB3-E2EC-E04D-ACAC-511D1BCF8F2A}"/>
              </a:ext>
            </a:extLst>
          </p:cNvPr>
          <p:cNvSpPr txBox="1"/>
          <p:nvPr/>
        </p:nvSpPr>
        <p:spPr>
          <a:xfrm>
            <a:off x="6158118" y="497315"/>
            <a:ext cx="23467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>
                <a:latin typeface="HSE Sans" panose="02000000000000000000" pitchFamily="2" charset="0"/>
              </a:rPr>
              <a:t>Название раздела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8785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19">
            <a:extLst>
              <a:ext uri="{FF2B5EF4-FFF2-40B4-BE49-F238E27FC236}">
                <a16:creationId xmlns:a16="http://schemas.microsoft.com/office/drawing/2014/main" id="{F208E74D-9D70-3B41-9778-E6E8B05CDF2D}"/>
              </a:ext>
            </a:extLst>
          </p:cNvPr>
          <p:cNvCxnSpPr>
            <a:cxnSpLocks/>
          </p:cNvCxnSpPr>
          <p:nvPr/>
        </p:nvCxnSpPr>
        <p:spPr>
          <a:xfrm>
            <a:off x="329868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21">
            <a:extLst>
              <a:ext uri="{FF2B5EF4-FFF2-40B4-BE49-F238E27FC236}">
                <a16:creationId xmlns:a16="http://schemas.microsoft.com/office/drawing/2014/main" id="{89B3484F-8C76-694C-8CD1-F1F8262BD87E}"/>
              </a:ext>
            </a:extLst>
          </p:cNvPr>
          <p:cNvCxnSpPr>
            <a:cxnSpLocks/>
          </p:cNvCxnSpPr>
          <p:nvPr/>
        </p:nvCxnSpPr>
        <p:spPr>
          <a:xfrm>
            <a:off x="609941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31AB4B37-4624-D54D-82F3-87960AF8C485}"/>
              </a:ext>
            </a:extLst>
          </p:cNvPr>
          <p:cNvSpPr txBox="1"/>
          <p:nvPr/>
        </p:nvSpPr>
        <p:spPr>
          <a:xfrm>
            <a:off x="3365627" y="497315"/>
            <a:ext cx="23467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>
                <a:latin typeface="HSE Sans" panose="02000000000000000000" pitchFamily="2" charset="0"/>
              </a:rPr>
              <a:t>Название презентации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79BFE50-CF33-3E43-9912-F54B97C36005}"/>
              </a:ext>
            </a:extLst>
          </p:cNvPr>
          <p:cNvSpPr txBox="1"/>
          <p:nvPr/>
        </p:nvSpPr>
        <p:spPr>
          <a:xfrm>
            <a:off x="6158118" y="497315"/>
            <a:ext cx="23467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>
                <a:latin typeface="HSE Sans" panose="02000000000000000000" pitchFamily="2" charset="0"/>
              </a:rPr>
              <a:t>Название раздела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E64125C-F6DE-1F4A-A554-9F1C35EAFB8C}"/>
              </a:ext>
            </a:extLst>
          </p:cNvPr>
          <p:cNvSpPr txBox="1"/>
          <p:nvPr/>
        </p:nvSpPr>
        <p:spPr>
          <a:xfrm>
            <a:off x="10337843" y="497315"/>
            <a:ext cx="67197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32AF94B5-93D7-5247-B727-C7089232F508}" type="slidenum">
              <a:rPr lang="ru-RU" sz="2000" smtClean="0">
                <a:solidFill>
                  <a:srgbClr val="102D69"/>
                </a:solidFill>
                <a:latin typeface="HSE Sans" panose="02000000000000000000" pitchFamily="2" charset="0"/>
              </a:rPr>
              <a:t>5</a:t>
            </a:fld>
            <a:endParaRPr lang="ru-RU" sz="20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A42BC31-0947-AC42-BAAD-C5721A7173CC}"/>
              </a:ext>
            </a:extLst>
          </p:cNvPr>
          <p:cNvSpPr txBox="1"/>
          <p:nvPr/>
        </p:nvSpPr>
        <p:spPr>
          <a:xfrm>
            <a:off x="517199" y="2362799"/>
            <a:ext cx="4628149" cy="2600712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pPr>
              <a:spcBef>
                <a:spcPts val="1200"/>
              </a:spcBef>
            </a:pPr>
            <a:r>
              <a:rPr lang="ru-RU" sz="1300" dirty="0">
                <a:latin typeface="HSE Sans" panose="02000000000000000000" pitchFamily="2" charset="0"/>
              </a:rPr>
              <a:t>Небольшие куски текста </a:t>
            </a:r>
            <a:r>
              <a:rPr lang="en-GB" sz="1300" dirty="0">
                <a:latin typeface="HSE Sans" panose="02000000000000000000" pitchFamily="2" charset="0"/>
              </a:rPr>
              <a:t>(13pt) </a:t>
            </a:r>
            <a:r>
              <a:rPr lang="ru-RU" sz="1300" dirty="0">
                <a:latin typeface="HSE Sans" panose="02000000000000000000" pitchFamily="2" charset="0"/>
              </a:rPr>
              <a:t>можно набирать в одну колонку, но не делайте колонку на всю ширину экрана. </a:t>
            </a:r>
          </a:p>
          <a:p>
            <a:pPr>
              <a:spcBef>
                <a:spcPts val="1200"/>
              </a:spcBef>
            </a:pPr>
            <a:r>
              <a:rPr lang="ru-RU" sz="1300" dirty="0">
                <a:latin typeface="HSE Sans" panose="02000000000000000000" pitchFamily="2" charset="0"/>
              </a:rPr>
              <a:t>Текст, набранный длинной строкой очень трудно читать, подумайте о тех, кто будет читать вашу презентацию. Старайтесь чтобы в строке было в среднем семь — девять слов. Большее количество слов в строке способствует хорошему сну, но не чтению. </a:t>
            </a:r>
          </a:p>
          <a:p>
            <a:pPr>
              <a:spcBef>
                <a:spcPts val="1200"/>
              </a:spcBef>
            </a:pPr>
            <a:r>
              <a:rPr lang="ru-RU" sz="1300" i="1" dirty="0">
                <a:latin typeface="HSE Sans" panose="02000000000000000000" pitchFamily="2" charset="0"/>
              </a:rPr>
              <a:t>Если у вас есть свободное пространство и вы считаете, что текст одинок и ему нужна компания, то поставьте рядом небольшое изображение, которое иллюстрирует ваш текст или дополняет его.</a:t>
            </a:r>
          </a:p>
        </p:txBody>
      </p:sp>
      <p:cxnSp>
        <p:nvCxnSpPr>
          <p:cNvPr id="11" name="Straight Connector 59">
            <a:extLst>
              <a:ext uri="{FF2B5EF4-FFF2-40B4-BE49-F238E27FC236}">
                <a16:creationId xmlns:a16="http://schemas.microsoft.com/office/drawing/2014/main" id="{5F7521A6-CAC7-9C4E-8FCC-A03622DBCBB4}"/>
              </a:ext>
            </a:extLst>
          </p:cNvPr>
          <p:cNvCxnSpPr>
            <a:cxnSpLocks/>
          </p:cNvCxnSpPr>
          <p:nvPr/>
        </p:nvCxnSpPr>
        <p:spPr>
          <a:xfrm>
            <a:off x="11643868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316E0315-8012-CE49-A4A6-D0B28DC176AE}"/>
              </a:ext>
            </a:extLst>
          </p:cNvPr>
          <p:cNvSpPr txBox="1"/>
          <p:nvPr/>
        </p:nvSpPr>
        <p:spPr>
          <a:xfrm>
            <a:off x="489975" y="1396903"/>
            <a:ext cx="10132991" cy="830997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r>
              <a:rPr lang="ru-RU" sz="2400" dirty="0">
                <a:solidFill>
                  <a:srgbClr val="102D69"/>
                </a:solidFill>
                <a:latin typeface="HSE Sans" panose="02000000000000000000" pitchFamily="2" charset="0"/>
              </a:rPr>
              <a:t>Заголовок может быть набран</a:t>
            </a:r>
            <a:br>
              <a:rPr lang="ru-RU" sz="2400" dirty="0">
                <a:solidFill>
                  <a:srgbClr val="102D69"/>
                </a:solidFill>
                <a:latin typeface="HSE Sans" panose="02000000000000000000" pitchFamily="2" charset="0"/>
              </a:rPr>
            </a:br>
            <a:r>
              <a:rPr lang="ru-RU" sz="2400" dirty="0">
                <a:solidFill>
                  <a:srgbClr val="102D69"/>
                </a:solidFill>
                <a:latin typeface="HSE Sans" panose="02000000000000000000" pitchFamily="2" charset="0"/>
              </a:rPr>
              <a:t>в две или три строки</a:t>
            </a:r>
            <a:r>
              <a:rPr lang="en-GB" sz="2400" dirty="0">
                <a:solidFill>
                  <a:srgbClr val="102D69"/>
                </a:solidFill>
                <a:latin typeface="HSE Sans" panose="02000000000000000000" pitchFamily="2" charset="0"/>
              </a:rPr>
              <a:t> (24 </a:t>
            </a:r>
            <a:r>
              <a:rPr lang="en-GB" sz="2400" dirty="0" err="1">
                <a:solidFill>
                  <a:srgbClr val="102D69"/>
                </a:solidFill>
                <a:latin typeface="HSE Sans" panose="02000000000000000000" pitchFamily="2" charset="0"/>
              </a:rPr>
              <a:t>pt</a:t>
            </a:r>
            <a:r>
              <a:rPr lang="en-GB" sz="2400" dirty="0">
                <a:solidFill>
                  <a:srgbClr val="102D69"/>
                </a:solidFill>
                <a:latin typeface="HSE Sans" panose="02000000000000000000" pitchFamily="2" charset="0"/>
              </a:rPr>
              <a:t>)</a:t>
            </a:r>
            <a:endParaRPr lang="ru-RU" sz="24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sp>
        <p:nvSpPr>
          <p:cNvPr id="13" name="Oval 1">
            <a:extLst>
              <a:ext uri="{FF2B5EF4-FFF2-40B4-BE49-F238E27FC236}">
                <a16:creationId xmlns:a16="http://schemas.microsoft.com/office/drawing/2014/main" id="{EA6508AF-7D72-E845-B0DC-1133C050C2BA}"/>
              </a:ext>
            </a:extLst>
          </p:cNvPr>
          <p:cNvSpPr/>
          <p:nvPr/>
        </p:nvSpPr>
        <p:spPr>
          <a:xfrm>
            <a:off x="6542049" y="1641416"/>
            <a:ext cx="4325166" cy="4325166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00" dirty="0" smtClean="0">
                <a:solidFill>
                  <a:schemeClr val="tx1"/>
                </a:solidFill>
                <a:latin typeface="HSE Sans" panose="02000000000000000000" pitchFamily="2" charset="0"/>
              </a:rPr>
              <a:t>Сюда можно </a:t>
            </a:r>
            <a:r>
              <a:rPr lang="ru-RU" sz="1300" dirty="0">
                <a:solidFill>
                  <a:schemeClr val="tx1"/>
                </a:solidFill>
                <a:latin typeface="HSE Sans" panose="02000000000000000000" pitchFamily="2" charset="0"/>
              </a:rPr>
              <a:t>поставить иллюстрацию или фотографию</a:t>
            </a:r>
            <a:endParaRPr lang="en-RU" sz="1300" dirty="0">
              <a:solidFill>
                <a:schemeClr val="tx1"/>
              </a:solidFill>
              <a:latin typeface="HSE Sans" panose="02000000000000000000" pitchFamily="2" charset="0"/>
            </a:endParaRPr>
          </a:p>
        </p:txBody>
      </p:sp>
      <p:cxnSp>
        <p:nvCxnSpPr>
          <p:cNvPr id="23" name="Straight Connector 25">
            <a:extLst>
              <a:ext uri="{FF2B5EF4-FFF2-40B4-BE49-F238E27FC236}">
                <a16:creationId xmlns:a16="http://schemas.microsoft.com/office/drawing/2014/main" id="{B571D10A-0DDC-9847-BD1B-712A3C9F3055}"/>
              </a:ext>
            </a:extLst>
          </p:cNvPr>
          <p:cNvCxnSpPr>
            <a:cxnSpLocks/>
          </p:cNvCxnSpPr>
          <p:nvPr/>
        </p:nvCxnSpPr>
        <p:spPr>
          <a:xfrm>
            <a:off x="10277081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70877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19">
            <a:extLst>
              <a:ext uri="{FF2B5EF4-FFF2-40B4-BE49-F238E27FC236}">
                <a16:creationId xmlns:a16="http://schemas.microsoft.com/office/drawing/2014/main" id="{F208E74D-9D70-3B41-9778-E6E8B05CDF2D}"/>
              </a:ext>
            </a:extLst>
          </p:cNvPr>
          <p:cNvCxnSpPr>
            <a:cxnSpLocks/>
          </p:cNvCxnSpPr>
          <p:nvPr/>
        </p:nvCxnSpPr>
        <p:spPr>
          <a:xfrm>
            <a:off x="329868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21">
            <a:extLst>
              <a:ext uri="{FF2B5EF4-FFF2-40B4-BE49-F238E27FC236}">
                <a16:creationId xmlns:a16="http://schemas.microsoft.com/office/drawing/2014/main" id="{89B3484F-8C76-694C-8CD1-F1F8262BD87E}"/>
              </a:ext>
            </a:extLst>
          </p:cNvPr>
          <p:cNvCxnSpPr>
            <a:cxnSpLocks/>
          </p:cNvCxnSpPr>
          <p:nvPr/>
        </p:nvCxnSpPr>
        <p:spPr>
          <a:xfrm>
            <a:off x="609941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31AB4B37-4624-D54D-82F3-87960AF8C485}"/>
              </a:ext>
            </a:extLst>
          </p:cNvPr>
          <p:cNvSpPr txBox="1"/>
          <p:nvPr/>
        </p:nvSpPr>
        <p:spPr>
          <a:xfrm>
            <a:off x="3365627" y="497315"/>
            <a:ext cx="23467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>
                <a:latin typeface="HSE Sans" panose="02000000000000000000" pitchFamily="2" charset="0"/>
              </a:rPr>
              <a:t>Название презентации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79BFE50-CF33-3E43-9912-F54B97C36005}"/>
              </a:ext>
            </a:extLst>
          </p:cNvPr>
          <p:cNvSpPr txBox="1"/>
          <p:nvPr/>
        </p:nvSpPr>
        <p:spPr>
          <a:xfrm>
            <a:off x="6158118" y="497315"/>
            <a:ext cx="23467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>
                <a:latin typeface="HSE Sans" panose="02000000000000000000" pitchFamily="2" charset="0"/>
              </a:rPr>
              <a:t>Название раздела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E64125C-F6DE-1F4A-A554-9F1C35EAFB8C}"/>
              </a:ext>
            </a:extLst>
          </p:cNvPr>
          <p:cNvSpPr txBox="1"/>
          <p:nvPr/>
        </p:nvSpPr>
        <p:spPr>
          <a:xfrm>
            <a:off x="10337843" y="497315"/>
            <a:ext cx="67197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32AF94B5-93D7-5247-B727-C7089232F508}" type="slidenum">
              <a:rPr lang="ru-RU" sz="2000" smtClean="0">
                <a:solidFill>
                  <a:srgbClr val="102D69"/>
                </a:solidFill>
                <a:latin typeface="HSE Sans" panose="02000000000000000000" pitchFamily="2" charset="0"/>
              </a:rPr>
              <a:t>6</a:t>
            </a:fld>
            <a:endParaRPr lang="ru-RU" sz="20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cxnSp>
        <p:nvCxnSpPr>
          <p:cNvPr id="11" name="Straight Connector 59">
            <a:extLst>
              <a:ext uri="{FF2B5EF4-FFF2-40B4-BE49-F238E27FC236}">
                <a16:creationId xmlns:a16="http://schemas.microsoft.com/office/drawing/2014/main" id="{5F7521A6-CAC7-9C4E-8FCC-A03622DBCBB4}"/>
              </a:ext>
            </a:extLst>
          </p:cNvPr>
          <p:cNvCxnSpPr>
            <a:cxnSpLocks/>
          </p:cNvCxnSpPr>
          <p:nvPr/>
        </p:nvCxnSpPr>
        <p:spPr>
          <a:xfrm>
            <a:off x="11643868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5">
            <a:extLst>
              <a:ext uri="{FF2B5EF4-FFF2-40B4-BE49-F238E27FC236}">
                <a16:creationId xmlns:a16="http://schemas.microsoft.com/office/drawing/2014/main" id="{B571D10A-0DDC-9847-BD1B-712A3C9F3055}"/>
              </a:ext>
            </a:extLst>
          </p:cNvPr>
          <p:cNvCxnSpPr>
            <a:cxnSpLocks/>
          </p:cNvCxnSpPr>
          <p:nvPr/>
        </p:nvCxnSpPr>
        <p:spPr>
          <a:xfrm>
            <a:off x="10277081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C02BBBE8-3144-3B42-9AA9-83EFFD7170AE}"/>
              </a:ext>
            </a:extLst>
          </p:cNvPr>
          <p:cNvSpPr txBox="1"/>
          <p:nvPr/>
        </p:nvSpPr>
        <p:spPr>
          <a:xfrm>
            <a:off x="1191938" y="5017557"/>
            <a:ext cx="3651718" cy="830997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r>
              <a:rPr lang="ru-RU" sz="1600" dirty="0">
                <a:solidFill>
                  <a:srgbClr val="102D69"/>
                </a:solidFill>
                <a:latin typeface="HSE Sans" panose="02000000000000000000" pitchFamily="2" charset="0"/>
              </a:rPr>
              <a:t>Т</a:t>
            </a:r>
            <a:r>
              <a:rPr lang="ru-RU" sz="1600" dirty="0" smtClean="0">
                <a:solidFill>
                  <a:srgbClr val="102D69"/>
                </a:solidFill>
                <a:latin typeface="HSE Sans" panose="02000000000000000000" pitchFamily="2" charset="0"/>
              </a:rPr>
              <a:t>екст в две или три строки </a:t>
            </a:r>
            <a:r>
              <a:rPr lang="en-GB" sz="1600" dirty="0" smtClean="0">
                <a:solidFill>
                  <a:srgbClr val="102D69"/>
                </a:solidFill>
                <a:latin typeface="HSE Sans" panose="02000000000000000000" pitchFamily="2" charset="0"/>
              </a:rPr>
              <a:t>(16pt)</a:t>
            </a:r>
            <a:r>
              <a:rPr lang="ru-RU" sz="1600" dirty="0" smtClean="0">
                <a:solidFill>
                  <a:srgbClr val="102D69"/>
                </a:solidFill>
                <a:latin typeface="HSE Sans" panose="02000000000000000000" pitchFamily="2" charset="0"/>
              </a:rPr>
              <a:t>, </a:t>
            </a:r>
            <a:r>
              <a:rPr lang="ru-RU" sz="1600" dirty="0">
                <a:solidFill>
                  <a:srgbClr val="102D69"/>
                </a:solidFill>
                <a:latin typeface="HSE Sans" panose="02000000000000000000" pitchFamily="2" charset="0"/>
              </a:rPr>
              <a:t>но не делайте колонку на всю ширину экрана. </a:t>
            </a:r>
          </a:p>
        </p:txBody>
      </p:sp>
      <p:sp>
        <p:nvSpPr>
          <p:cNvPr id="16" name="Oval 1">
            <a:extLst>
              <a:ext uri="{FF2B5EF4-FFF2-40B4-BE49-F238E27FC236}">
                <a16:creationId xmlns:a16="http://schemas.microsoft.com/office/drawing/2014/main" id="{EA6508AF-7D72-E845-B0DC-1133C050C2BA}"/>
              </a:ext>
            </a:extLst>
          </p:cNvPr>
          <p:cNvSpPr/>
          <p:nvPr/>
        </p:nvSpPr>
        <p:spPr>
          <a:xfrm>
            <a:off x="7192044" y="1325974"/>
            <a:ext cx="3483287" cy="3309216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00" dirty="0" smtClean="0">
                <a:solidFill>
                  <a:schemeClr val="tx1"/>
                </a:solidFill>
                <a:latin typeface="HSE Sans" panose="02000000000000000000" pitchFamily="2" charset="0"/>
              </a:rPr>
              <a:t>Сюда можно </a:t>
            </a:r>
            <a:r>
              <a:rPr lang="ru-RU" sz="1300" dirty="0">
                <a:solidFill>
                  <a:schemeClr val="tx1"/>
                </a:solidFill>
                <a:latin typeface="HSE Sans" panose="02000000000000000000" pitchFamily="2" charset="0"/>
              </a:rPr>
              <a:t>поставить иллюстрацию или фотографию</a:t>
            </a:r>
            <a:endParaRPr lang="en-RU" sz="1300" dirty="0">
              <a:solidFill>
                <a:schemeClr val="tx1"/>
              </a:solidFill>
              <a:latin typeface="HSE Sans" panose="02000000000000000000" pitchFamily="2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02BBBE8-3144-3B42-9AA9-83EFFD7170AE}"/>
              </a:ext>
            </a:extLst>
          </p:cNvPr>
          <p:cNvSpPr txBox="1"/>
          <p:nvPr/>
        </p:nvSpPr>
        <p:spPr>
          <a:xfrm>
            <a:off x="7107829" y="5017557"/>
            <a:ext cx="3651718" cy="830997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r>
              <a:rPr lang="ru-RU" sz="1600" dirty="0">
                <a:solidFill>
                  <a:srgbClr val="102D69"/>
                </a:solidFill>
                <a:latin typeface="HSE Sans" panose="02000000000000000000" pitchFamily="2" charset="0"/>
              </a:rPr>
              <a:t>Текст в две или три строки </a:t>
            </a:r>
            <a:r>
              <a:rPr lang="en-GB" sz="1600" dirty="0">
                <a:solidFill>
                  <a:srgbClr val="102D69"/>
                </a:solidFill>
                <a:latin typeface="HSE Sans" panose="02000000000000000000" pitchFamily="2" charset="0"/>
              </a:rPr>
              <a:t>(16pt)</a:t>
            </a:r>
            <a:r>
              <a:rPr lang="ru-RU" sz="1600" dirty="0">
                <a:solidFill>
                  <a:srgbClr val="102D69"/>
                </a:solidFill>
                <a:latin typeface="HSE Sans" panose="02000000000000000000" pitchFamily="2" charset="0"/>
              </a:rPr>
              <a:t>, но не делайте колонку на всю ширину экрана</a:t>
            </a:r>
            <a:r>
              <a:rPr lang="ru-RU" sz="1600" dirty="0" smtClean="0">
                <a:solidFill>
                  <a:srgbClr val="102D69"/>
                </a:solidFill>
                <a:latin typeface="HSE Sans" panose="02000000000000000000" pitchFamily="2" charset="0"/>
              </a:rPr>
              <a:t>. </a:t>
            </a:r>
            <a:endParaRPr lang="ru-RU" sz="16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sp>
        <p:nvSpPr>
          <p:cNvPr id="18" name="Oval 1">
            <a:extLst>
              <a:ext uri="{FF2B5EF4-FFF2-40B4-BE49-F238E27FC236}">
                <a16:creationId xmlns:a16="http://schemas.microsoft.com/office/drawing/2014/main" id="{EA6508AF-7D72-E845-B0DC-1133C050C2BA}"/>
              </a:ext>
            </a:extLst>
          </p:cNvPr>
          <p:cNvSpPr/>
          <p:nvPr/>
        </p:nvSpPr>
        <p:spPr>
          <a:xfrm>
            <a:off x="1276153" y="1402573"/>
            <a:ext cx="3483287" cy="3309216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00" dirty="0" smtClean="0">
                <a:solidFill>
                  <a:schemeClr val="tx1"/>
                </a:solidFill>
                <a:latin typeface="HSE Sans" panose="02000000000000000000" pitchFamily="2" charset="0"/>
              </a:rPr>
              <a:t>Сюда можно </a:t>
            </a:r>
            <a:r>
              <a:rPr lang="ru-RU" sz="1300" dirty="0">
                <a:solidFill>
                  <a:schemeClr val="tx1"/>
                </a:solidFill>
                <a:latin typeface="HSE Sans" panose="02000000000000000000" pitchFamily="2" charset="0"/>
              </a:rPr>
              <a:t>поставить иллюстрацию или фотографию</a:t>
            </a:r>
            <a:endParaRPr lang="en-RU" sz="1300" dirty="0">
              <a:solidFill>
                <a:schemeClr val="tx1"/>
              </a:solidFill>
              <a:latin typeface="HSE Sans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5883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19">
            <a:extLst>
              <a:ext uri="{FF2B5EF4-FFF2-40B4-BE49-F238E27FC236}">
                <a16:creationId xmlns:a16="http://schemas.microsoft.com/office/drawing/2014/main" id="{F208E74D-9D70-3B41-9778-E6E8B05CDF2D}"/>
              </a:ext>
            </a:extLst>
          </p:cNvPr>
          <p:cNvCxnSpPr>
            <a:cxnSpLocks/>
          </p:cNvCxnSpPr>
          <p:nvPr/>
        </p:nvCxnSpPr>
        <p:spPr>
          <a:xfrm>
            <a:off x="329868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21">
            <a:extLst>
              <a:ext uri="{FF2B5EF4-FFF2-40B4-BE49-F238E27FC236}">
                <a16:creationId xmlns:a16="http://schemas.microsoft.com/office/drawing/2014/main" id="{89B3484F-8C76-694C-8CD1-F1F8262BD87E}"/>
              </a:ext>
            </a:extLst>
          </p:cNvPr>
          <p:cNvCxnSpPr>
            <a:cxnSpLocks/>
          </p:cNvCxnSpPr>
          <p:nvPr/>
        </p:nvCxnSpPr>
        <p:spPr>
          <a:xfrm>
            <a:off x="609941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31AB4B37-4624-D54D-82F3-87960AF8C485}"/>
              </a:ext>
            </a:extLst>
          </p:cNvPr>
          <p:cNvSpPr txBox="1"/>
          <p:nvPr/>
        </p:nvSpPr>
        <p:spPr>
          <a:xfrm>
            <a:off x="3365627" y="497315"/>
            <a:ext cx="23467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>
                <a:latin typeface="HSE Sans" panose="02000000000000000000" pitchFamily="2" charset="0"/>
              </a:rPr>
              <a:t>Название презентации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79BFE50-CF33-3E43-9912-F54B97C36005}"/>
              </a:ext>
            </a:extLst>
          </p:cNvPr>
          <p:cNvSpPr txBox="1"/>
          <p:nvPr/>
        </p:nvSpPr>
        <p:spPr>
          <a:xfrm>
            <a:off x="6158118" y="497315"/>
            <a:ext cx="23467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>
                <a:latin typeface="HSE Sans" panose="02000000000000000000" pitchFamily="2" charset="0"/>
              </a:rPr>
              <a:t>Название раздела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E64125C-F6DE-1F4A-A554-9F1C35EAFB8C}"/>
              </a:ext>
            </a:extLst>
          </p:cNvPr>
          <p:cNvSpPr txBox="1"/>
          <p:nvPr/>
        </p:nvSpPr>
        <p:spPr>
          <a:xfrm>
            <a:off x="10337843" y="497315"/>
            <a:ext cx="67197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32AF94B5-93D7-5247-B727-C7089232F508}" type="slidenum">
              <a:rPr lang="ru-RU" sz="2000" smtClean="0">
                <a:solidFill>
                  <a:srgbClr val="102D69"/>
                </a:solidFill>
                <a:latin typeface="HSE Sans" panose="02000000000000000000" pitchFamily="2" charset="0"/>
              </a:rPr>
              <a:t>7</a:t>
            </a:fld>
            <a:endParaRPr lang="ru-RU" sz="20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cxnSp>
        <p:nvCxnSpPr>
          <p:cNvPr id="11" name="Straight Connector 59">
            <a:extLst>
              <a:ext uri="{FF2B5EF4-FFF2-40B4-BE49-F238E27FC236}">
                <a16:creationId xmlns:a16="http://schemas.microsoft.com/office/drawing/2014/main" id="{5F7521A6-CAC7-9C4E-8FCC-A03622DBCBB4}"/>
              </a:ext>
            </a:extLst>
          </p:cNvPr>
          <p:cNvCxnSpPr>
            <a:cxnSpLocks/>
          </p:cNvCxnSpPr>
          <p:nvPr/>
        </p:nvCxnSpPr>
        <p:spPr>
          <a:xfrm>
            <a:off x="11643868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5">
            <a:extLst>
              <a:ext uri="{FF2B5EF4-FFF2-40B4-BE49-F238E27FC236}">
                <a16:creationId xmlns:a16="http://schemas.microsoft.com/office/drawing/2014/main" id="{B571D10A-0DDC-9847-BD1B-712A3C9F3055}"/>
              </a:ext>
            </a:extLst>
          </p:cNvPr>
          <p:cNvCxnSpPr>
            <a:cxnSpLocks/>
          </p:cNvCxnSpPr>
          <p:nvPr/>
        </p:nvCxnSpPr>
        <p:spPr>
          <a:xfrm>
            <a:off x="10277081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C02BBBE8-3144-3B42-9AA9-83EFFD7170AE}"/>
              </a:ext>
            </a:extLst>
          </p:cNvPr>
          <p:cNvSpPr txBox="1"/>
          <p:nvPr/>
        </p:nvSpPr>
        <p:spPr>
          <a:xfrm>
            <a:off x="391639" y="5017555"/>
            <a:ext cx="3651718" cy="830997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r>
              <a:rPr lang="ru-RU" sz="1600" dirty="0">
                <a:solidFill>
                  <a:srgbClr val="102D69"/>
                </a:solidFill>
                <a:latin typeface="HSE Sans" panose="02000000000000000000" pitchFamily="2" charset="0"/>
              </a:rPr>
              <a:t>Т</a:t>
            </a:r>
            <a:r>
              <a:rPr lang="ru-RU" sz="1600" dirty="0" smtClean="0">
                <a:solidFill>
                  <a:srgbClr val="102D69"/>
                </a:solidFill>
                <a:latin typeface="HSE Sans" panose="02000000000000000000" pitchFamily="2" charset="0"/>
              </a:rPr>
              <a:t>екст в две или три строки </a:t>
            </a:r>
            <a:r>
              <a:rPr lang="en-GB" sz="1600" dirty="0" smtClean="0">
                <a:solidFill>
                  <a:srgbClr val="102D69"/>
                </a:solidFill>
                <a:latin typeface="HSE Sans" panose="02000000000000000000" pitchFamily="2" charset="0"/>
              </a:rPr>
              <a:t>(16pt)</a:t>
            </a:r>
            <a:r>
              <a:rPr lang="ru-RU" sz="1600" dirty="0" smtClean="0">
                <a:solidFill>
                  <a:srgbClr val="102D69"/>
                </a:solidFill>
                <a:latin typeface="HSE Sans" panose="02000000000000000000" pitchFamily="2" charset="0"/>
              </a:rPr>
              <a:t>, </a:t>
            </a:r>
            <a:r>
              <a:rPr lang="ru-RU" sz="1600" dirty="0">
                <a:solidFill>
                  <a:srgbClr val="102D69"/>
                </a:solidFill>
                <a:latin typeface="HSE Sans" panose="02000000000000000000" pitchFamily="2" charset="0"/>
              </a:rPr>
              <a:t>но не делайте колонку на всю ширину экрана. 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02BBBE8-3144-3B42-9AA9-83EFFD7170AE}"/>
              </a:ext>
            </a:extLst>
          </p:cNvPr>
          <p:cNvSpPr txBox="1"/>
          <p:nvPr/>
        </p:nvSpPr>
        <p:spPr>
          <a:xfrm>
            <a:off x="8160773" y="5017556"/>
            <a:ext cx="3651718" cy="830997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r>
              <a:rPr lang="ru-RU" sz="1600" dirty="0">
                <a:solidFill>
                  <a:srgbClr val="102D69"/>
                </a:solidFill>
                <a:latin typeface="HSE Sans" panose="02000000000000000000" pitchFamily="2" charset="0"/>
              </a:rPr>
              <a:t>Текст в две или три строки </a:t>
            </a:r>
            <a:r>
              <a:rPr lang="en-GB" sz="1600" dirty="0">
                <a:solidFill>
                  <a:srgbClr val="102D69"/>
                </a:solidFill>
                <a:latin typeface="HSE Sans" panose="02000000000000000000" pitchFamily="2" charset="0"/>
              </a:rPr>
              <a:t>(16pt)</a:t>
            </a:r>
            <a:r>
              <a:rPr lang="ru-RU" sz="1600" dirty="0">
                <a:solidFill>
                  <a:srgbClr val="102D69"/>
                </a:solidFill>
                <a:latin typeface="HSE Sans" panose="02000000000000000000" pitchFamily="2" charset="0"/>
              </a:rPr>
              <a:t>, но не делайте колонку на всю ширину экрана</a:t>
            </a:r>
            <a:r>
              <a:rPr lang="ru-RU" sz="1600" dirty="0" smtClean="0">
                <a:solidFill>
                  <a:srgbClr val="102D69"/>
                </a:solidFill>
                <a:latin typeface="HSE Sans" panose="02000000000000000000" pitchFamily="2" charset="0"/>
              </a:rPr>
              <a:t>. </a:t>
            </a:r>
            <a:endParaRPr lang="ru-RU" sz="16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sp>
        <p:nvSpPr>
          <p:cNvPr id="18" name="Oval 1">
            <a:extLst>
              <a:ext uri="{FF2B5EF4-FFF2-40B4-BE49-F238E27FC236}">
                <a16:creationId xmlns:a16="http://schemas.microsoft.com/office/drawing/2014/main" id="{EA6508AF-7D72-E845-B0DC-1133C050C2BA}"/>
              </a:ext>
            </a:extLst>
          </p:cNvPr>
          <p:cNvSpPr/>
          <p:nvPr/>
        </p:nvSpPr>
        <p:spPr>
          <a:xfrm>
            <a:off x="522034" y="1400486"/>
            <a:ext cx="3283345" cy="3114009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00" dirty="0" smtClean="0">
                <a:solidFill>
                  <a:schemeClr val="tx1"/>
                </a:solidFill>
                <a:latin typeface="HSE Sans" panose="02000000000000000000" pitchFamily="2" charset="0"/>
              </a:rPr>
              <a:t>Сюда можно поставить иллюстрацию или фотографию</a:t>
            </a:r>
            <a:endParaRPr lang="en-RU" sz="1300" dirty="0">
              <a:solidFill>
                <a:schemeClr val="tx1"/>
              </a:solidFill>
              <a:latin typeface="HSE Sans" panose="02000000000000000000" pitchFamily="2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02BBBE8-3144-3B42-9AA9-83EFFD7170AE}"/>
              </a:ext>
            </a:extLst>
          </p:cNvPr>
          <p:cNvSpPr txBox="1"/>
          <p:nvPr/>
        </p:nvSpPr>
        <p:spPr>
          <a:xfrm>
            <a:off x="4276206" y="5017556"/>
            <a:ext cx="3651718" cy="830997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r>
              <a:rPr lang="ru-RU" sz="1600" dirty="0">
                <a:solidFill>
                  <a:srgbClr val="102D69"/>
                </a:solidFill>
                <a:latin typeface="HSE Sans" panose="02000000000000000000" pitchFamily="2" charset="0"/>
              </a:rPr>
              <a:t>Текст в две или три строки </a:t>
            </a:r>
            <a:r>
              <a:rPr lang="en-GB" sz="1600" dirty="0">
                <a:solidFill>
                  <a:srgbClr val="102D69"/>
                </a:solidFill>
                <a:latin typeface="HSE Sans" panose="02000000000000000000" pitchFamily="2" charset="0"/>
              </a:rPr>
              <a:t>(16pt)</a:t>
            </a:r>
            <a:r>
              <a:rPr lang="ru-RU" sz="1600" dirty="0">
                <a:solidFill>
                  <a:srgbClr val="102D69"/>
                </a:solidFill>
                <a:latin typeface="HSE Sans" panose="02000000000000000000" pitchFamily="2" charset="0"/>
              </a:rPr>
              <a:t>, но не делайте колонку на всю ширину экрана</a:t>
            </a:r>
            <a:r>
              <a:rPr lang="ru-RU" sz="1600" dirty="0" smtClean="0">
                <a:solidFill>
                  <a:srgbClr val="102D69"/>
                </a:solidFill>
                <a:latin typeface="HSE Sans" panose="02000000000000000000" pitchFamily="2" charset="0"/>
              </a:rPr>
              <a:t>. </a:t>
            </a:r>
            <a:endParaRPr lang="ru-RU" sz="16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sp>
        <p:nvSpPr>
          <p:cNvPr id="19" name="Oval 1">
            <a:extLst>
              <a:ext uri="{FF2B5EF4-FFF2-40B4-BE49-F238E27FC236}">
                <a16:creationId xmlns:a16="http://schemas.microsoft.com/office/drawing/2014/main" id="{EA6508AF-7D72-E845-B0DC-1133C050C2BA}"/>
              </a:ext>
            </a:extLst>
          </p:cNvPr>
          <p:cNvSpPr/>
          <p:nvPr/>
        </p:nvSpPr>
        <p:spPr>
          <a:xfrm>
            <a:off x="4433497" y="1438785"/>
            <a:ext cx="3283345" cy="3114009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00" dirty="0" smtClean="0">
                <a:solidFill>
                  <a:schemeClr val="tx1"/>
                </a:solidFill>
                <a:latin typeface="HSE Sans" panose="02000000000000000000" pitchFamily="2" charset="0"/>
              </a:rPr>
              <a:t>Сюда можно </a:t>
            </a:r>
            <a:r>
              <a:rPr lang="ru-RU" sz="1300" dirty="0">
                <a:solidFill>
                  <a:schemeClr val="tx1"/>
                </a:solidFill>
                <a:latin typeface="HSE Sans" panose="02000000000000000000" pitchFamily="2" charset="0"/>
              </a:rPr>
              <a:t>поставить иллюстрацию или фотографию</a:t>
            </a:r>
            <a:endParaRPr lang="en-RU" sz="1300" dirty="0">
              <a:solidFill>
                <a:schemeClr val="tx1"/>
              </a:solidFill>
              <a:latin typeface="HSE Sans" panose="02000000000000000000" pitchFamily="2" charset="0"/>
            </a:endParaRPr>
          </a:p>
        </p:txBody>
      </p:sp>
      <p:sp>
        <p:nvSpPr>
          <p:cNvPr id="20" name="Oval 1">
            <a:extLst>
              <a:ext uri="{FF2B5EF4-FFF2-40B4-BE49-F238E27FC236}">
                <a16:creationId xmlns:a16="http://schemas.microsoft.com/office/drawing/2014/main" id="{EA6508AF-7D72-E845-B0DC-1133C050C2BA}"/>
              </a:ext>
            </a:extLst>
          </p:cNvPr>
          <p:cNvSpPr/>
          <p:nvPr/>
        </p:nvSpPr>
        <p:spPr>
          <a:xfrm>
            <a:off x="8344960" y="1438786"/>
            <a:ext cx="3283345" cy="3114009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00" dirty="0" smtClean="0">
                <a:solidFill>
                  <a:schemeClr val="tx1"/>
                </a:solidFill>
                <a:latin typeface="HSE Sans" panose="02000000000000000000" pitchFamily="2" charset="0"/>
              </a:rPr>
              <a:t>Сюда можно </a:t>
            </a:r>
            <a:r>
              <a:rPr lang="ru-RU" sz="1300" dirty="0">
                <a:solidFill>
                  <a:schemeClr val="tx1"/>
                </a:solidFill>
                <a:latin typeface="HSE Sans" panose="02000000000000000000" pitchFamily="2" charset="0"/>
              </a:rPr>
              <a:t>поставить иллюстрацию или фотографию</a:t>
            </a:r>
            <a:endParaRPr lang="en-RU" sz="1300" dirty="0">
              <a:solidFill>
                <a:schemeClr val="tx1"/>
              </a:solidFill>
              <a:latin typeface="HSE Sans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9044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Straight Connector 19">
            <a:extLst>
              <a:ext uri="{FF2B5EF4-FFF2-40B4-BE49-F238E27FC236}">
                <a16:creationId xmlns:a16="http://schemas.microsoft.com/office/drawing/2014/main" id="{F208E74D-9D70-3B41-9778-E6E8B05CDF2D}"/>
              </a:ext>
            </a:extLst>
          </p:cNvPr>
          <p:cNvCxnSpPr>
            <a:cxnSpLocks/>
          </p:cNvCxnSpPr>
          <p:nvPr/>
        </p:nvCxnSpPr>
        <p:spPr>
          <a:xfrm>
            <a:off x="329868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21">
            <a:extLst>
              <a:ext uri="{FF2B5EF4-FFF2-40B4-BE49-F238E27FC236}">
                <a16:creationId xmlns:a16="http://schemas.microsoft.com/office/drawing/2014/main" id="{89B3484F-8C76-694C-8CD1-F1F8262BD87E}"/>
              </a:ext>
            </a:extLst>
          </p:cNvPr>
          <p:cNvCxnSpPr>
            <a:cxnSpLocks/>
          </p:cNvCxnSpPr>
          <p:nvPr/>
        </p:nvCxnSpPr>
        <p:spPr>
          <a:xfrm>
            <a:off x="609941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25">
            <a:extLst>
              <a:ext uri="{FF2B5EF4-FFF2-40B4-BE49-F238E27FC236}">
                <a16:creationId xmlns:a16="http://schemas.microsoft.com/office/drawing/2014/main" id="{B571D10A-0DDC-9847-BD1B-712A3C9F3055}"/>
              </a:ext>
            </a:extLst>
          </p:cNvPr>
          <p:cNvCxnSpPr>
            <a:cxnSpLocks/>
          </p:cNvCxnSpPr>
          <p:nvPr/>
        </p:nvCxnSpPr>
        <p:spPr>
          <a:xfrm>
            <a:off x="10277081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>
            <a:extLst>
              <a:ext uri="{FF2B5EF4-FFF2-40B4-BE49-F238E27FC236}">
                <a16:creationId xmlns:a16="http://schemas.microsoft.com/office/drawing/2014/main" id="{8E64125C-F6DE-1F4A-A554-9F1C35EAFB8C}"/>
              </a:ext>
            </a:extLst>
          </p:cNvPr>
          <p:cNvSpPr txBox="1"/>
          <p:nvPr/>
        </p:nvSpPr>
        <p:spPr>
          <a:xfrm>
            <a:off x="10337843" y="497315"/>
            <a:ext cx="67197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32AF94B5-93D7-5247-B727-C7089232F508}" type="slidenum">
              <a:rPr lang="ru-RU" sz="2000" smtClean="0">
                <a:solidFill>
                  <a:srgbClr val="102D69"/>
                </a:solidFill>
                <a:latin typeface="HSE Sans" panose="02000000000000000000" pitchFamily="2" charset="0"/>
              </a:rPr>
              <a:t>8</a:t>
            </a:fld>
            <a:endParaRPr lang="ru-RU" sz="200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cxnSp>
        <p:nvCxnSpPr>
          <p:cNvPr id="36" name="Straight Connector 13">
            <a:extLst>
              <a:ext uri="{FF2B5EF4-FFF2-40B4-BE49-F238E27FC236}">
                <a16:creationId xmlns:a16="http://schemas.microsoft.com/office/drawing/2014/main" id="{62E2D9CC-0CF4-324B-BFF1-AC830802DEEB}"/>
              </a:ext>
            </a:extLst>
          </p:cNvPr>
          <p:cNvCxnSpPr>
            <a:cxnSpLocks/>
          </p:cNvCxnSpPr>
          <p:nvPr/>
        </p:nvCxnSpPr>
        <p:spPr>
          <a:xfrm>
            <a:off x="11643868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7" name="Chart 1">
            <a:extLst>
              <a:ext uri="{FF2B5EF4-FFF2-40B4-BE49-F238E27FC236}">
                <a16:creationId xmlns:a16="http://schemas.microsoft.com/office/drawing/2014/main" id="{7B8C63C6-71A5-3F4B-B460-1D1055CAC7E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21649537"/>
              </p:ext>
            </p:extLst>
          </p:nvPr>
        </p:nvGraphicFramePr>
        <p:xfrm>
          <a:off x="4498989" y="1449388"/>
          <a:ext cx="7302751" cy="48244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8" name="TextBox 37">
            <a:extLst>
              <a:ext uri="{FF2B5EF4-FFF2-40B4-BE49-F238E27FC236}">
                <a16:creationId xmlns:a16="http://schemas.microsoft.com/office/drawing/2014/main" id="{C02BBBE8-3144-3B42-9AA9-83EFFD7170AE}"/>
              </a:ext>
            </a:extLst>
          </p:cNvPr>
          <p:cNvSpPr txBox="1"/>
          <p:nvPr/>
        </p:nvSpPr>
        <p:spPr>
          <a:xfrm>
            <a:off x="489976" y="1396903"/>
            <a:ext cx="3651718" cy="1077218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r>
              <a:rPr lang="ru-RU" sz="1600" dirty="0">
                <a:solidFill>
                  <a:srgbClr val="102D69"/>
                </a:solidFill>
                <a:latin typeface="HSE Sans" panose="02000000000000000000" pitchFamily="2" charset="0"/>
              </a:rPr>
              <a:t>Название графика. Обратите </a:t>
            </a:r>
          </a:p>
          <a:p>
            <a:r>
              <a:rPr lang="ru-RU" sz="1600" dirty="0">
                <a:solidFill>
                  <a:srgbClr val="102D69"/>
                </a:solidFill>
                <a:latin typeface="HSE Sans" panose="02000000000000000000" pitchFamily="2" charset="0"/>
              </a:rPr>
              <a:t>внимание, что название графика </a:t>
            </a:r>
          </a:p>
          <a:p>
            <a:r>
              <a:rPr lang="ru-RU" sz="1600" dirty="0">
                <a:solidFill>
                  <a:srgbClr val="102D69"/>
                </a:solidFill>
                <a:latin typeface="HSE Sans" panose="02000000000000000000" pitchFamily="2" charset="0"/>
              </a:rPr>
              <a:t>набирается меньшим кеглем, </a:t>
            </a:r>
          </a:p>
          <a:p>
            <a:r>
              <a:rPr lang="ru-RU" sz="1600" dirty="0">
                <a:solidFill>
                  <a:srgbClr val="102D69"/>
                </a:solidFill>
                <a:latin typeface="HSE Sans" panose="02000000000000000000" pitchFamily="2" charset="0"/>
              </a:rPr>
              <a:t>чем заголовок</a:t>
            </a:r>
            <a:r>
              <a:rPr lang="en-GB" sz="1600" dirty="0">
                <a:solidFill>
                  <a:srgbClr val="102D69"/>
                </a:solidFill>
                <a:latin typeface="HSE Sans" panose="02000000000000000000" pitchFamily="2" charset="0"/>
              </a:rPr>
              <a:t> (16pt)</a:t>
            </a:r>
            <a:endParaRPr lang="ru-RU" sz="16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3BF50415-2441-9A47-848B-F6B29ED84387}"/>
              </a:ext>
            </a:extLst>
          </p:cNvPr>
          <p:cNvSpPr txBox="1"/>
          <p:nvPr/>
        </p:nvSpPr>
        <p:spPr>
          <a:xfrm>
            <a:off x="489976" y="2677887"/>
            <a:ext cx="2808710" cy="2693045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r>
              <a:rPr lang="en-GB" sz="1300" dirty="0">
                <a:latin typeface="HSE Sans" panose="02000000000000000000" pitchFamily="2" charset="0"/>
              </a:rPr>
              <a:t>Lorem ipsum </a:t>
            </a:r>
            <a:r>
              <a:rPr lang="en-GB" sz="1300" dirty="0" err="1">
                <a:latin typeface="HSE Sans" panose="02000000000000000000" pitchFamily="2" charset="0"/>
              </a:rPr>
              <a:t>dolor</a:t>
            </a:r>
            <a:r>
              <a:rPr lang="en-GB" sz="1300" dirty="0">
                <a:latin typeface="HSE Sans" panose="02000000000000000000" pitchFamily="2" charset="0"/>
              </a:rPr>
              <a:t> sit </a:t>
            </a:r>
            <a:r>
              <a:rPr lang="en-GB" sz="1300" dirty="0" err="1">
                <a:latin typeface="HSE Sans" panose="02000000000000000000" pitchFamily="2" charset="0"/>
              </a:rPr>
              <a:t>amet</a:t>
            </a:r>
            <a:r>
              <a:rPr lang="en-GB" sz="1300" dirty="0">
                <a:latin typeface="HSE Sans" panose="02000000000000000000" pitchFamily="2" charset="0"/>
              </a:rPr>
              <a:t>, </a:t>
            </a:r>
            <a:r>
              <a:rPr lang="en-GB" sz="1300" dirty="0" err="1">
                <a:latin typeface="HSE Sans" panose="02000000000000000000" pitchFamily="2" charset="0"/>
              </a:rPr>
              <a:t>consectetur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adipiscing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elit</a:t>
            </a:r>
            <a:r>
              <a:rPr lang="en-GB" sz="1300" dirty="0">
                <a:latin typeface="HSE Sans" panose="02000000000000000000" pitchFamily="2" charset="0"/>
              </a:rPr>
              <a:t>, </a:t>
            </a:r>
            <a:r>
              <a:rPr lang="en-GB" sz="1300" dirty="0" err="1">
                <a:latin typeface="HSE Sans" panose="02000000000000000000" pitchFamily="2" charset="0"/>
              </a:rPr>
              <a:t>sed</a:t>
            </a:r>
            <a:r>
              <a:rPr lang="en-GB" sz="1300" dirty="0">
                <a:latin typeface="HSE Sans" panose="02000000000000000000" pitchFamily="2" charset="0"/>
              </a:rPr>
              <a:t> do </a:t>
            </a:r>
            <a:r>
              <a:rPr lang="en-GB" sz="1300" dirty="0" err="1">
                <a:latin typeface="HSE Sans" panose="02000000000000000000" pitchFamily="2" charset="0"/>
              </a:rPr>
              <a:t>eiusmod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tempor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incididunt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ut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labore</a:t>
            </a:r>
            <a:r>
              <a:rPr lang="en-GB" sz="1300" dirty="0">
                <a:latin typeface="HSE Sans" panose="02000000000000000000" pitchFamily="2" charset="0"/>
              </a:rPr>
              <a:t> et dolore magna </a:t>
            </a:r>
            <a:r>
              <a:rPr lang="en-GB" sz="1300" dirty="0" err="1">
                <a:latin typeface="HSE Sans" panose="02000000000000000000" pitchFamily="2" charset="0"/>
              </a:rPr>
              <a:t>aliqua</a:t>
            </a:r>
            <a:r>
              <a:rPr lang="en-GB" sz="1300" dirty="0">
                <a:latin typeface="HSE Sans" panose="02000000000000000000" pitchFamily="2" charset="0"/>
              </a:rPr>
              <a:t>. Ut </a:t>
            </a:r>
            <a:r>
              <a:rPr lang="en-GB" sz="1300" dirty="0" err="1">
                <a:latin typeface="HSE Sans" panose="02000000000000000000" pitchFamily="2" charset="0"/>
              </a:rPr>
              <a:t>enim</a:t>
            </a:r>
            <a:r>
              <a:rPr lang="en-GB" sz="1300" dirty="0">
                <a:latin typeface="HSE Sans" panose="02000000000000000000" pitchFamily="2" charset="0"/>
              </a:rPr>
              <a:t> ad minim </a:t>
            </a:r>
            <a:r>
              <a:rPr lang="en-GB" sz="1300" dirty="0" err="1">
                <a:latin typeface="HSE Sans" panose="02000000000000000000" pitchFamily="2" charset="0"/>
              </a:rPr>
              <a:t>veniam</a:t>
            </a:r>
            <a:r>
              <a:rPr lang="en-GB" sz="1300" dirty="0">
                <a:latin typeface="HSE Sans" panose="02000000000000000000" pitchFamily="2" charset="0"/>
              </a:rPr>
              <a:t>, </a:t>
            </a:r>
            <a:r>
              <a:rPr lang="en-GB" sz="1300" dirty="0" err="1">
                <a:latin typeface="HSE Sans" panose="02000000000000000000" pitchFamily="2" charset="0"/>
              </a:rPr>
              <a:t>quis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nostrud</a:t>
            </a:r>
            <a:r>
              <a:rPr lang="en-GB" sz="1300" dirty="0">
                <a:latin typeface="HSE Sans" panose="02000000000000000000" pitchFamily="2" charset="0"/>
              </a:rPr>
              <a:t> exercitation </a:t>
            </a:r>
            <a:r>
              <a:rPr lang="en-GB" sz="1300" dirty="0" err="1">
                <a:latin typeface="HSE Sans" panose="02000000000000000000" pitchFamily="2" charset="0"/>
              </a:rPr>
              <a:t>ullamco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laboris</a:t>
            </a:r>
            <a:r>
              <a:rPr lang="en-GB" sz="1300" dirty="0">
                <a:latin typeface="HSE Sans" panose="02000000000000000000" pitchFamily="2" charset="0"/>
              </a:rPr>
              <a:t> nisi </a:t>
            </a:r>
            <a:r>
              <a:rPr lang="en-GB" sz="1300" dirty="0" err="1">
                <a:latin typeface="HSE Sans" panose="02000000000000000000" pitchFamily="2" charset="0"/>
              </a:rPr>
              <a:t>ut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aliquip</a:t>
            </a:r>
            <a:r>
              <a:rPr lang="en-GB" sz="1300" dirty="0">
                <a:latin typeface="HSE Sans" panose="02000000000000000000" pitchFamily="2" charset="0"/>
              </a:rPr>
              <a:t> ex </a:t>
            </a:r>
            <a:r>
              <a:rPr lang="en-GB" sz="1300" dirty="0" err="1">
                <a:latin typeface="HSE Sans" panose="02000000000000000000" pitchFamily="2" charset="0"/>
              </a:rPr>
              <a:t>ea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commodo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consequat</a:t>
            </a:r>
            <a:r>
              <a:rPr lang="en-GB" sz="1300" dirty="0">
                <a:latin typeface="HSE Sans" panose="02000000000000000000" pitchFamily="2" charset="0"/>
              </a:rPr>
              <a:t>. Duis </a:t>
            </a:r>
            <a:r>
              <a:rPr lang="en-GB" sz="1300" dirty="0" err="1">
                <a:latin typeface="HSE Sans" panose="02000000000000000000" pitchFamily="2" charset="0"/>
              </a:rPr>
              <a:t>aute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irure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dolor</a:t>
            </a:r>
            <a:r>
              <a:rPr lang="en-GB" sz="1300" dirty="0">
                <a:latin typeface="HSE Sans" panose="02000000000000000000" pitchFamily="2" charset="0"/>
              </a:rPr>
              <a:t> in </a:t>
            </a:r>
            <a:r>
              <a:rPr lang="en-GB" sz="1300" dirty="0" err="1">
                <a:latin typeface="HSE Sans" panose="02000000000000000000" pitchFamily="2" charset="0"/>
              </a:rPr>
              <a:t>reprehenderit</a:t>
            </a:r>
            <a:r>
              <a:rPr lang="en-GB" sz="1300" dirty="0">
                <a:latin typeface="HSE Sans" panose="02000000000000000000" pitchFamily="2" charset="0"/>
              </a:rPr>
              <a:t> in </a:t>
            </a:r>
            <a:r>
              <a:rPr lang="en-GB" sz="1300" dirty="0" err="1">
                <a:latin typeface="HSE Sans" panose="02000000000000000000" pitchFamily="2" charset="0"/>
              </a:rPr>
              <a:t>voluptate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velit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esse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cillum</a:t>
            </a:r>
            <a:r>
              <a:rPr lang="en-GB" sz="1300" dirty="0">
                <a:latin typeface="HSE Sans" panose="02000000000000000000" pitchFamily="2" charset="0"/>
              </a:rPr>
              <a:t> dolore </a:t>
            </a:r>
            <a:r>
              <a:rPr lang="en-GB" sz="1300" dirty="0" err="1">
                <a:latin typeface="HSE Sans" panose="02000000000000000000" pitchFamily="2" charset="0"/>
              </a:rPr>
              <a:t>eu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fugiat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nulla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pariatur</a:t>
            </a:r>
            <a:r>
              <a:rPr lang="en-GB" sz="1300" dirty="0">
                <a:latin typeface="HSE Sans" panose="02000000000000000000" pitchFamily="2" charset="0"/>
              </a:rPr>
              <a:t>. </a:t>
            </a:r>
            <a:r>
              <a:rPr lang="en-GB" sz="1300" dirty="0" err="1">
                <a:latin typeface="HSE Sans" panose="02000000000000000000" pitchFamily="2" charset="0"/>
              </a:rPr>
              <a:t>Excepteur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sint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occaecat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cupidatat</a:t>
            </a:r>
            <a:r>
              <a:rPr lang="en-GB" sz="1300" dirty="0">
                <a:latin typeface="HSE Sans" panose="02000000000000000000" pitchFamily="2" charset="0"/>
              </a:rPr>
              <a:t> non </a:t>
            </a:r>
            <a:r>
              <a:rPr lang="en-GB" sz="1300" dirty="0" err="1">
                <a:latin typeface="HSE Sans" panose="02000000000000000000" pitchFamily="2" charset="0"/>
              </a:rPr>
              <a:t>proident</a:t>
            </a:r>
            <a:r>
              <a:rPr lang="en-GB" sz="1300" dirty="0">
                <a:latin typeface="HSE Sans" panose="02000000000000000000" pitchFamily="2" charset="0"/>
              </a:rPr>
              <a:t>, sunt in culpa qui </a:t>
            </a:r>
            <a:r>
              <a:rPr lang="en-GB" sz="1300" dirty="0" err="1">
                <a:latin typeface="HSE Sans" panose="02000000000000000000" pitchFamily="2" charset="0"/>
              </a:rPr>
              <a:t>officia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deserunt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mollit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anim</a:t>
            </a:r>
            <a:r>
              <a:rPr lang="en-GB" sz="1300" dirty="0">
                <a:latin typeface="HSE Sans" panose="02000000000000000000" pitchFamily="2" charset="0"/>
              </a:rPr>
              <a:t> id </a:t>
            </a:r>
            <a:r>
              <a:rPr lang="en-GB" sz="1300" dirty="0" err="1">
                <a:latin typeface="HSE Sans" panose="02000000000000000000" pitchFamily="2" charset="0"/>
              </a:rPr>
              <a:t>est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laborum</a:t>
            </a:r>
            <a:r>
              <a:rPr lang="en-GB" sz="1300" dirty="0">
                <a:latin typeface="HSE Sans" panose="02000000000000000000" pitchFamily="2" charset="0"/>
              </a:rPr>
              <a:t>.</a:t>
            </a:r>
            <a:r>
              <a:rPr lang="ru-RU" sz="1300" dirty="0">
                <a:latin typeface="HSE Sans" panose="02000000000000000000" pitchFamily="2" charset="0"/>
              </a:rPr>
              <a:t> 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0A82CD7D-4CAA-8549-9570-09EEBC035E1A}"/>
              </a:ext>
            </a:extLst>
          </p:cNvPr>
          <p:cNvSpPr txBox="1"/>
          <p:nvPr/>
        </p:nvSpPr>
        <p:spPr>
          <a:xfrm>
            <a:off x="3365627" y="497315"/>
            <a:ext cx="23467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>
                <a:latin typeface="HSE Sans" panose="02000000000000000000" pitchFamily="2" charset="0"/>
              </a:rPr>
              <a:t>Название презентации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B2836E0D-A05C-0D44-B933-74D853FD3046}"/>
              </a:ext>
            </a:extLst>
          </p:cNvPr>
          <p:cNvSpPr txBox="1"/>
          <p:nvPr/>
        </p:nvSpPr>
        <p:spPr>
          <a:xfrm>
            <a:off x="6158118" y="497315"/>
            <a:ext cx="23467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>
                <a:latin typeface="HSE Sans" panose="02000000000000000000" pitchFamily="2" charset="0"/>
              </a:rPr>
              <a:t>Название раздела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7239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3" name="Straight Connector 19">
            <a:extLst>
              <a:ext uri="{FF2B5EF4-FFF2-40B4-BE49-F238E27FC236}">
                <a16:creationId xmlns:a16="http://schemas.microsoft.com/office/drawing/2014/main" id="{F208E74D-9D70-3B41-9778-E6E8B05CDF2D}"/>
              </a:ext>
            </a:extLst>
          </p:cNvPr>
          <p:cNvCxnSpPr>
            <a:cxnSpLocks/>
          </p:cNvCxnSpPr>
          <p:nvPr/>
        </p:nvCxnSpPr>
        <p:spPr>
          <a:xfrm>
            <a:off x="329868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1">
            <a:extLst>
              <a:ext uri="{FF2B5EF4-FFF2-40B4-BE49-F238E27FC236}">
                <a16:creationId xmlns:a16="http://schemas.microsoft.com/office/drawing/2014/main" id="{89B3484F-8C76-694C-8CD1-F1F8262BD87E}"/>
              </a:ext>
            </a:extLst>
          </p:cNvPr>
          <p:cNvCxnSpPr>
            <a:cxnSpLocks/>
          </p:cNvCxnSpPr>
          <p:nvPr/>
        </p:nvCxnSpPr>
        <p:spPr>
          <a:xfrm>
            <a:off x="609941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5">
            <a:extLst>
              <a:ext uri="{FF2B5EF4-FFF2-40B4-BE49-F238E27FC236}">
                <a16:creationId xmlns:a16="http://schemas.microsoft.com/office/drawing/2014/main" id="{B571D10A-0DDC-9847-BD1B-712A3C9F3055}"/>
              </a:ext>
            </a:extLst>
          </p:cNvPr>
          <p:cNvCxnSpPr>
            <a:cxnSpLocks/>
          </p:cNvCxnSpPr>
          <p:nvPr/>
        </p:nvCxnSpPr>
        <p:spPr>
          <a:xfrm>
            <a:off x="10277081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8E64125C-F6DE-1F4A-A554-9F1C35EAFB8C}"/>
              </a:ext>
            </a:extLst>
          </p:cNvPr>
          <p:cNvSpPr txBox="1"/>
          <p:nvPr/>
        </p:nvSpPr>
        <p:spPr>
          <a:xfrm>
            <a:off x="10337843" y="497315"/>
            <a:ext cx="67197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32AF94B5-93D7-5247-B727-C7089232F508}" type="slidenum">
              <a:rPr lang="ru-RU" sz="2000" smtClean="0">
                <a:solidFill>
                  <a:srgbClr val="102D69"/>
                </a:solidFill>
                <a:latin typeface="HSE Sans" panose="02000000000000000000" pitchFamily="2" charset="0"/>
              </a:rPr>
              <a:t>9</a:t>
            </a:fld>
            <a:endParaRPr lang="ru-RU" sz="200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cxnSp>
        <p:nvCxnSpPr>
          <p:cNvPr id="27" name="Straight Connector 13">
            <a:extLst>
              <a:ext uri="{FF2B5EF4-FFF2-40B4-BE49-F238E27FC236}">
                <a16:creationId xmlns:a16="http://schemas.microsoft.com/office/drawing/2014/main" id="{62E2D9CC-0CF4-324B-BFF1-AC830802DEEB}"/>
              </a:ext>
            </a:extLst>
          </p:cNvPr>
          <p:cNvCxnSpPr>
            <a:cxnSpLocks/>
          </p:cNvCxnSpPr>
          <p:nvPr/>
        </p:nvCxnSpPr>
        <p:spPr>
          <a:xfrm>
            <a:off x="11643868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8" name="Chart 1">
            <a:extLst>
              <a:ext uri="{FF2B5EF4-FFF2-40B4-BE49-F238E27FC236}">
                <a16:creationId xmlns:a16="http://schemas.microsoft.com/office/drawing/2014/main" id="{7B8C63C6-71A5-3F4B-B460-1D1055CAC7E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68506586"/>
              </p:ext>
            </p:extLst>
          </p:nvPr>
        </p:nvGraphicFramePr>
        <p:xfrm>
          <a:off x="4822908" y="1449388"/>
          <a:ext cx="7302751" cy="48244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9" name="TextBox 28">
            <a:extLst>
              <a:ext uri="{FF2B5EF4-FFF2-40B4-BE49-F238E27FC236}">
                <a16:creationId xmlns:a16="http://schemas.microsoft.com/office/drawing/2014/main" id="{3BF50415-2441-9A47-848B-F6B29ED84387}"/>
              </a:ext>
            </a:extLst>
          </p:cNvPr>
          <p:cNvSpPr txBox="1"/>
          <p:nvPr/>
        </p:nvSpPr>
        <p:spPr>
          <a:xfrm>
            <a:off x="489975" y="2443463"/>
            <a:ext cx="3571885" cy="2092881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r>
              <a:rPr lang="en-GB" sz="1300" dirty="0">
                <a:latin typeface="HSE Sans" panose="02000000000000000000" pitchFamily="2" charset="0"/>
              </a:rPr>
              <a:t>Lorem ipsum </a:t>
            </a:r>
            <a:r>
              <a:rPr lang="en-GB" sz="1300" dirty="0" err="1">
                <a:latin typeface="HSE Sans" panose="02000000000000000000" pitchFamily="2" charset="0"/>
              </a:rPr>
              <a:t>dolor</a:t>
            </a:r>
            <a:r>
              <a:rPr lang="en-GB" sz="1300" dirty="0">
                <a:latin typeface="HSE Sans" panose="02000000000000000000" pitchFamily="2" charset="0"/>
              </a:rPr>
              <a:t> sit </a:t>
            </a:r>
            <a:r>
              <a:rPr lang="en-GB" sz="1300" dirty="0" err="1">
                <a:latin typeface="HSE Sans" panose="02000000000000000000" pitchFamily="2" charset="0"/>
              </a:rPr>
              <a:t>amet</a:t>
            </a:r>
            <a:r>
              <a:rPr lang="en-GB" sz="1300" dirty="0">
                <a:latin typeface="HSE Sans" panose="02000000000000000000" pitchFamily="2" charset="0"/>
              </a:rPr>
              <a:t>, </a:t>
            </a:r>
            <a:r>
              <a:rPr lang="en-GB" sz="1300" dirty="0" err="1">
                <a:latin typeface="HSE Sans" panose="02000000000000000000" pitchFamily="2" charset="0"/>
              </a:rPr>
              <a:t>consectetur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adipiscing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elit</a:t>
            </a:r>
            <a:r>
              <a:rPr lang="en-GB" sz="1300" dirty="0">
                <a:latin typeface="HSE Sans" panose="02000000000000000000" pitchFamily="2" charset="0"/>
              </a:rPr>
              <a:t>, </a:t>
            </a:r>
            <a:r>
              <a:rPr lang="en-GB" sz="1300" dirty="0" err="1">
                <a:latin typeface="HSE Sans" panose="02000000000000000000" pitchFamily="2" charset="0"/>
              </a:rPr>
              <a:t>sed</a:t>
            </a:r>
            <a:r>
              <a:rPr lang="en-GB" sz="1300" dirty="0">
                <a:latin typeface="HSE Sans" panose="02000000000000000000" pitchFamily="2" charset="0"/>
              </a:rPr>
              <a:t> do </a:t>
            </a:r>
            <a:r>
              <a:rPr lang="en-GB" sz="1300" dirty="0" err="1">
                <a:latin typeface="HSE Sans" panose="02000000000000000000" pitchFamily="2" charset="0"/>
              </a:rPr>
              <a:t>eiusmod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tempor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incididunt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ut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labore</a:t>
            </a:r>
            <a:r>
              <a:rPr lang="en-GB" sz="1300" dirty="0">
                <a:latin typeface="HSE Sans" panose="02000000000000000000" pitchFamily="2" charset="0"/>
              </a:rPr>
              <a:t> et dolore magna </a:t>
            </a:r>
            <a:r>
              <a:rPr lang="en-GB" sz="1300" dirty="0" err="1">
                <a:latin typeface="HSE Sans" panose="02000000000000000000" pitchFamily="2" charset="0"/>
              </a:rPr>
              <a:t>aliqua</a:t>
            </a:r>
            <a:r>
              <a:rPr lang="en-GB" sz="1300" dirty="0">
                <a:latin typeface="HSE Sans" panose="02000000000000000000" pitchFamily="2" charset="0"/>
              </a:rPr>
              <a:t>. Ut </a:t>
            </a:r>
            <a:r>
              <a:rPr lang="en-GB" sz="1300" dirty="0" err="1">
                <a:latin typeface="HSE Sans" panose="02000000000000000000" pitchFamily="2" charset="0"/>
              </a:rPr>
              <a:t>enim</a:t>
            </a:r>
            <a:r>
              <a:rPr lang="en-GB" sz="1300" dirty="0">
                <a:latin typeface="HSE Sans" panose="02000000000000000000" pitchFamily="2" charset="0"/>
              </a:rPr>
              <a:t> ad minim </a:t>
            </a:r>
            <a:r>
              <a:rPr lang="en-GB" sz="1300" dirty="0" err="1">
                <a:latin typeface="HSE Sans" panose="02000000000000000000" pitchFamily="2" charset="0"/>
              </a:rPr>
              <a:t>veniam</a:t>
            </a:r>
            <a:r>
              <a:rPr lang="en-GB" sz="1300" dirty="0">
                <a:latin typeface="HSE Sans" panose="02000000000000000000" pitchFamily="2" charset="0"/>
              </a:rPr>
              <a:t>, </a:t>
            </a:r>
            <a:r>
              <a:rPr lang="en-GB" sz="1300" dirty="0" err="1">
                <a:latin typeface="HSE Sans" panose="02000000000000000000" pitchFamily="2" charset="0"/>
              </a:rPr>
              <a:t>quis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nostrud</a:t>
            </a:r>
            <a:r>
              <a:rPr lang="en-GB" sz="1300" dirty="0">
                <a:latin typeface="HSE Sans" panose="02000000000000000000" pitchFamily="2" charset="0"/>
              </a:rPr>
              <a:t> exercitation </a:t>
            </a:r>
            <a:r>
              <a:rPr lang="en-GB" sz="1300" dirty="0" err="1">
                <a:latin typeface="HSE Sans" panose="02000000000000000000" pitchFamily="2" charset="0"/>
              </a:rPr>
              <a:t>ullamco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laboris</a:t>
            </a:r>
            <a:r>
              <a:rPr lang="en-GB" sz="1300" dirty="0">
                <a:latin typeface="HSE Sans" panose="02000000000000000000" pitchFamily="2" charset="0"/>
              </a:rPr>
              <a:t> nisi </a:t>
            </a:r>
            <a:r>
              <a:rPr lang="en-GB" sz="1300" dirty="0" err="1">
                <a:latin typeface="HSE Sans" panose="02000000000000000000" pitchFamily="2" charset="0"/>
              </a:rPr>
              <a:t>ut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aliquip</a:t>
            </a:r>
            <a:r>
              <a:rPr lang="en-GB" sz="1300" dirty="0">
                <a:latin typeface="HSE Sans" panose="02000000000000000000" pitchFamily="2" charset="0"/>
              </a:rPr>
              <a:t> ex </a:t>
            </a:r>
            <a:r>
              <a:rPr lang="en-GB" sz="1300" dirty="0" err="1">
                <a:latin typeface="HSE Sans" panose="02000000000000000000" pitchFamily="2" charset="0"/>
              </a:rPr>
              <a:t>ea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commodo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consequat</a:t>
            </a:r>
            <a:r>
              <a:rPr lang="en-GB" sz="1300" dirty="0">
                <a:latin typeface="HSE Sans" panose="02000000000000000000" pitchFamily="2" charset="0"/>
              </a:rPr>
              <a:t>. Duis </a:t>
            </a:r>
            <a:r>
              <a:rPr lang="en-GB" sz="1300" dirty="0" err="1">
                <a:latin typeface="HSE Sans" panose="02000000000000000000" pitchFamily="2" charset="0"/>
              </a:rPr>
              <a:t>aute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irure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dolor</a:t>
            </a:r>
            <a:r>
              <a:rPr lang="en-GB" sz="1300" dirty="0">
                <a:latin typeface="HSE Sans" panose="02000000000000000000" pitchFamily="2" charset="0"/>
              </a:rPr>
              <a:t> in </a:t>
            </a:r>
            <a:r>
              <a:rPr lang="en-GB" sz="1300" dirty="0" err="1">
                <a:latin typeface="HSE Sans" panose="02000000000000000000" pitchFamily="2" charset="0"/>
              </a:rPr>
              <a:t>reprehenderit</a:t>
            </a:r>
            <a:r>
              <a:rPr lang="en-GB" sz="1300" dirty="0">
                <a:latin typeface="HSE Sans" panose="02000000000000000000" pitchFamily="2" charset="0"/>
              </a:rPr>
              <a:t> in </a:t>
            </a:r>
            <a:r>
              <a:rPr lang="en-GB" sz="1300" dirty="0" err="1">
                <a:latin typeface="HSE Sans" panose="02000000000000000000" pitchFamily="2" charset="0"/>
              </a:rPr>
              <a:t>voluptate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velit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esse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cillum</a:t>
            </a:r>
            <a:r>
              <a:rPr lang="en-GB" sz="1300" dirty="0">
                <a:latin typeface="HSE Sans" panose="02000000000000000000" pitchFamily="2" charset="0"/>
              </a:rPr>
              <a:t> dolore </a:t>
            </a:r>
            <a:r>
              <a:rPr lang="en-GB" sz="1300" dirty="0" err="1">
                <a:latin typeface="HSE Sans" panose="02000000000000000000" pitchFamily="2" charset="0"/>
              </a:rPr>
              <a:t>eu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fugiat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nulla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pariatur</a:t>
            </a:r>
            <a:r>
              <a:rPr lang="en-GB" sz="1300" dirty="0">
                <a:latin typeface="HSE Sans" panose="02000000000000000000" pitchFamily="2" charset="0"/>
              </a:rPr>
              <a:t>. </a:t>
            </a:r>
            <a:r>
              <a:rPr lang="en-GB" sz="1300" dirty="0" err="1">
                <a:latin typeface="HSE Sans" panose="02000000000000000000" pitchFamily="2" charset="0"/>
              </a:rPr>
              <a:t>Excepteur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sint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occaecat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cupidatat</a:t>
            </a:r>
            <a:r>
              <a:rPr lang="en-GB" sz="1300" dirty="0">
                <a:latin typeface="HSE Sans" panose="02000000000000000000" pitchFamily="2" charset="0"/>
              </a:rPr>
              <a:t> non </a:t>
            </a:r>
            <a:r>
              <a:rPr lang="en-GB" sz="1300" dirty="0" err="1">
                <a:latin typeface="HSE Sans" panose="02000000000000000000" pitchFamily="2" charset="0"/>
              </a:rPr>
              <a:t>proident</a:t>
            </a:r>
            <a:r>
              <a:rPr lang="en-GB" sz="1300" dirty="0">
                <a:latin typeface="HSE Sans" panose="02000000000000000000" pitchFamily="2" charset="0"/>
              </a:rPr>
              <a:t>, sunt in culpa qui </a:t>
            </a:r>
            <a:r>
              <a:rPr lang="en-GB" sz="1300" dirty="0" err="1">
                <a:latin typeface="HSE Sans" panose="02000000000000000000" pitchFamily="2" charset="0"/>
              </a:rPr>
              <a:t>officia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deserunt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mollit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anim</a:t>
            </a:r>
            <a:r>
              <a:rPr lang="en-GB" sz="1300" dirty="0">
                <a:latin typeface="HSE Sans" panose="02000000000000000000" pitchFamily="2" charset="0"/>
              </a:rPr>
              <a:t> id </a:t>
            </a:r>
            <a:r>
              <a:rPr lang="en-GB" sz="1300" dirty="0" err="1">
                <a:latin typeface="HSE Sans" panose="02000000000000000000" pitchFamily="2" charset="0"/>
              </a:rPr>
              <a:t>est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laborum</a:t>
            </a:r>
            <a:r>
              <a:rPr lang="en-GB" sz="1300" dirty="0">
                <a:latin typeface="HSE Sans" panose="02000000000000000000" pitchFamily="2" charset="0"/>
              </a:rPr>
              <a:t>.</a:t>
            </a:r>
            <a:r>
              <a:rPr lang="ru-RU" sz="1300" dirty="0">
                <a:latin typeface="HSE Sans" panose="02000000000000000000" pitchFamily="2" charset="0"/>
              </a:rPr>
              <a:t> 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19669DBB-384D-304E-938E-8F0E4ADB5A12}"/>
              </a:ext>
            </a:extLst>
          </p:cNvPr>
          <p:cNvSpPr txBox="1"/>
          <p:nvPr/>
        </p:nvSpPr>
        <p:spPr>
          <a:xfrm>
            <a:off x="489976" y="1396903"/>
            <a:ext cx="4313030" cy="830997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r>
              <a:rPr lang="ru-RU" sz="2400" dirty="0">
                <a:solidFill>
                  <a:srgbClr val="102D69"/>
                </a:solidFill>
                <a:latin typeface="HSE Sans" panose="02000000000000000000" pitchFamily="2" charset="0"/>
              </a:rPr>
              <a:t>Заголовок может быть набран</a:t>
            </a:r>
            <a:br>
              <a:rPr lang="ru-RU" sz="2400" dirty="0">
                <a:solidFill>
                  <a:srgbClr val="102D69"/>
                </a:solidFill>
                <a:latin typeface="HSE Sans" panose="02000000000000000000" pitchFamily="2" charset="0"/>
              </a:rPr>
            </a:br>
            <a:r>
              <a:rPr lang="ru-RU" sz="2400" dirty="0">
                <a:solidFill>
                  <a:srgbClr val="102D69"/>
                </a:solidFill>
                <a:latin typeface="HSE Sans" panose="02000000000000000000" pitchFamily="2" charset="0"/>
              </a:rPr>
              <a:t>в две или три строки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95E23006-6C27-9B4E-AF4A-88CFF044C049}"/>
              </a:ext>
            </a:extLst>
          </p:cNvPr>
          <p:cNvSpPr txBox="1"/>
          <p:nvPr/>
        </p:nvSpPr>
        <p:spPr>
          <a:xfrm>
            <a:off x="489975" y="4782402"/>
            <a:ext cx="3571885" cy="553998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r>
              <a:rPr lang="ru-RU" sz="1000" dirty="0">
                <a:latin typeface="HSE Sans" panose="02000000000000000000" pitchFamily="2" charset="0"/>
              </a:rPr>
              <a:t>Примечания, или любая другая пояснительная или дополнительная информация набираются шрифтом размером 10 </a:t>
            </a:r>
            <a:r>
              <a:rPr lang="en-GB" sz="1000" dirty="0" err="1">
                <a:latin typeface="HSE Sans" panose="02000000000000000000" pitchFamily="2" charset="0"/>
              </a:rPr>
              <a:t>pt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B9201458-DD25-6C40-8903-848EF8D9230A}"/>
              </a:ext>
            </a:extLst>
          </p:cNvPr>
          <p:cNvSpPr txBox="1"/>
          <p:nvPr/>
        </p:nvSpPr>
        <p:spPr>
          <a:xfrm>
            <a:off x="3365627" y="497315"/>
            <a:ext cx="23467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>
                <a:latin typeface="HSE Sans" panose="02000000000000000000" pitchFamily="2" charset="0"/>
              </a:rPr>
              <a:t>Название презентации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F2571C7C-2097-764C-84B6-71D6D3744A87}"/>
              </a:ext>
            </a:extLst>
          </p:cNvPr>
          <p:cNvSpPr txBox="1"/>
          <p:nvPr/>
        </p:nvSpPr>
        <p:spPr>
          <a:xfrm>
            <a:off x="6158118" y="497315"/>
            <a:ext cx="23467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>
                <a:latin typeface="HSE Sans" panose="02000000000000000000" pitchFamily="2" charset="0"/>
              </a:rPr>
              <a:t>Название раздела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3162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15034</TotalTime>
  <Words>1967</Words>
  <Application>Microsoft Office PowerPoint</Application>
  <PresentationFormat>Широкоэкранный</PresentationFormat>
  <Paragraphs>196</Paragraphs>
  <Slides>14</Slides>
  <Notes>12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HSE Sans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Барабанова Мария Сергеевна</dc:creator>
  <cp:lastModifiedBy>Барабанова Мария Сергеевна</cp:lastModifiedBy>
  <cp:revision>25</cp:revision>
  <dcterms:created xsi:type="dcterms:W3CDTF">2021-12-23T09:05:15Z</dcterms:created>
  <dcterms:modified xsi:type="dcterms:W3CDTF">2022-02-11T15:37:31Z</dcterms:modified>
</cp:coreProperties>
</file>